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7315200"/>
  <p:notesSz cx="7772400" cy="10058400"/>
  <p:defaultTextStyle>
    <a:defPPr>
      <a:defRPr lang="en-GB"/>
    </a:defPPr>
    <a:lvl1pPr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16128" indent="-236972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47890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27046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706202" indent="-189578" algn="l" defTabSz="37915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95780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74936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54092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33248" algn="l" defTabSz="75831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26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D35F"/>
    <a:srgbClr val="007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1"/>
    <p:restoredTop sz="94651"/>
  </p:normalViewPr>
  <p:slideViewPr>
    <p:cSldViewPr>
      <p:cViewPr>
        <p:scale>
          <a:sx n="155" d="100"/>
          <a:sy n="155" d="100"/>
        </p:scale>
        <p:origin x="1792" y="-736"/>
      </p:cViewPr>
      <p:guideLst>
        <p:guide orient="horz" pos="2091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328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fld id="{64FCC269-4316-EA47-B479-AFB9C00762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649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1pPr>
    <a:lvl2pPr marL="616128" indent="-236972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2pPr>
    <a:lvl3pPr marL="947890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3pPr>
    <a:lvl4pPr marL="1327046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4pPr>
    <a:lvl5pPr marL="1706202" indent="-189578" algn="l" defTabSz="37915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995" kern="1200">
        <a:solidFill>
          <a:srgbClr val="000000"/>
        </a:solidFill>
        <a:latin typeface="Times New Roman" charset="0"/>
        <a:ea typeface="+mn-ea"/>
        <a:cs typeface="+mn-cs"/>
      </a:defRPr>
    </a:lvl5pPr>
    <a:lvl6pPr marL="1895780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6pPr>
    <a:lvl7pPr marL="2274936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7pPr>
    <a:lvl8pPr marL="2654092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8pPr>
    <a:lvl9pPr marL="3033248" algn="l" defTabSz="758312" rtl="0" eaLnBrk="1" latinLnBrk="0" hangingPunct="1">
      <a:defRPr sz="9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D7A24-7A75-824B-BDCA-C1391182A3B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87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D7A24-7A75-824B-BDCA-C1391182A3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77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D7A24-7A75-824B-BDCA-C1391182A3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7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FD7A24-7A75-824B-BDCA-C1391182A3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8763" y="763588"/>
            <a:ext cx="471487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8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828F-DB12-E741-9AD7-84518C89E3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83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3FB0-6C02-A347-9754-F1CAEB6859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1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AB02E-57EB-5F40-A560-80DE952CAA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5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63A9C-EB25-694A-9BAA-74AEBE3DDA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3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430D-B723-AB43-B82B-164D0FC3B3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08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0B01-EB46-6A44-A373-8BD99679BC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07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00931-0016-164B-8323-0823955AB8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04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262D-19F1-6E4F-9AD2-052FA6E2F3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6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BA80C-FD6E-0F4C-8744-3B1089955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8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D627-14F6-1F4F-AD8B-D63057CBC2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1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E884-31BF-AB48-82FF-0094EFE287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6E48-8EC9-3D4C-8A6A-6967B1B2DE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0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7981" y="2347550"/>
            <a:ext cx="261228" cy="64844"/>
            <a:chOff x="547981" y="2347550"/>
            <a:chExt cx="261228" cy="64844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547981" y="2347550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8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2 h 154"/>
                <a:gd name="T26" fmla="*/ 120 w 145"/>
                <a:gd name="T27" fmla="*/ 36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6 h 154"/>
                <a:gd name="T34" fmla="*/ 19 w 145"/>
                <a:gd name="T35" fmla="*/ 22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2"/>
                    <a:pt x="71" y="127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7"/>
                    <a:pt x="19" y="22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618382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673963" y="2364224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7" y="115"/>
                    <a:pt x="39" y="115"/>
                  </a:cubicBezTo>
                  <a:cubicBezTo>
                    <a:pt x="23" y="115"/>
                    <a:pt x="12" y="109"/>
                    <a:pt x="6" y="100"/>
                  </a:cubicBezTo>
                  <a:cubicBezTo>
                    <a:pt x="1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22133" y="2362372"/>
              <a:ext cx="38907" cy="5002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6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1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1"/>
                  </a:cubicBezTo>
                  <a:cubicBezTo>
                    <a:pt x="91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766597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2781" y="2347550"/>
            <a:ext cx="411294" cy="81518"/>
            <a:chOff x="1342781" y="2347550"/>
            <a:chExt cx="411294" cy="81518"/>
          </a:xfrm>
        </p:grpSpPr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1342781" y="2347550"/>
              <a:ext cx="50022" cy="64843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70 w 119"/>
                <a:gd name="T11" fmla="*/ 18 h 154"/>
                <a:gd name="T12" fmla="*/ 70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1385392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1437267" y="234755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1455793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1505816" y="236237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59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59"/>
                  </a:cubicBezTo>
                  <a:cubicBezTo>
                    <a:pt x="17" y="87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1559543" y="2347550"/>
              <a:ext cx="38907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2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4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2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4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1607713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1663293" y="2362372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20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5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1711463" y="2362372"/>
              <a:ext cx="42612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51960" y="2343845"/>
            <a:ext cx="313104" cy="68549"/>
            <a:chOff x="2274677" y="2343845"/>
            <a:chExt cx="313104" cy="68549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227467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2337669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2389544" y="2362372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9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7 w 156"/>
                <a:gd name="T25" fmla="*/ 3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4" y="0"/>
                    <a:pt x="144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2465504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251552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2543317" y="2362372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63963" y="2351255"/>
            <a:ext cx="168595" cy="64843"/>
            <a:chOff x="3163963" y="2351255"/>
            <a:chExt cx="168595" cy="64843"/>
          </a:xfrm>
        </p:grpSpPr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3163963" y="2351255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3 w 111"/>
                <a:gd name="T15" fmla="*/ 88 h 155"/>
                <a:gd name="T16" fmla="*/ 20 w 111"/>
                <a:gd name="T17" fmla="*/ 88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3219544" y="2351255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2 w 126"/>
                <a:gd name="T15" fmla="*/ 18 h 155"/>
                <a:gd name="T16" fmla="*/ 22 w 126"/>
                <a:gd name="T17" fmla="*/ 18 h 155"/>
                <a:gd name="T18" fmla="*/ 22 w 126"/>
                <a:gd name="T19" fmla="*/ 134 h 155"/>
                <a:gd name="T20" fmla="*/ 57 w 126"/>
                <a:gd name="T21" fmla="*/ 134 h 155"/>
                <a:gd name="T22" fmla="*/ 104 w 126"/>
                <a:gd name="T23" fmla="*/ 76 h 155"/>
                <a:gd name="T24" fmla="*/ 57 w 126"/>
                <a:gd name="T25" fmla="*/ 18 h 155"/>
                <a:gd name="T26" fmla="*/ 22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2" y="18"/>
                  </a:moveTo>
                  <a:lnTo>
                    <a:pt x="22" y="18"/>
                  </a:lnTo>
                  <a:cubicBezTo>
                    <a:pt x="22" y="134"/>
                    <a:pt x="22" y="134"/>
                    <a:pt x="22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4" y="114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3275124" y="2351255"/>
              <a:ext cx="57434" cy="64843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0 h 155"/>
                <a:gd name="T20" fmla="*/ 69 w 138"/>
                <a:gd name="T21" fmla="*/ 22 h 155"/>
                <a:gd name="T22" fmla="*/ 45 w 138"/>
                <a:gd name="T23" fmla="*/ 90 h 155"/>
                <a:gd name="T24" fmla="*/ 93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129" y="2343845"/>
            <a:ext cx="516897" cy="68549"/>
            <a:chOff x="3866129" y="2343845"/>
            <a:chExt cx="516897" cy="68549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3866129" y="2343845"/>
              <a:ext cx="50022" cy="68549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59 w 119"/>
                <a:gd name="T5" fmla="*/ 144 h 163"/>
                <a:gd name="T6" fmla="*/ 97 w 119"/>
                <a:gd name="T7" fmla="*/ 116 h 163"/>
                <a:gd name="T8" fmla="*/ 56 w 119"/>
                <a:gd name="T9" fmla="*/ 89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4 w 119"/>
                <a:gd name="T21" fmla="*/ 42 h 163"/>
                <a:gd name="T22" fmla="*/ 70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59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6"/>
                  </a:cubicBezTo>
                  <a:cubicBezTo>
                    <a:pt x="97" y="97"/>
                    <a:pt x="83" y="95"/>
                    <a:pt x="56" y="89"/>
                  </a:cubicBezTo>
                  <a:cubicBezTo>
                    <a:pt x="21" y="81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30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2"/>
                    <a:pt x="38" y="63"/>
                    <a:pt x="70" y="71"/>
                  </a:cubicBezTo>
                  <a:cubicBezTo>
                    <a:pt x="85" y="74"/>
                    <a:pt x="97" y="77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59" y="162"/>
                  </a:cubicBezTo>
                  <a:cubicBezTo>
                    <a:pt x="22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3925415" y="2362372"/>
              <a:ext cx="64843" cy="48170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3999522" y="236237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051397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075481" y="2351255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132915" y="2347550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8 h 154"/>
                <a:gd name="T16" fmla="*/ 20 w 111"/>
                <a:gd name="T17" fmla="*/ 88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8 w 111"/>
                <a:gd name="T31" fmla="*/ 18 h 154"/>
                <a:gd name="T32" fmla="*/ 20 w 111"/>
                <a:gd name="T33" fmla="*/ 18 h 154"/>
                <a:gd name="T34" fmla="*/ 20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9"/>
                    <a:pt x="20" y="69"/>
                    <a:pt x="20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188495" y="2347550"/>
              <a:ext cx="38906" cy="64843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1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7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7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236665" y="2362372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292245" y="2362372"/>
              <a:ext cx="38906" cy="48170"/>
            </a:xfrm>
            <a:custGeom>
              <a:avLst/>
              <a:gdLst>
                <a:gd name="T0" fmla="*/ 74 w 93"/>
                <a:gd name="T1" fmla="*/ 46 h 116"/>
                <a:gd name="T2" fmla="*/ 74 w 93"/>
                <a:gd name="T3" fmla="*/ 46 h 116"/>
                <a:gd name="T4" fmla="*/ 51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3 h 116"/>
                <a:gd name="T14" fmla="*/ 17 w 93"/>
                <a:gd name="T15" fmla="*/ 3 h 116"/>
                <a:gd name="T16" fmla="*/ 17 w 93"/>
                <a:gd name="T17" fmla="*/ 20 h 116"/>
                <a:gd name="T18" fmla="*/ 53 w 93"/>
                <a:gd name="T19" fmla="*/ 0 h 116"/>
                <a:gd name="T20" fmla="*/ 87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4 w 93"/>
                <a:gd name="T29" fmla="*/ 115 h 116"/>
                <a:gd name="T30" fmla="*/ 74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1" y="17"/>
                  </a:cubicBezTo>
                  <a:cubicBezTo>
                    <a:pt x="30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6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340415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05437" y="2343845"/>
            <a:ext cx="431675" cy="68549"/>
            <a:chOff x="4805437" y="2343845"/>
            <a:chExt cx="431675" cy="68549"/>
          </a:xfrm>
        </p:grpSpPr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0543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870281" y="236237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20303" y="234755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940683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987000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7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5042580" y="2347550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20 w 95"/>
                <a:gd name="T7" fmla="*/ 87 h 154"/>
                <a:gd name="T8" fmla="*/ 20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20 w 95"/>
                <a:gd name="T15" fmla="*/ 0 h 154"/>
                <a:gd name="T16" fmla="*/ 20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20" y="67"/>
                    <a:pt x="20" y="87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71" y="38"/>
                    <a:pt x="83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5092603" y="2362372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5146330" y="236237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194500" y="2362372"/>
              <a:ext cx="42612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5505" y="2347550"/>
            <a:ext cx="168593" cy="66696"/>
            <a:chOff x="5785505" y="2347550"/>
            <a:chExt cx="168593" cy="66696"/>
          </a:xfrm>
        </p:grpSpPr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785505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805884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9 w 111"/>
                <a:gd name="T29" fmla="*/ 44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9" y="64"/>
                    <a:pt x="89" y="44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857759" y="2362372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90963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14009" y="2347550"/>
            <a:ext cx="379799" cy="66696"/>
            <a:chOff x="7414009" y="2347550"/>
            <a:chExt cx="379799" cy="66696"/>
          </a:xfrm>
        </p:grpSpPr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7414009" y="2347550"/>
              <a:ext cx="51875" cy="64843"/>
            </a:xfrm>
            <a:custGeom>
              <a:avLst/>
              <a:gdLst>
                <a:gd name="T0" fmla="*/ 0 w 123"/>
                <a:gd name="T1" fmla="*/ 0 h 154"/>
                <a:gd name="T2" fmla="*/ 21 w 123"/>
                <a:gd name="T3" fmla="*/ 0 h 154"/>
                <a:gd name="T4" fmla="*/ 21 w 123"/>
                <a:gd name="T5" fmla="*/ 62 h 154"/>
                <a:gd name="T6" fmla="*/ 101 w 123"/>
                <a:gd name="T7" fmla="*/ 62 h 154"/>
                <a:gd name="T8" fmla="*/ 101 w 123"/>
                <a:gd name="T9" fmla="*/ 0 h 154"/>
                <a:gd name="T10" fmla="*/ 122 w 123"/>
                <a:gd name="T11" fmla="*/ 0 h 154"/>
                <a:gd name="T12" fmla="*/ 122 w 123"/>
                <a:gd name="T13" fmla="*/ 153 h 154"/>
                <a:gd name="T14" fmla="*/ 101 w 123"/>
                <a:gd name="T15" fmla="*/ 153 h 154"/>
                <a:gd name="T16" fmla="*/ 101 w 123"/>
                <a:gd name="T17" fmla="*/ 81 h 154"/>
                <a:gd name="T18" fmla="*/ 21 w 123"/>
                <a:gd name="T19" fmla="*/ 81 h 154"/>
                <a:gd name="T20" fmla="*/ 21 w 123"/>
                <a:gd name="T21" fmla="*/ 153 h 154"/>
                <a:gd name="T22" fmla="*/ 0 w 123"/>
                <a:gd name="T23" fmla="*/ 153 h 154"/>
                <a:gd name="T24" fmla="*/ 0 w 12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7475148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7527023" y="23623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7575193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7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0"/>
                    <a:pt x="64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8"/>
                  </a:cubicBezTo>
                  <a:cubicBezTo>
                    <a:pt x="20" y="124"/>
                    <a:pt x="33" y="140"/>
                    <a:pt x="53" y="140"/>
                  </a:cubicBezTo>
                  <a:cubicBezTo>
                    <a:pt x="74" y="140"/>
                    <a:pt x="87" y="124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630773" y="2347550"/>
              <a:ext cx="38906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3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1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7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730818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774934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6933" y="2343845"/>
            <a:ext cx="446495" cy="70401"/>
            <a:chOff x="6496933" y="2343845"/>
            <a:chExt cx="446495" cy="70401"/>
          </a:xfrm>
        </p:grpSpPr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6496933" y="2343845"/>
              <a:ext cx="57432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6559925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6611800" y="2362372"/>
              <a:ext cx="64843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6685907" y="2362372"/>
              <a:ext cx="42611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6734076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6787803" y="2362372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6815594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6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6869321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1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692119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169075" y="5230319"/>
            <a:ext cx="518750" cy="66697"/>
            <a:chOff x="2169075" y="5230319"/>
            <a:chExt cx="518750" cy="66697"/>
          </a:xfrm>
        </p:grpSpPr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169075" y="5230319"/>
              <a:ext cx="81518" cy="64843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3 h 155"/>
                <a:gd name="T6" fmla="*/ 84 w 192"/>
                <a:gd name="T7" fmla="*/ 0 h 155"/>
                <a:gd name="T8" fmla="*/ 106 w 192"/>
                <a:gd name="T9" fmla="*/ 0 h 155"/>
                <a:gd name="T10" fmla="*/ 140 w 192"/>
                <a:gd name="T11" fmla="*/ 122 h 155"/>
                <a:gd name="T12" fmla="*/ 171 w 192"/>
                <a:gd name="T13" fmla="*/ 0 h 155"/>
                <a:gd name="T14" fmla="*/ 191 w 192"/>
                <a:gd name="T15" fmla="*/ 0 h 155"/>
                <a:gd name="T16" fmla="*/ 150 w 192"/>
                <a:gd name="T17" fmla="*/ 154 h 155"/>
                <a:gd name="T18" fmla="*/ 130 w 192"/>
                <a:gd name="T19" fmla="*/ 154 h 155"/>
                <a:gd name="T20" fmla="*/ 95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3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40" y="122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0" y="154"/>
                  </a:lnTo>
                  <a:lnTo>
                    <a:pt x="130" y="154"/>
                  </a:lnTo>
                  <a:lnTo>
                    <a:pt x="95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258004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276531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308026" y="523031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324700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372870" y="5246992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417334" y="5246992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491442" y="5230319"/>
              <a:ext cx="53727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4 h 155"/>
                <a:gd name="T20" fmla="*/ 58 w 126"/>
                <a:gd name="T21" fmla="*/ 134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88" y="134"/>
                    <a:pt x="103" y="115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2554433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2584075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2597044" y="5248846"/>
              <a:ext cx="42612" cy="48170"/>
            </a:xfrm>
            <a:custGeom>
              <a:avLst/>
              <a:gdLst>
                <a:gd name="T0" fmla="*/ 0 w 103"/>
                <a:gd name="T1" fmla="*/ 0 h 113"/>
                <a:gd name="T2" fmla="*/ 20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2645213" y="5246992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314990" y="5230319"/>
            <a:ext cx="472433" cy="85223"/>
            <a:chOff x="1314990" y="5230319"/>
            <a:chExt cx="472433" cy="85223"/>
          </a:xfrm>
        </p:grpSpPr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1314990" y="523031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7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7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1" y="32"/>
                    <a:pt x="120" y="3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1385392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1435414" y="5246992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8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1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4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2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1487290" y="5246992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39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1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2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1539165" y="524699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1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1592892" y="5230319"/>
              <a:ext cx="38907" cy="64843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9 w 94"/>
                <a:gd name="T7" fmla="*/ 88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3"/>
                    <a:pt x="93" y="84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1641061" y="5246992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9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6"/>
                    <a:pt x="54" y="16"/>
                  </a:cubicBezTo>
                  <a:cubicBezTo>
                    <a:pt x="33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1696642" y="5246992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6"/>
                    <a:pt x="53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1744811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084299" y="5230319"/>
            <a:ext cx="327923" cy="66696"/>
            <a:chOff x="3084299" y="5230319"/>
            <a:chExt cx="327923" cy="66696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084299" y="5230319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147290" y="5246992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195460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243629" y="5230319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297356" y="5246992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341821" y="5246992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388138" y="5235876"/>
              <a:ext cx="24084" cy="61139"/>
            </a:xfrm>
            <a:custGeom>
              <a:avLst/>
              <a:gdLst>
                <a:gd name="T0" fmla="*/ 45 w 56"/>
                <a:gd name="T1" fmla="*/ 129 h 146"/>
                <a:gd name="T2" fmla="*/ 45 w 56"/>
                <a:gd name="T3" fmla="*/ 129 h 146"/>
                <a:gd name="T4" fmla="*/ 55 w 56"/>
                <a:gd name="T5" fmla="*/ 128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9"/>
                  </a:moveTo>
                  <a:lnTo>
                    <a:pt x="45" y="129"/>
                  </a:lnTo>
                  <a:cubicBezTo>
                    <a:pt x="47" y="129"/>
                    <a:pt x="51" y="128"/>
                    <a:pt x="55" y="128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9"/>
                    <a:pt x="45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969879" y="5228466"/>
            <a:ext cx="311250" cy="68550"/>
            <a:chOff x="3969879" y="5228466"/>
            <a:chExt cx="311250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3969879" y="5228466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4032870" y="5246992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4084745" y="5246992"/>
              <a:ext cx="64843" cy="48170"/>
            </a:xfrm>
            <a:custGeom>
              <a:avLst/>
              <a:gdLst>
                <a:gd name="T0" fmla="*/ 135 w 156"/>
                <a:gd name="T1" fmla="*/ 45 h 115"/>
                <a:gd name="T2" fmla="*/ 135 w 156"/>
                <a:gd name="T3" fmla="*/ 45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2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5 w 156"/>
                <a:gd name="T43" fmla="*/ 114 h 115"/>
                <a:gd name="T44" fmla="*/ 135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4158853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4210728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4236665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527602" y="5230319"/>
            <a:ext cx="301986" cy="66696"/>
            <a:chOff x="527602" y="5230319"/>
            <a:chExt cx="301986" cy="66696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27602" y="5230319"/>
              <a:ext cx="50022" cy="64843"/>
            </a:xfrm>
            <a:custGeom>
              <a:avLst/>
              <a:gdLst>
                <a:gd name="T0" fmla="*/ 59 w 118"/>
                <a:gd name="T1" fmla="*/ 0 h 155"/>
                <a:gd name="T2" fmla="*/ 59 w 118"/>
                <a:gd name="T3" fmla="*/ 0 h 155"/>
                <a:gd name="T4" fmla="*/ 92 w 118"/>
                <a:gd name="T5" fmla="*/ 5 h 155"/>
                <a:gd name="T6" fmla="*/ 112 w 118"/>
                <a:gd name="T7" fmla="*/ 43 h 155"/>
                <a:gd name="T8" fmla="*/ 91 w 118"/>
                <a:gd name="T9" fmla="*/ 78 h 155"/>
                <a:gd name="T10" fmla="*/ 109 w 118"/>
                <a:gd name="T11" fmla="*/ 106 h 155"/>
                <a:gd name="T12" fmla="*/ 110 w 118"/>
                <a:gd name="T13" fmla="*/ 131 h 155"/>
                <a:gd name="T14" fmla="*/ 117 w 118"/>
                <a:gd name="T15" fmla="*/ 149 h 155"/>
                <a:gd name="T16" fmla="*/ 117 w 118"/>
                <a:gd name="T17" fmla="*/ 154 h 155"/>
                <a:gd name="T18" fmla="*/ 93 w 118"/>
                <a:gd name="T19" fmla="*/ 154 h 155"/>
                <a:gd name="T20" fmla="*/ 89 w 118"/>
                <a:gd name="T21" fmla="*/ 132 h 155"/>
                <a:gd name="T22" fmla="*/ 88 w 118"/>
                <a:gd name="T23" fmla="*/ 113 h 155"/>
                <a:gd name="T24" fmla="*/ 54 w 118"/>
                <a:gd name="T25" fmla="*/ 88 h 155"/>
                <a:gd name="T26" fmla="*/ 20 w 118"/>
                <a:gd name="T27" fmla="*/ 88 h 155"/>
                <a:gd name="T28" fmla="*/ 20 w 118"/>
                <a:gd name="T29" fmla="*/ 154 h 155"/>
                <a:gd name="T30" fmla="*/ 0 w 118"/>
                <a:gd name="T31" fmla="*/ 154 h 155"/>
                <a:gd name="T32" fmla="*/ 0 w 118"/>
                <a:gd name="T33" fmla="*/ 0 h 155"/>
                <a:gd name="T34" fmla="*/ 59 w 118"/>
                <a:gd name="T35" fmla="*/ 0 h 155"/>
                <a:gd name="T36" fmla="*/ 19 w 118"/>
                <a:gd name="T37" fmla="*/ 70 h 155"/>
                <a:gd name="T38" fmla="*/ 19 w 118"/>
                <a:gd name="T39" fmla="*/ 70 h 155"/>
                <a:gd name="T40" fmla="*/ 56 w 118"/>
                <a:gd name="T41" fmla="*/ 70 h 155"/>
                <a:gd name="T42" fmla="*/ 91 w 118"/>
                <a:gd name="T43" fmla="*/ 43 h 155"/>
                <a:gd name="T44" fmla="*/ 56 w 118"/>
                <a:gd name="T45" fmla="*/ 18 h 155"/>
                <a:gd name="T46" fmla="*/ 19 w 118"/>
                <a:gd name="T47" fmla="*/ 18 h 155"/>
                <a:gd name="T48" fmla="*/ 19 w 118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2" y="5"/>
                  </a:cubicBezTo>
                  <a:cubicBezTo>
                    <a:pt x="105" y="13"/>
                    <a:pt x="112" y="25"/>
                    <a:pt x="112" y="43"/>
                  </a:cubicBezTo>
                  <a:cubicBezTo>
                    <a:pt x="112" y="59"/>
                    <a:pt x="105" y="71"/>
                    <a:pt x="91" y="78"/>
                  </a:cubicBezTo>
                  <a:cubicBezTo>
                    <a:pt x="105" y="81"/>
                    <a:pt x="108" y="90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1" y="141"/>
                    <a:pt x="112" y="147"/>
                    <a:pt x="117" y="149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0" y="149"/>
                    <a:pt x="90" y="142"/>
                    <a:pt x="89" y="13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6" y="90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19" y="70"/>
                  </a:moveTo>
                  <a:lnTo>
                    <a:pt x="19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83182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35057" y="5246992"/>
              <a:ext cx="64843" cy="48170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7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5"/>
                    <a:pt x="132" y="15"/>
                    <a:pt x="115" y="15"/>
                  </a:cubicBezTo>
                  <a:cubicBezTo>
                    <a:pt x="98" y="15"/>
                    <a:pt x="87" y="27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6" y="0"/>
                    <a:pt x="76" y="5"/>
                    <a:pt x="83" y="16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11016" y="5246992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759186" y="5235876"/>
              <a:ext cx="24085" cy="61139"/>
            </a:xfrm>
            <a:custGeom>
              <a:avLst/>
              <a:gdLst>
                <a:gd name="T0" fmla="*/ 46 w 58"/>
                <a:gd name="T1" fmla="*/ 129 h 146"/>
                <a:gd name="T2" fmla="*/ 46 w 58"/>
                <a:gd name="T3" fmla="*/ 129 h 146"/>
                <a:gd name="T4" fmla="*/ 57 w 58"/>
                <a:gd name="T5" fmla="*/ 128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9"/>
                  </a:moveTo>
                  <a:lnTo>
                    <a:pt x="46" y="129"/>
                  </a:lnTo>
                  <a:cubicBezTo>
                    <a:pt x="48" y="129"/>
                    <a:pt x="51" y="128"/>
                    <a:pt x="57" y="12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9"/>
                    <a:pt x="46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786977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4054" y="2347550"/>
            <a:ext cx="233437" cy="66696"/>
            <a:chOff x="8344054" y="2347550"/>
            <a:chExt cx="233437" cy="66696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8344054" y="2347550"/>
              <a:ext cx="50023" cy="64843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8386666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8436688" y="2347550"/>
              <a:ext cx="44464" cy="66696"/>
            </a:xfrm>
            <a:custGeom>
              <a:avLst/>
              <a:gdLst>
                <a:gd name="T0" fmla="*/ 0 w 106"/>
                <a:gd name="T1" fmla="*/ 0 h 158"/>
                <a:gd name="T2" fmla="*/ 0 w 106"/>
                <a:gd name="T3" fmla="*/ 0 h 158"/>
                <a:gd name="T4" fmla="*/ 19 w 106"/>
                <a:gd name="T5" fmla="*/ 0 h 158"/>
                <a:gd name="T6" fmla="*/ 19 w 106"/>
                <a:gd name="T7" fmla="*/ 57 h 158"/>
                <a:gd name="T8" fmla="*/ 56 w 106"/>
                <a:gd name="T9" fmla="*/ 38 h 158"/>
                <a:gd name="T10" fmla="*/ 105 w 106"/>
                <a:gd name="T11" fmla="*/ 97 h 158"/>
                <a:gd name="T12" fmla="*/ 56 w 106"/>
                <a:gd name="T13" fmla="*/ 157 h 158"/>
                <a:gd name="T14" fmla="*/ 19 w 106"/>
                <a:gd name="T15" fmla="*/ 139 h 158"/>
                <a:gd name="T16" fmla="*/ 19 w 106"/>
                <a:gd name="T17" fmla="*/ 153 h 158"/>
                <a:gd name="T18" fmla="*/ 0 w 106"/>
                <a:gd name="T19" fmla="*/ 153 h 158"/>
                <a:gd name="T20" fmla="*/ 0 w 106"/>
                <a:gd name="T21" fmla="*/ 0 h 158"/>
                <a:gd name="T22" fmla="*/ 51 w 106"/>
                <a:gd name="T23" fmla="*/ 140 h 158"/>
                <a:gd name="T24" fmla="*/ 51 w 106"/>
                <a:gd name="T25" fmla="*/ 140 h 158"/>
                <a:gd name="T26" fmla="*/ 85 w 106"/>
                <a:gd name="T27" fmla="*/ 98 h 158"/>
                <a:gd name="T28" fmla="*/ 51 w 106"/>
                <a:gd name="T29" fmla="*/ 55 h 158"/>
                <a:gd name="T30" fmla="*/ 18 w 106"/>
                <a:gd name="T31" fmla="*/ 96 h 158"/>
                <a:gd name="T32" fmla="*/ 51 w 106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44"/>
                    <a:pt x="40" y="38"/>
                    <a:pt x="56" y="38"/>
                  </a:cubicBezTo>
                  <a:cubicBezTo>
                    <a:pt x="84" y="38"/>
                    <a:pt x="105" y="60"/>
                    <a:pt x="105" y="97"/>
                  </a:cubicBezTo>
                  <a:cubicBezTo>
                    <a:pt x="105" y="134"/>
                    <a:pt x="85" y="157"/>
                    <a:pt x="56" y="157"/>
                  </a:cubicBezTo>
                  <a:cubicBezTo>
                    <a:pt x="40" y="157"/>
                    <a:pt x="29" y="152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5" y="124"/>
                    <a:pt x="85" y="98"/>
                  </a:cubicBezTo>
                  <a:cubicBezTo>
                    <a:pt x="85" y="70"/>
                    <a:pt x="72" y="55"/>
                    <a:pt x="51" y="55"/>
                  </a:cubicBezTo>
                  <a:cubicBezTo>
                    <a:pt x="30" y="55"/>
                    <a:pt x="18" y="68"/>
                    <a:pt x="18" y="96"/>
                  </a:cubicBezTo>
                  <a:cubicBezTo>
                    <a:pt x="18" y="124"/>
                    <a:pt x="31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8490416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850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8553407" y="2351255"/>
              <a:ext cx="24084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4" name="Freeform 222"/>
          <p:cNvSpPr>
            <a:spLocks noChangeArrowheads="1"/>
          </p:cNvSpPr>
          <p:nvPr/>
        </p:nvSpPr>
        <p:spPr bwMode="auto">
          <a:xfrm>
            <a:off x="7512202" y="3320206"/>
            <a:ext cx="57432" cy="68550"/>
          </a:xfrm>
          <a:custGeom>
            <a:avLst/>
            <a:gdLst>
              <a:gd name="T0" fmla="*/ 134 w 135"/>
              <a:gd name="T1" fmla="*/ 101 h 163"/>
              <a:gd name="T2" fmla="*/ 134 w 135"/>
              <a:gd name="T3" fmla="*/ 101 h 163"/>
              <a:gd name="T4" fmla="*/ 68 w 135"/>
              <a:gd name="T5" fmla="*/ 162 h 163"/>
              <a:gd name="T6" fmla="*/ 0 w 135"/>
              <a:gd name="T7" fmla="*/ 79 h 163"/>
              <a:gd name="T8" fmla="*/ 70 w 135"/>
              <a:gd name="T9" fmla="*/ 0 h 163"/>
              <a:gd name="T10" fmla="*/ 133 w 135"/>
              <a:gd name="T11" fmla="*/ 51 h 163"/>
              <a:gd name="T12" fmla="*/ 112 w 135"/>
              <a:gd name="T13" fmla="*/ 51 h 163"/>
              <a:gd name="T14" fmla="*/ 69 w 135"/>
              <a:gd name="T15" fmla="*/ 19 h 163"/>
              <a:gd name="T16" fmla="*/ 20 w 135"/>
              <a:gd name="T17" fmla="*/ 81 h 163"/>
              <a:gd name="T18" fmla="*/ 69 w 135"/>
              <a:gd name="T19" fmla="*/ 143 h 163"/>
              <a:gd name="T20" fmla="*/ 113 w 135"/>
              <a:gd name="T21" fmla="*/ 101 h 163"/>
              <a:gd name="T22" fmla="*/ 134 w 135"/>
              <a:gd name="T23" fmla="*/ 10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3">
                <a:moveTo>
                  <a:pt x="134" y="101"/>
                </a:moveTo>
                <a:lnTo>
                  <a:pt x="134" y="101"/>
                </a:lnTo>
                <a:cubicBezTo>
                  <a:pt x="132" y="138"/>
                  <a:pt x="106" y="162"/>
                  <a:pt x="68" y="162"/>
                </a:cubicBezTo>
                <a:cubicBezTo>
                  <a:pt x="26" y="162"/>
                  <a:pt x="0" y="131"/>
                  <a:pt x="0" y="79"/>
                </a:cubicBezTo>
                <a:cubicBezTo>
                  <a:pt x="0" y="31"/>
                  <a:pt x="27" y="0"/>
                  <a:pt x="70" y="0"/>
                </a:cubicBezTo>
                <a:cubicBezTo>
                  <a:pt x="106" y="0"/>
                  <a:pt x="129" y="20"/>
                  <a:pt x="133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8" y="30"/>
                  <a:pt x="93" y="19"/>
                  <a:pt x="69" y="19"/>
                </a:cubicBezTo>
                <a:cubicBezTo>
                  <a:pt x="39" y="19"/>
                  <a:pt x="20" y="41"/>
                  <a:pt x="20" y="81"/>
                </a:cubicBezTo>
                <a:cubicBezTo>
                  <a:pt x="20" y="120"/>
                  <a:pt x="40" y="143"/>
                  <a:pt x="69" y="143"/>
                </a:cubicBezTo>
                <a:cubicBezTo>
                  <a:pt x="94" y="143"/>
                  <a:pt x="112" y="127"/>
                  <a:pt x="113" y="101"/>
                </a:cubicBezTo>
                <a:lnTo>
                  <a:pt x="134" y="101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Freeform 223"/>
          <p:cNvSpPr>
            <a:spLocks noChangeArrowheads="1"/>
          </p:cNvSpPr>
          <p:nvPr/>
        </p:nvSpPr>
        <p:spPr bwMode="auto">
          <a:xfrm>
            <a:off x="7578898" y="3322059"/>
            <a:ext cx="38906" cy="64843"/>
          </a:xfrm>
          <a:custGeom>
            <a:avLst/>
            <a:gdLst>
              <a:gd name="T0" fmla="*/ 75 w 94"/>
              <a:gd name="T1" fmla="*/ 85 h 155"/>
              <a:gd name="T2" fmla="*/ 75 w 94"/>
              <a:gd name="T3" fmla="*/ 85 h 155"/>
              <a:gd name="T4" fmla="*/ 52 w 94"/>
              <a:gd name="T5" fmla="*/ 56 h 155"/>
              <a:gd name="T6" fmla="*/ 18 w 94"/>
              <a:gd name="T7" fmla="*/ 87 h 155"/>
              <a:gd name="T8" fmla="*/ 18 w 94"/>
              <a:gd name="T9" fmla="*/ 154 h 155"/>
              <a:gd name="T10" fmla="*/ 0 w 94"/>
              <a:gd name="T11" fmla="*/ 154 h 155"/>
              <a:gd name="T12" fmla="*/ 0 w 94"/>
              <a:gd name="T13" fmla="*/ 0 h 155"/>
              <a:gd name="T14" fmla="*/ 18 w 94"/>
              <a:gd name="T15" fmla="*/ 0 h 155"/>
              <a:gd name="T16" fmla="*/ 18 w 94"/>
              <a:gd name="T17" fmla="*/ 58 h 155"/>
              <a:gd name="T18" fmla="*/ 54 w 94"/>
              <a:gd name="T19" fmla="*/ 40 h 155"/>
              <a:gd name="T20" fmla="*/ 88 w 94"/>
              <a:gd name="T21" fmla="*/ 54 h 155"/>
              <a:gd name="T22" fmla="*/ 93 w 94"/>
              <a:gd name="T23" fmla="*/ 81 h 155"/>
              <a:gd name="T24" fmla="*/ 93 w 94"/>
              <a:gd name="T25" fmla="*/ 86 h 155"/>
              <a:gd name="T26" fmla="*/ 93 w 94"/>
              <a:gd name="T27" fmla="*/ 154 h 155"/>
              <a:gd name="T28" fmla="*/ 75 w 94"/>
              <a:gd name="T29" fmla="*/ 154 h 155"/>
              <a:gd name="T30" fmla="*/ 75 w 94"/>
              <a:gd name="T31" fmla="*/ 8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155">
                <a:moveTo>
                  <a:pt x="75" y="85"/>
                </a:moveTo>
                <a:lnTo>
                  <a:pt x="75" y="85"/>
                </a:lnTo>
                <a:cubicBezTo>
                  <a:pt x="75" y="66"/>
                  <a:pt x="70" y="56"/>
                  <a:pt x="52" y="56"/>
                </a:cubicBezTo>
                <a:cubicBezTo>
                  <a:pt x="32" y="56"/>
                  <a:pt x="18" y="69"/>
                  <a:pt x="18" y="87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8"/>
                  <a:pt x="18" y="58"/>
                  <a:pt x="18" y="58"/>
                </a:cubicBezTo>
                <a:cubicBezTo>
                  <a:pt x="26" y="46"/>
                  <a:pt x="38" y="40"/>
                  <a:pt x="54" y="40"/>
                </a:cubicBezTo>
                <a:cubicBezTo>
                  <a:pt x="70" y="40"/>
                  <a:pt x="82" y="45"/>
                  <a:pt x="88" y="54"/>
                </a:cubicBezTo>
                <a:cubicBezTo>
                  <a:pt x="93" y="61"/>
                  <a:pt x="93" y="71"/>
                  <a:pt x="93" y="81"/>
                </a:cubicBezTo>
                <a:cubicBezTo>
                  <a:pt x="93" y="83"/>
                  <a:pt x="93" y="84"/>
                  <a:pt x="93" y="86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75" y="154"/>
                  <a:pt x="75" y="154"/>
                  <a:pt x="75" y="154"/>
                </a:cubicBezTo>
                <a:lnTo>
                  <a:pt x="75" y="85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Freeform 224"/>
          <p:cNvSpPr>
            <a:spLocks noChangeArrowheads="1"/>
          </p:cNvSpPr>
          <p:nvPr/>
        </p:nvSpPr>
        <p:spPr bwMode="auto">
          <a:xfrm>
            <a:off x="7627068" y="3336881"/>
            <a:ext cx="44464" cy="50022"/>
          </a:xfrm>
          <a:custGeom>
            <a:avLst/>
            <a:gdLst>
              <a:gd name="T0" fmla="*/ 36 w 106"/>
              <a:gd name="T1" fmla="*/ 119 h 120"/>
              <a:gd name="T2" fmla="*/ 36 w 106"/>
              <a:gd name="T3" fmla="*/ 119 h 120"/>
              <a:gd name="T4" fmla="*/ 0 w 106"/>
              <a:gd name="T5" fmla="*/ 86 h 120"/>
              <a:gd name="T6" fmla="*/ 38 w 106"/>
              <a:gd name="T7" fmla="*/ 50 h 120"/>
              <a:gd name="T8" fmla="*/ 69 w 106"/>
              <a:gd name="T9" fmla="*/ 46 h 120"/>
              <a:gd name="T10" fmla="*/ 74 w 106"/>
              <a:gd name="T11" fmla="*/ 34 h 120"/>
              <a:gd name="T12" fmla="*/ 49 w 106"/>
              <a:gd name="T13" fmla="*/ 17 h 120"/>
              <a:gd name="T14" fmla="*/ 22 w 106"/>
              <a:gd name="T15" fmla="*/ 38 h 120"/>
              <a:gd name="T16" fmla="*/ 4 w 106"/>
              <a:gd name="T17" fmla="*/ 38 h 120"/>
              <a:gd name="T18" fmla="*/ 4 w 106"/>
              <a:gd name="T19" fmla="*/ 37 h 120"/>
              <a:gd name="T20" fmla="*/ 49 w 106"/>
              <a:gd name="T21" fmla="*/ 0 h 120"/>
              <a:gd name="T22" fmla="*/ 93 w 106"/>
              <a:gd name="T23" fmla="*/ 35 h 120"/>
              <a:gd name="T24" fmla="*/ 93 w 106"/>
              <a:gd name="T25" fmla="*/ 91 h 120"/>
              <a:gd name="T26" fmla="*/ 100 w 106"/>
              <a:gd name="T27" fmla="*/ 103 h 120"/>
              <a:gd name="T28" fmla="*/ 105 w 106"/>
              <a:gd name="T29" fmla="*/ 101 h 120"/>
              <a:gd name="T30" fmla="*/ 105 w 106"/>
              <a:gd name="T31" fmla="*/ 116 h 120"/>
              <a:gd name="T32" fmla="*/ 94 w 106"/>
              <a:gd name="T33" fmla="*/ 118 h 120"/>
              <a:gd name="T34" fmla="*/ 75 w 106"/>
              <a:gd name="T35" fmla="*/ 101 h 120"/>
              <a:gd name="T36" fmla="*/ 75 w 106"/>
              <a:gd name="T37" fmla="*/ 100 h 120"/>
              <a:gd name="T38" fmla="*/ 36 w 106"/>
              <a:gd name="T39" fmla="*/ 119 h 120"/>
              <a:gd name="T40" fmla="*/ 39 w 106"/>
              <a:gd name="T41" fmla="*/ 67 h 120"/>
              <a:gd name="T42" fmla="*/ 39 w 106"/>
              <a:gd name="T43" fmla="*/ 67 h 120"/>
              <a:gd name="T44" fmla="*/ 19 w 106"/>
              <a:gd name="T45" fmla="*/ 86 h 120"/>
              <a:gd name="T46" fmla="*/ 39 w 106"/>
              <a:gd name="T47" fmla="*/ 103 h 120"/>
              <a:gd name="T48" fmla="*/ 74 w 106"/>
              <a:gd name="T49" fmla="*/ 75 h 120"/>
              <a:gd name="T50" fmla="*/ 74 w 106"/>
              <a:gd name="T51" fmla="*/ 59 h 120"/>
              <a:gd name="T52" fmla="*/ 39 w 106"/>
              <a:gd name="T53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6" h="120">
                <a:moveTo>
                  <a:pt x="36" y="119"/>
                </a:moveTo>
                <a:lnTo>
                  <a:pt x="36" y="119"/>
                </a:lnTo>
                <a:cubicBezTo>
                  <a:pt x="13" y="119"/>
                  <a:pt x="0" y="107"/>
                  <a:pt x="0" y="86"/>
                </a:cubicBezTo>
                <a:cubicBezTo>
                  <a:pt x="0" y="65"/>
                  <a:pt x="13" y="54"/>
                  <a:pt x="38" y="50"/>
                </a:cubicBezTo>
                <a:cubicBezTo>
                  <a:pt x="53" y="48"/>
                  <a:pt x="64" y="48"/>
                  <a:pt x="69" y="46"/>
                </a:cubicBezTo>
                <a:cubicBezTo>
                  <a:pt x="74" y="44"/>
                  <a:pt x="74" y="42"/>
                  <a:pt x="74" y="34"/>
                </a:cubicBezTo>
                <a:cubicBezTo>
                  <a:pt x="74" y="23"/>
                  <a:pt x="66" y="17"/>
                  <a:pt x="49" y="17"/>
                </a:cubicBezTo>
                <a:cubicBezTo>
                  <a:pt x="31" y="17"/>
                  <a:pt x="22" y="24"/>
                  <a:pt x="22" y="38"/>
                </a:cubicBezTo>
                <a:cubicBezTo>
                  <a:pt x="4" y="38"/>
                  <a:pt x="4" y="38"/>
                  <a:pt x="4" y="38"/>
                </a:cubicBezTo>
                <a:lnTo>
                  <a:pt x="4" y="37"/>
                </a:lnTo>
                <a:cubicBezTo>
                  <a:pt x="4" y="15"/>
                  <a:pt x="21" y="0"/>
                  <a:pt x="49" y="0"/>
                </a:cubicBezTo>
                <a:cubicBezTo>
                  <a:pt x="79" y="0"/>
                  <a:pt x="93" y="11"/>
                  <a:pt x="93" y="35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8"/>
                  <a:pt x="94" y="103"/>
                  <a:pt x="100" y="103"/>
                </a:cubicBezTo>
                <a:cubicBezTo>
                  <a:pt x="101" y="103"/>
                  <a:pt x="103" y="103"/>
                  <a:pt x="105" y="101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1" y="117"/>
                  <a:pt x="98" y="118"/>
                  <a:pt x="94" y="118"/>
                </a:cubicBezTo>
                <a:cubicBezTo>
                  <a:pt x="81" y="118"/>
                  <a:pt x="75" y="112"/>
                  <a:pt x="75" y="101"/>
                </a:cubicBezTo>
                <a:cubicBezTo>
                  <a:pt x="75" y="101"/>
                  <a:pt x="75" y="101"/>
                  <a:pt x="75" y="100"/>
                </a:cubicBezTo>
                <a:cubicBezTo>
                  <a:pt x="64" y="113"/>
                  <a:pt x="51" y="119"/>
                  <a:pt x="36" y="119"/>
                </a:cubicBezTo>
                <a:close/>
                <a:moveTo>
                  <a:pt x="39" y="67"/>
                </a:moveTo>
                <a:lnTo>
                  <a:pt x="39" y="67"/>
                </a:lnTo>
                <a:cubicBezTo>
                  <a:pt x="25" y="69"/>
                  <a:pt x="19" y="74"/>
                  <a:pt x="19" y="86"/>
                </a:cubicBezTo>
                <a:cubicBezTo>
                  <a:pt x="19" y="96"/>
                  <a:pt x="26" y="103"/>
                  <a:pt x="39" y="103"/>
                </a:cubicBezTo>
                <a:cubicBezTo>
                  <a:pt x="60" y="103"/>
                  <a:pt x="74" y="91"/>
                  <a:pt x="74" y="75"/>
                </a:cubicBezTo>
                <a:cubicBezTo>
                  <a:pt x="74" y="59"/>
                  <a:pt x="74" y="59"/>
                  <a:pt x="74" y="59"/>
                </a:cubicBezTo>
                <a:cubicBezTo>
                  <a:pt x="64" y="64"/>
                  <a:pt x="51" y="64"/>
                  <a:pt x="39" y="67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Freeform 225"/>
          <p:cNvSpPr>
            <a:spLocks noChangeArrowheads="1"/>
          </p:cNvSpPr>
          <p:nvPr/>
        </p:nvSpPr>
        <p:spPr bwMode="auto">
          <a:xfrm>
            <a:off x="7673384" y="3325765"/>
            <a:ext cx="24085" cy="61138"/>
          </a:xfrm>
          <a:custGeom>
            <a:avLst/>
            <a:gdLst>
              <a:gd name="T0" fmla="*/ 44 w 56"/>
              <a:gd name="T1" fmla="*/ 127 h 145"/>
              <a:gd name="T2" fmla="*/ 44 w 56"/>
              <a:gd name="T3" fmla="*/ 127 h 145"/>
              <a:gd name="T4" fmla="*/ 55 w 56"/>
              <a:gd name="T5" fmla="*/ 126 h 145"/>
              <a:gd name="T6" fmla="*/ 55 w 56"/>
              <a:gd name="T7" fmla="*/ 142 h 145"/>
              <a:gd name="T8" fmla="*/ 40 w 56"/>
              <a:gd name="T9" fmla="*/ 144 h 145"/>
              <a:gd name="T10" fmla="*/ 16 w 56"/>
              <a:gd name="T11" fmla="*/ 121 h 145"/>
              <a:gd name="T12" fmla="*/ 16 w 56"/>
              <a:gd name="T13" fmla="*/ 46 h 145"/>
              <a:gd name="T14" fmla="*/ 0 w 56"/>
              <a:gd name="T15" fmla="*/ 46 h 145"/>
              <a:gd name="T16" fmla="*/ 0 w 56"/>
              <a:gd name="T17" fmla="*/ 31 h 145"/>
              <a:gd name="T18" fmla="*/ 16 w 56"/>
              <a:gd name="T19" fmla="*/ 31 h 145"/>
              <a:gd name="T20" fmla="*/ 16 w 56"/>
              <a:gd name="T21" fmla="*/ 0 h 145"/>
              <a:gd name="T22" fmla="*/ 35 w 56"/>
              <a:gd name="T23" fmla="*/ 0 h 145"/>
              <a:gd name="T24" fmla="*/ 35 w 56"/>
              <a:gd name="T25" fmla="*/ 31 h 145"/>
              <a:gd name="T26" fmla="*/ 55 w 56"/>
              <a:gd name="T27" fmla="*/ 31 h 145"/>
              <a:gd name="T28" fmla="*/ 55 w 56"/>
              <a:gd name="T29" fmla="*/ 46 h 145"/>
              <a:gd name="T30" fmla="*/ 35 w 56"/>
              <a:gd name="T31" fmla="*/ 46 h 145"/>
              <a:gd name="T32" fmla="*/ 35 w 56"/>
              <a:gd name="T33" fmla="*/ 115 h 145"/>
              <a:gd name="T34" fmla="*/ 44 w 56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45">
                <a:moveTo>
                  <a:pt x="44" y="127"/>
                </a:moveTo>
                <a:lnTo>
                  <a:pt x="44" y="127"/>
                </a:lnTo>
                <a:cubicBezTo>
                  <a:pt x="46" y="127"/>
                  <a:pt x="50" y="127"/>
                  <a:pt x="55" y="126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49" y="144"/>
                  <a:pt x="43" y="144"/>
                  <a:pt x="40" y="144"/>
                </a:cubicBezTo>
                <a:cubicBezTo>
                  <a:pt x="21" y="144"/>
                  <a:pt x="16" y="138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31"/>
                  <a:pt x="35" y="31"/>
                  <a:pt x="3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46"/>
                  <a:pt x="55" y="46"/>
                  <a:pt x="5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23"/>
                  <a:pt x="36" y="127"/>
                  <a:pt x="44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2423" y="3322059"/>
            <a:ext cx="272343" cy="64844"/>
            <a:chOff x="542423" y="3322059"/>
            <a:chExt cx="272343" cy="64844"/>
          </a:xfrm>
        </p:grpSpPr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54242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562802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618382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668405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7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22133" y="3338733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7215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49 w 102"/>
                <a:gd name="T5" fmla="*/ 119 h 120"/>
                <a:gd name="T6" fmla="*/ 0 w 102"/>
                <a:gd name="T7" fmla="*/ 61 h 120"/>
                <a:gd name="T8" fmla="*/ 49 w 102"/>
                <a:gd name="T9" fmla="*/ 0 h 120"/>
                <a:gd name="T10" fmla="*/ 101 w 102"/>
                <a:gd name="T11" fmla="*/ 57 h 120"/>
                <a:gd name="T12" fmla="*/ 99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15034" y="3322059"/>
            <a:ext cx="270492" cy="64844"/>
            <a:chOff x="1415034" y="3322059"/>
            <a:chExt cx="270492" cy="64844"/>
          </a:xfrm>
        </p:grpSpPr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15034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435414" y="3322059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490995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4101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594745" y="3338733"/>
              <a:ext cx="38906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64291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24656" y="3320206"/>
            <a:ext cx="411295" cy="68550"/>
            <a:chOff x="2224656" y="3320206"/>
            <a:chExt cx="411295" cy="68550"/>
          </a:xfrm>
        </p:grpSpPr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222465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245035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00615" y="3322059"/>
              <a:ext cx="38907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48785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04365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52535" y="3336881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2524790" y="3323911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2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2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3" y="18"/>
                    <a:pt x="22" y="29"/>
                    <a:pt x="22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80" y="70"/>
                  </a:cubicBezTo>
                  <a:cubicBezTo>
                    <a:pt x="95" y="76"/>
                    <a:pt x="104" y="89"/>
                    <a:pt x="104" y="106"/>
                  </a:cubicBezTo>
                  <a:cubicBezTo>
                    <a:pt x="104" y="135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2576665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5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1 w 141"/>
                <a:gd name="T19" fmla="*/ 95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3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39834" y="3320206"/>
            <a:ext cx="411295" cy="68550"/>
            <a:chOff x="3039834" y="3320206"/>
            <a:chExt cx="411295" cy="68550"/>
          </a:xfrm>
        </p:grpSpPr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039834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060213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3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3" y="12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115794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3165817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3219544" y="3338733"/>
              <a:ext cx="38907" cy="48170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3267713" y="3336881"/>
              <a:ext cx="42612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7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3341821" y="3323911"/>
              <a:ext cx="44464" cy="61139"/>
            </a:xfrm>
            <a:custGeom>
              <a:avLst/>
              <a:gdLst>
                <a:gd name="T0" fmla="*/ 65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5 w 106"/>
                <a:gd name="T7" fmla="*/ 0 h 147"/>
                <a:gd name="T8" fmla="*/ 85 w 106"/>
                <a:gd name="T9" fmla="*/ 0 h 147"/>
                <a:gd name="T10" fmla="*/ 85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5 w 106"/>
                <a:gd name="T17" fmla="*/ 109 h 147"/>
                <a:gd name="T18" fmla="*/ 85 w 106"/>
                <a:gd name="T19" fmla="*/ 146 h 147"/>
                <a:gd name="T20" fmla="*/ 65 w 106"/>
                <a:gd name="T21" fmla="*/ 146 h 147"/>
                <a:gd name="T22" fmla="*/ 65 w 106"/>
                <a:gd name="T23" fmla="*/ 109 h 147"/>
                <a:gd name="T24" fmla="*/ 65 w 106"/>
                <a:gd name="T25" fmla="*/ 92 h 147"/>
                <a:gd name="T26" fmla="*/ 65 w 106"/>
                <a:gd name="T27" fmla="*/ 25 h 147"/>
                <a:gd name="T28" fmla="*/ 18 w 106"/>
                <a:gd name="T29" fmla="*/ 92 h 147"/>
                <a:gd name="T30" fmla="*/ 65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5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5" y="109"/>
                  </a:lnTo>
                  <a:lnTo>
                    <a:pt x="85" y="146"/>
                  </a:lnTo>
                  <a:lnTo>
                    <a:pt x="65" y="146"/>
                  </a:lnTo>
                  <a:lnTo>
                    <a:pt x="65" y="109"/>
                  </a:lnTo>
                  <a:close/>
                  <a:moveTo>
                    <a:pt x="65" y="92"/>
                  </a:moveTo>
                  <a:lnTo>
                    <a:pt x="65" y="25"/>
                  </a:lnTo>
                  <a:lnTo>
                    <a:pt x="18" y="92"/>
                  </a:lnTo>
                  <a:lnTo>
                    <a:pt x="65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3391843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6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5 h 163"/>
                <a:gd name="T20" fmla="*/ 120 w 141"/>
                <a:gd name="T21" fmla="*/ 92 h 163"/>
                <a:gd name="T22" fmla="*/ 72 w 141"/>
                <a:gd name="T23" fmla="*/ 92 h 163"/>
                <a:gd name="T24" fmla="*/ 72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8" y="0"/>
                    <a:pt x="74" y="0"/>
                  </a:cubicBezTo>
                  <a:cubicBezTo>
                    <a:pt x="109" y="0"/>
                    <a:pt x="132" y="19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2" y="30"/>
                    <a:pt x="98" y="19"/>
                    <a:pt x="74" y="19"/>
                  </a:cubicBezTo>
                  <a:cubicBezTo>
                    <a:pt x="41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1" y="143"/>
                    <a:pt x="120" y="125"/>
                    <a:pt x="120" y="95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14299" y="3320206"/>
            <a:ext cx="422410" cy="75960"/>
            <a:chOff x="3914299" y="3320206"/>
            <a:chExt cx="422410" cy="75960"/>
          </a:xfrm>
        </p:grpSpPr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3914299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3934678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2 w 111"/>
                <a:gd name="T17" fmla="*/ 89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90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90" y="65"/>
                    <a:pt x="90" y="45"/>
                  </a:cubicBezTo>
                  <a:cubicBezTo>
                    <a:pt x="90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3992111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1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4040281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4094008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4144031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4216285" y="3323911"/>
              <a:ext cx="44464" cy="62991"/>
            </a:xfrm>
            <a:custGeom>
              <a:avLst/>
              <a:gdLst>
                <a:gd name="T0" fmla="*/ 20 w 105"/>
                <a:gd name="T1" fmla="*/ 108 h 151"/>
                <a:gd name="T2" fmla="*/ 20 w 105"/>
                <a:gd name="T3" fmla="*/ 108 h 151"/>
                <a:gd name="T4" fmla="*/ 49 w 105"/>
                <a:gd name="T5" fmla="*/ 131 h 151"/>
                <a:gd name="T6" fmla="*/ 83 w 105"/>
                <a:gd name="T7" fmla="*/ 99 h 151"/>
                <a:gd name="T8" fmla="*/ 49 w 105"/>
                <a:gd name="T9" fmla="*/ 66 h 151"/>
                <a:gd name="T10" fmla="*/ 21 w 105"/>
                <a:gd name="T11" fmla="*/ 79 h 151"/>
                <a:gd name="T12" fmla="*/ 5 w 105"/>
                <a:gd name="T13" fmla="*/ 79 h 151"/>
                <a:gd name="T14" fmla="*/ 16 w 105"/>
                <a:gd name="T15" fmla="*/ 0 h 151"/>
                <a:gd name="T16" fmla="*/ 95 w 105"/>
                <a:gd name="T17" fmla="*/ 0 h 151"/>
                <a:gd name="T18" fmla="*/ 95 w 105"/>
                <a:gd name="T19" fmla="*/ 18 h 151"/>
                <a:gd name="T20" fmla="*/ 31 w 105"/>
                <a:gd name="T21" fmla="*/ 18 h 151"/>
                <a:gd name="T22" fmla="*/ 24 w 105"/>
                <a:gd name="T23" fmla="*/ 59 h 151"/>
                <a:gd name="T24" fmla="*/ 53 w 105"/>
                <a:gd name="T25" fmla="*/ 48 h 151"/>
                <a:gd name="T26" fmla="*/ 104 w 105"/>
                <a:gd name="T27" fmla="*/ 98 h 151"/>
                <a:gd name="T28" fmla="*/ 50 w 105"/>
                <a:gd name="T29" fmla="*/ 150 h 151"/>
                <a:gd name="T30" fmla="*/ 0 w 105"/>
                <a:gd name="T31" fmla="*/ 108 h 151"/>
                <a:gd name="T32" fmla="*/ 20 w 105"/>
                <a:gd name="T33" fmla="*/ 10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1">
                  <a:moveTo>
                    <a:pt x="20" y="108"/>
                  </a:moveTo>
                  <a:lnTo>
                    <a:pt x="20" y="108"/>
                  </a:lnTo>
                  <a:cubicBezTo>
                    <a:pt x="22" y="122"/>
                    <a:pt x="33" y="131"/>
                    <a:pt x="49" y="131"/>
                  </a:cubicBezTo>
                  <a:cubicBezTo>
                    <a:pt x="69" y="131"/>
                    <a:pt x="83" y="118"/>
                    <a:pt x="83" y="99"/>
                  </a:cubicBezTo>
                  <a:cubicBezTo>
                    <a:pt x="83" y="78"/>
                    <a:pt x="70" y="66"/>
                    <a:pt x="49" y="66"/>
                  </a:cubicBezTo>
                  <a:cubicBezTo>
                    <a:pt x="38" y="66"/>
                    <a:pt x="29" y="70"/>
                    <a:pt x="21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2" y="52"/>
                    <a:pt x="41" y="48"/>
                    <a:pt x="53" y="48"/>
                  </a:cubicBezTo>
                  <a:cubicBezTo>
                    <a:pt x="84" y="48"/>
                    <a:pt x="104" y="68"/>
                    <a:pt x="104" y="98"/>
                  </a:cubicBezTo>
                  <a:cubicBezTo>
                    <a:pt x="104" y="128"/>
                    <a:pt x="82" y="150"/>
                    <a:pt x="50" y="150"/>
                  </a:cubicBezTo>
                  <a:cubicBezTo>
                    <a:pt x="22" y="150"/>
                    <a:pt x="3" y="133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4262603" y="3320206"/>
              <a:ext cx="27790" cy="75960"/>
            </a:xfrm>
            <a:custGeom>
              <a:avLst/>
              <a:gdLst>
                <a:gd name="T0" fmla="*/ 51 w 65"/>
                <a:gd name="T1" fmla="*/ 0 h 179"/>
                <a:gd name="T2" fmla="*/ 64 w 65"/>
                <a:gd name="T3" fmla="*/ 0 h 179"/>
                <a:gd name="T4" fmla="*/ 12 w 65"/>
                <a:gd name="T5" fmla="*/ 178 h 179"/>
                <a:gd name="T6" fmla="*/ 0 w 65"/>
                <a:gd name="T7" fmla="*/ 178 h 179"/>
                <a:gd name="T8" fmla="*/ 51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1" y="0"/>
                  </a:moveTo>
                  <a:lnTo>
                    <a:pt x="64" y="0"/>
                  </a:lnTo>
                  <a:lnTo>
                    <a:pt x="12" y="178"/>
                  </a:lnTo>
                  <a:lnTo>
                    <a:pt x="0" y="178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4292245" y="3323911"/>
              <a:ext cx="44464" cy="64844"/>
            </a:xfrm>
            <a:custGeom>
              <a:avLst/>
              <a:gdLst>
                <a:gd name="T0" fmla="*/ 83 w 105"/>
                <a:gd name="T1" fmla="*/ 42 h 155"/>
                <a:gd name="T2" fmla="*/ 83 w 105"/>
                <a:gd name="T3" fmla="*/ 42 h 155"/>
                <a:gd name="T4" fmla="*/ 56 w 105"/>
                <a:gd name="T5" fmla="*/ 18 h 155"/>
                <a:gd name="T6" fmla="*/ 22 w 105"/>
                <a:gd name="T7" fmla="*/ 72 h 155"/>
                <a:gd name="T8" fmla="*/ 57 w 105"/>
                <a:gd name="T9" fmla="*/ 55 h 155"/>
                <a:gd name="T10" fmla="*/ 104 w 105"/>
                <a:gd name="T11" fmla="*/ 104 h 155"/>
                <a:gd name="T12" fmla="*/ 54 w 105"/>
                <a:gd name="T13" fmla="*/ 154 h 155"/>
                <a:gd name="T14" fmla="*/ 0 w 105"/>
                <a:gd name="T15" fmla="*/ 84 h 155"/>
                <a:gd name="T16" fmla="*/ 56 w 105"/>
                <a:gd name="T17" fmla="*/ 0 h 155"/>
                <a:gd name="T18" fmla="*/ 103 w 105"/>
                <a:gd name="T19" fmla="*/ 42 h 155"/>
                <a:gd name="T20" fmla="*/ 83 w 105"/>
                <a:gd name="T21" fmla="*/ 42 h 155"/>
                <a:gd name="T22" fmla="*/ 54 w 105"/>
                <a:gd name="T23" fmla="*/ 73 h 155"/>
                <a:gd name="T24" fmla="*/ 54 w 105"/>
                <a:gd name="T25" fmla="*/ 73 h 155"/>
                <a:gd name="T26" fmla="*/ 23 w 105"/>
                <a:gd name="T27" fmla="*/ 104 h 155"/>
                <a:gd name="T28" fmla="*/ 54 w 105"/>
                <a:gd name="T29" fmla="*/ 138 h 155"/>
                <a:gd name="T30" fmla="*/ 83 w 105"/>
                <a:gd name="T31" fmla="*/ 104 h 155"/>
                <a:gd name="T32" fmla="*/ 54 w 105"/>
                <a:gd name="T33" fmla="*/ 7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5">
                  <a:moveTo>
                    <a:pt x="83" y="42"/>
                  </a:moveTo>
                  <a:lnTo>
                    <a:pt x="83" y="42"/>
                  </a:lnTo>
                  <a:cubicBezTo>
                    <a:pt x="82" y="26"/>
                    <a:pt x="73" y="18"/>
                    <a:pt x="56" y="18"/>
                  </a:cubicBezTo>
                  <a:cubicBezTo>
                    <a:pt x="35" y="18"/>
                    <a:pt x="24" y="36"/>
                    <a:pt x="22" y="72"/>
                  </a:cubicBezTo>
                  <a:cubicBezTo>
                    <a:pt x="30" y="61"/>
                    <a:pt x="41" y="55"/>
                    <a:pt x="57" y="55"/>
                  </a:cubicBezTo>
                  <a:cubicBezTo>
                    <a:pt x="84" y="55"/>
                    <a:pt x="104" y="74"/>
                    <a:pt x="104" y="104"/>
                  </a:cubicBezTo>
                  <a:cubicBezTo>
                    <a:pt x="104" y="133"/>
                    <a:pt x="84" y="154"/>
                    <a:pt x="54" y="154"/>
                  </a:cubicBezTo>
                  <a:cubicBezTo>
                    <a:pt x="19" y="154"/>
                    <a:pt x="0" y="129"/>
                    <a:pt x="0" y="84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84" y="0"/>
                    <a:pt x="101" y="16"/>
                    <a:pt x="103" y="42"/>
                  </a:cubicBezTo>
                  <a:lnTo>
                    <a:pt x="83" y="42"/>
                  </a:lnTo>
                  <a:close/>
                  <a:moveTo>
                    <a:pt x="54" y="73"/>
                  </a:moveTo>
                  <a:lnTo>
                    <a:pt x="54" y="73"/>
                  </a:lnTo>
                  <a:cubicBezTo>
                    <a:pt x="35" y="73"/>
                    <a:pt x="23" y="84"/>
                    <a:pt x="23" y="104"/>
                  </a:cubicBezTo>
                  <a:cubicBezTo>
                    <a:pt x="23" y="124"/>
                    <a:pt x="35" y="138"/>
                    <a:pt x="54" y="138"/>
                  </a:cubicBezTo>
                  <a:cubicBezTo>
                    <a:pt x="72" y="138"/>
                    <a:pt x="83" y="124"/>
                    <a:pt x="83" y="104"/>
                  </a:cubicBezTo>
                  <a:cubicBezTo>
                    <a:pt x="83" y="84"/>
                    <a:pt x="72" y="73"/>
                    <a:pt x="54" y="7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55460" y="3322059"/>
            <a:ext cx="333482" cy="66696"/>
            <a:chOff x="4855460" y="3322059"/>
            <a:chExt cx="333482" cy="66696"/>
          </a:xfrm>
        </p:grpSpPr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4855460" y="3322059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6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0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4981442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4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7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5035169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5055549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27714" y="3336881"/>
              <a:ext cx="187121" cy="50022"/>
              <a:chOff x="4927714" y="3336881"/>
              <a:chExt cx="187121" cy="50022"/>
            </a:xfrm>
          </p:grpSpPr>
          <p:sp>
            <p:nvSpPr>
              <p:cNvPr id="3336" name="Freeform 264"/>
              <p:cNvSpPr>
                <a:spLocks noChangeArrowheads="1"/>
              </p:cNvSpPr>
              <p:nvPr/>
            </p:nvSpPr>
            <p:spPr bwMode="auto">
              <a:xfrm>
                <a:off x="4927714" y="3336881"/>
                <a:ext cx="46318" cy="50022"/>
              </a:xfrm>
              <a:custGeom>
                <a:avLst/>
                <a:gdLst>
                  <a:gd name="T0" fmla="*/ 53 w 109"/>
                  <a:gd name="T1" fmla="*/ 0 h 120"/>
                  <a:gd name="T2" fmla="*/ 53 w 109"/>
                  <a:gd name="T3" fmla="*/ 0 h 120"/>
                  <a:gd name="T4" fmla="*/ 108 w 109"/>
                  <a:gd name="T5" fmla="*/ 60 h 120"/>
                  <a:gd name="T6" fmla="*/ 55 w 109"/>
                  <a:gd name="T7" fmla="*/ 119 h 120"/>
                  <a:gd name="T8" fmla="*/ 0 w 109"/>
                  <a:gd name="T9" fmla="*/ 60 h 120"/>
                  <a:gd name="T10" fmla="*/ 53 w 109"/>
                  <a:gd name="T11" fmla="*/ 0 h 120"/>
                  <a:gd name="T12" fmla="*/ 55 w 109"/>
                  <a:gd name="T13" fmla="*/ 103 h 120"/>
                  <a:gd name="T14" fmla="*/ 55 w 109"/>
                  <a:gd name="T15" fmla="*/ 103 h 120"/>
                  <a:gd name="T16" fmla="*/ 88 w 109"/>
                  <a:gd name="T17" fmla="*/ 60 h 120"/>
                  <a:gd name="T18" fmla="*/ 55 w 109"/>
                  <a:gd name="T19" fmla="*/ 17 h 120"/>
                  <a:gd name="T20" fmla="*/ 20 w 109"/>
                  <a:gd name="T21" fmla="*/ 60 h 120"/>
                  <a:gd name="T22" fmla="*/ 55 w 109"/>
                  <a:gd name="T23" fmla="*/ 10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8" y="0"/>
                      <a:pt x="108" y="22"/>
                      <a:pt x="108" y="60"/>
                    </a:cubicBezTo>
                    <a:cubicBezTo>
                      <a:pt x="108" y="97"/>
                      <a:pt x="88" y="119"/>
                      <a:pt x="55" y="119"/>
                    </a:cubicBezTo>
                    <a:cubicBezTo>
                      <a:pt x="20" y="119"/>
                      <a:pt x="0" y="97"/>
                      <a:pt x="0" y="60"/>
                    </a:cubicBezTo>
                    <a:cubicBezTo>
                      <a:pt x="0" y="22"/>
                      <a:pt x="20" y="0"/>
                      <a:pt x="53" y="0"/>
                    </a:cubicBezTo>
                    <a:close/>
                    <a:moveTo>
                      <a:pt x="55" y="103"/>
                    </a:moveTo>
                    <a:lnTo>
                      <a:pt x="55" y="103"/>
                    </a:lnTo>
                    <a:cubicBezTo>
                      <a:pt x="75" y="103"/>
                      <a:pt x="88" y="88"/>
                      <a:pt x="88" y="60"/>
                    </a:cubicBezTo>
                    <a:cubicBezTo>
                      <a:pt x="88" y="32"/>
                      <a:pt x="75" y="17"/>
                      <a:pt x="55" y="17"/>
                    </a:cubicBezTo>
                    <a:cubicBezTo>
                      <a:pt x="32" y="17"/>
                      <a:pt x="20" y="32"/>
                      <a:pt x="20" y="60"/>
                    </a:cubicBezTo>
                    <a:cubicBezTo>
                      <a:pt x="20" y="88"/>
                      <a:pt x="32" y="103"/>
                      <a:pt x="55" y="103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0" name="Freeform 268"/>
              <p:cNvSpPr>
                <a:spLocks noChangeArrowheads="1"/>
              </p:cNvSpPr>
              <p:nvPr/>
            </p:nvSpPr>
            <p:spPr bwMode="auto">
              <a:xfrm>
                <a:off x="5072223" y="3336881"/>
                <a:ext cx="42612" cy="50022"/>
              </a:xfrm>
              <a:custGeom>
                <a:avLst/>
                <a:gdLst>
                  <a:gd name="T0" fmla="*/ 100 w 102"/>
                  <a:gd name="T1" fmla="*/ 80 h 120"/>
                  <a:gd name="T2" fmla="*/ 100 w 102"/>
                  <a:gd name="T3" fmla="*/ 80 h 120"/>
                  <a:gd name="T4" fmla="*/ 51 w 102"/>
                  <a:gd name="T5" fmla="*/ 119 h 120"/>
                  <a:gd name="T6" fmla="*/ 0 w 102"/>
                  <a:gd name="T7" fmla="*/ 61 h 120"/>
                  <a:gd name="T8" fmla="*/ 51 w 102"/>
                  <a:gd name="T9" fmla="*/ 0 h 120"/>
                  <a:gd name="T10" fmla="*/ 101 w 102"/>
                  <a:gd name="T11" fmla="*/ 57 h 120"/>
                  <a:gd name="T12" fmla="*/ 101 w 102"/>
                  <a:gd name="T13" fmla="*/ 65 h 120"/>
                  <a:gd name="T14" fmla="*/ 20 w 102"/>
                  <a:gd name="T15" fmla="*/ 65 h 120"/>
                  <a:gd name="T16" fmla="*/ 52 w 102"/>
                  <a:gd name="T17" fmla="*/ 103 h 120"/>
                  <a:gd name="T18" fmla="*/ 81 w 102"/>
                  <a:gd name="T19" fmla="*/ 80 h 120"/>
                  <a:gd name="T20" fmla="*/ 100 w 102"/>
                  <a:gd name="T21" fmla="*/ 80 h 120"/>
                  <a:gd name="T22" fmla="*/ 81 w 102"/>
                  <a:gd name="T23" fmla="*/ 49 h 120"/>
                  <a:gd name="T24" fmla="*/ 81 w 102"/>
                  <a:gd name="T25" fmla="*/ 49 h 120"/>
                  <a:gd name="T26" fmla="*/ 51 w 102"/>
                  <a:gd name="T27" fmla="*/ 17 h 120"/>
                  <a:gd name="T28" fmla="*/ 20 w 102"/>
                  <a:gd name="T29" fmla="*/ 49 h 120"/>
                  <a:gd name="T30" fmla="*/ 81 w 102"/>
                  <a:gd name="T31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20">
                    <a:moveTo>
                      <a:pt x="100" y="80"/>
                    </a:moveTo>
                    <a:lnTo>
                      <a:pt x="100" y="80"/>
                    </a:lnTo>
                    <a:cubicBezTo>
                      <a:pt x="96" y="105"/>
                      <a:pt x="77" y="119"/>
                      <a:pt x="51" y="119"/>
                    </a:cubicBezTo>
                    <a:cubicBezTo>
                      <a:pt x="20" y="119"/>
                      <a:pt x="0" y="97"/>
                      <a:pt x="0" y="61"/>
                    </a:cubicBezTo>
                    <a:cubicBezTo>
                      <a:pt x="0" y="22"/>
                      <a:pt x="20" y="0"/>
                      <a:pt x="51" y="0"/>
                    </a:cubicBezTo>
                    <a:cubicBezTo>
                      <a:pt x="82" y="0"/>
                      <a:pt x="101" y="20"/>
                      <a:pt x="101" y="57"/>
                    </a:cubicBezTo>
                    <a:cubicBezTo>
                      <a:pt x="101" y="60"/>
                      <a:pt x="101" y="63"/>
                      <a:pt x="10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1" y="89"/>
                      <a:pt x="32" y="103"/>
                      <a:pt x="52" y="103"/>
                    </a:cubicBezTo>
                    <a:cubicBezTo>
                      <a:pt x="68" y="103"/>
                      <a:pt x="78" y="94"/>
                      <a:pt x="81" y="80"/>
                    </a:cubicBezTo>
                    <a:lnTo>
                      <a:pt x="100" y="80"/>
                    </a:lnTo>
                    <a:close/>
                    <a:moveTo>
                      <a:pt x="81" y="49"/>
                    </a:moveTo>
                    <a:lnTo>
                      <a:pt x="81" y="49"/>
                    </a:lnTo>
                    <a:cubicBezTo>
                      <a:pt x="81" y="29"/>
                      <a:pt x="71" y="17"/>
                      <a:pt x="51" y="17"/>
                    </a:cubicBezTo>
                    <a:cubicBezTo>
                      <a:pt x="32" y="17"/>
                      <a:pt x="22" y="29"/>
                      <a:pt x="20" y="49"/>
                    </a:cubicBez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5146330" y="3323911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5839" y="3322059"/>
            <a:ext cx="333482" cy="66696"/>
            <a:chOff x="5705839" y="3322059"/>
            <a:chExt cx="333482" cy="66696"/>
          </a:xfrm>
        </p:grpSpPr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5705839" y="3322059"/>
              <a:ext cx="61139" cy="64843"/>
            </a:xfrm>
            <a:custGeom>
              <a:avLst/>
              <a:gdLst>
                <a:gd name="T0" fmla="*/ 18 w 144"/>
                <a:gd name="T1" fmla="*/ 154 h 155"/>
                <a:gd name="T2" fmla="*/ 18 w 144"/>
                <a:gd name="T3" fmla="*/ 154 h 155"/>
                <a:gd name="T4" fmla="*/ 0 w 144"/>
                <a:gd name="T5" fmla="*/ 154 h 155"/>
                <a:gd name="T6" fmla="*/ 0 w 144"/>
                <a:gd name="T7" fmla="*/ 0 h 155"/>
                <a:gd name="T8" fmla="*/ 29 w 144"/>
                <a:gd name="T9" fmla="*/ 0 h 155"/>
                <a:gd name="T10" fmla="*/ 67 w 144"/>
                <a:gd name="T11" fmla="*/ 118 h 155"/>
                <a:gd name="T12" fmla="*/ 70 w 144"/>
                <a:gd name="T13" fmla="*/ 130 h 155"/>
                <a:gd name="T14" fmla="*/ 74 w 144"/>
                <a:gd name="T15" fmla="*/ 118 h 155"/>
                <a:gd name="T16" fmla="*/ 114 w 144"/>
                <a:gd name="T17" fmla="*/ 0 h 155"/>
                <a:gd name="T18" fmla="*/ 143 w 144"/>
                <a:gd name="T19" fmla="*/ 0 h 155"/>
                <a:gd name="T20" fmla="*/ 143 w 144"/>
                <a:gd name="T21" fmla="*/ 154 h 155"/>
                <a:gd name="T22" fmla="*/ 123 w 144"/>
                <a:gd name="T23" fmla="*/ 154 h 155"/>
                <a:gd name="T24" fmla="*/ 123 w 144"/>
                <a:gd name="T25" fmla="*/ 23 h 155"/>
                <a:gd name="T26" fmla="*/ 119 w 144"/>
                <a:gd name="T27" fmla="*/ 36 h 155"/>
                <a:gd name="T28" fmla="*/ 80 w 144"/>
                <a:gd name="T29" fmla="*/ 154 h 155"/>
                <a:gd name="T30" fmla="*/ 61 w 144"/>
                <a:gd name="T31" fmla="*/ 154 h 155"/>
                <a:gd name="T32" fmla="*/ 21 w 144"/>
                <a:gd name="T33" fmla="*/ 36 h 155"/>
                <a:gd name="T34" fmla="*/ 18 w 144"/>
                <a:gd name="T35" fmla="*/ 23 h 155"/>
                <a:gd name="T36" fmla="*/ 18 w 144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55">
                  <a:moveTo>
                    <a:pt x="18" y="154"/>
                  </a:moveTo>
                  <a:lnTo>
                    <a:pt x="18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0" y="130"/>
                  </a:cubicBezTo>
                  <a:cubicBezTo>
                    <a:pt x="71" y="126"/>
                    <a:pt x="72" y="122"/>
                    <a:pt x="74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2"/>
                    <a:pt x="119" y="36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2"/>
                    <a:pt x="19" y="27"/>
                    <a:pt x="18" y="23"/>
                  </a:cubicBezTo>
                  <a:lnTo>
                    <a:pt x="18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5776241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5829969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30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5883696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590407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5922603" y="3336881"/>
              <a:ext cx="42611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5994857" y="3323911"/>
              <a:ext cx="44464" cy="64844"/>
            </a:xfrm>
            <a:custGeom>
              <a:avLst/>
              <a:gdLst>
                <a:gd name="T0" fmla="*/ 19 w 105"/>
                <a:gd name="T1" fmla="*/ 103 h 155"/>
                <a:gd name="T2" fmla="*/ 19 w 105"/>
                <a:gd name="T3" fmla="*/ 103 h 155"/>
                <a:gd name="T4" fmla="*/ 52 w 105"/>
                <a:gd name="T5" fmla="*/ 137 h 155"/>
                <a:gd name="T6" fmla="*/ 83 w 105"/>
                <a:gd name="T7" fmla="*/ 106 h 155"/>
                <a:gd name="T8" fmla="*/ 52 w 105"/>
                <a:gd name="T9" fmla="*/ 80 h 155"/>
                <a:gd name="T10" fmla="*/ 40 w 105"/>
                <a:gd name="T11" fmla="*/ 81 h 155"/>
                <a:gd name="T12" fmla="*/ 40 w 105"/>
                <a:gd name="T13" fmla="*/ 64 h 155"/>
                <a:gd name="T14" fmla="*/ 48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19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19" y="103"/>
                  </a:moveTo>
                  <a:lnTo>
                    <a:pt x="19" y="103"/>
                  </a:lnTo>
                  <a:cubicBezTo>
                    <a:pt x="21" y="124"/>
                    <a:pt x="32" y="137"/>
                    <a:pt x="52" y="137"/>
                  </a:cubicBezTo>
                  <a:cubicBezTo>
                    <a:pt x="72" y="137"/>
                    <a:pt x="83" y="125"/>
                    <a:pt x="83" y="106"/>
                  </a:cubicBezTo>
                  <a:cubicBezTo>
                    <a:pt x="83" y="91"/>
                    <a:pt x="72" y="80"/>
                    <a:pt x="52" y="80"/>
                  </a:cubicBezTo>
                  <a:cubicBezTo>
                    <a:pt x="49" y="80"/>
                    <a:pt x="44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6" y="65"/>
                    <a:pt x="48" y="65"/>
                  </a:cubicBezTo>
                  <a:cubicBezTo>
                    <a:pt x="67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1" y="65"/>
                    <a:pt x="80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5"/>
                    <a:pt x="83" y="154"/>
                    <a:pt x="50" y="154"/>
                  </a:cubicBezTo>
                  <a:cubicBezTo>
                    <a:pt x="19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9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4366" y="3322059"/>
            <a:ext cx="333482" cy="66696"/>
            <a:chOff x="6554366" y="3322059"/>
            <a:chExt cx="333482" cy="66696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554366" y="332205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1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3 h 155"/>
                <a:gd name="T26" fmla="*/ 120 w 145"/>
                <a:gd name="T27" fmla="*/ 36 h 155"/>
                <a:gd name="T28" fmla="*/ 82 w 145"/>
                <a:gd name="T29" fmla="*/ 154 h 155"/>
                <a:gd name="T30" fmla="*/ 62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0" y="36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624768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680348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732223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75260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771130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843384" y="3323911"/>
              <a:ext cx="44464" cy="61139"/>
            </a:xfrm>
            <a:custGeom>
              <a:avLst/>
              <a:gdLst>
                <a:gd name="T0" fmla="*/ 64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4 w 106"/>
                <a:gd name="T7" fmla="*/ 0 h 147"/>
                <a:gd name="T8" fmla="*/ 84 w 106"/>
                <a:gd name="T9" fmla="*/ 0 h 147"/>
                <a:gd name="T10" fmla="*/ 84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4 w 106"/>
                <a:gd name="T17" fmla="*/ 109 h 147"/>
                <a:gd name="T18" fmla="*/ 84 w 106"/>
                <a:gd name="T19" fmla="*/ 146 h 147"/>
                <a:gd name="T20" fmla="*/ 64 w 106"/>
                <a:gd name="T21" fmla="*/ 146 h 147"/>
                <a:gd name="T22" fmla="*/ 64 w 106"/>
                <a:gd name="T23" fmla="*/ 109 h 147"/>
                <a:gd name="T24" fmla="*/ 64 w 106"/>
                <a:gd name="T25" fmla="*/ 92 h 147"/>
                <a:gd name="T26" fmla="*/ 64 w 106"/>
                <a:gd name="T27" fmla="*/ 25 h 147"/>
                <a:gd name="T28" fmla="*/ 17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4" y="0"/>
                  </a:lnTo>
                  <a:lnTo>
                    <a:pt x="84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4" y="109"/>
                  </a:lnTo>
                  <a:lnTo>
                    <a:pt x="84" y="146"/>
                  </a:lnTo>
                  <a:lnTo>
                    <a:pt x="64" y="146"/>
                  </a:lnTo>
                  <a:lnTo>
                    <a:pt x="64" y="109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7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38496" y="3322059"/>
            <a:ext cx="250111" cy="174152"/>
            <a:chOff x="8338496" y="3322059"/>
            <a:chExt cx="250111" cy="174152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357023" y="3322059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4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2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42927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483005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9 w 105"/>
                <a:gd name="T15" fmla="*/ 139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9" y="38"/>
                    <a:pt x="55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9" y="13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8" y="69"/>
                    <a:pt x="18" y="97"/>
                  </a:cubicBezTo>
                  <a:cubicBezTo>
                    <a:pt x="18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536732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57112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338496" y="3429515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1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20 h 155"/>
                <a:gd name="T32" fmla="*/ 21 w 110"/>
                <a:gd name="T33" fmla="*/ 20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4"/>
                    <a:pt x="109" y="27"/>
                    <a:pt x="109" y="45"/>
                  </a:cubicBezTo>
                  <a:cubicBezTo>
                    <a:pt x="109" y="63"/>
                    <a:pt x="103" y="75"/>
                    <a:pt x="91" y="83"/>
                  </a:cubicBezTo>
                  <a:cubicBezTo>
                    <a:pt x="80" y="90"/>
                    <a:pt x="69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392223" y="3429515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9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5 h 155"/>
                <a:gd name="T22" fmla="*/ 94 w 95"/>
                <a:gd name="T23" fmla="*/ 81 h 155"/>
                <a:gd name="T24" fmla="*/ 94 w 95"/>
                <a:gd name="T25" fmla="*/ 88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3" y="56"/>
                    <a:pt x="19" y="69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5"/>
                    <a:pt x="89" y="55"/>
                  </a:cubicBezTo>
                  <a:cubicBezTo>
                    <a:pt x="94" y="63"/>
                    <a:pt x="94" y="71"/>
                    <a:pt x="94" y="81"/>
                  </a:cubicBezTo>
                  <a:cubicBezTo>
                    <a:pt x="94" y="83"/>
                    <a:pt x="94" y="85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442246" y="3446188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6"/>
                    <a:pt x="54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495973" y="34461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3"/>
                    <a:pt x="94" y="31"/>
                    <a:pt x="94" y="41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545996" y="3446188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639143" y="4296569"/>
            <a:ext cx="446496" cy="68549"/>
            <a:chOff x="5639143" y="4296569"/>
            <a:chExt cx="446496" cy="68549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5639143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1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5702134" y="4315095"/>
              <a:ext cx="46318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5757714" y="4315095"/>
              <a:ext cx="38907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2 h 116"/>
                <a:gd name="T14" fmla="*/ 17 w 93"/>
                <a:gd name="T15" fmla="*/ 2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5 h 116"/>
                <a:gd name="T22" fmla="*/ 92 w 93"/>
                <a:gd name="T23" fmla="*/ 42 h 116"/>
                <a:gd name="T24" fmla="*/ 92 w 93"/>
                <a:gd name="T25" fmla="*/ 47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8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2"/>
                    <a:pt x="92" y="31"/>
                    <a:pt x="92" y="42"/>
                  </a:cubicBezTo>
                  <a:cubicBezTo>
                    <a:pt x="92" y="44"/>
                    <a:pt x="92" y="45"/>
                    <a:pt x="92" y="47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5804032" y="4303979"/>
              <a:ext cx="24084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3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5833674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5861464" y="43150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5915192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593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595409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6005973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6063407" y="430027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6489523" y="4296569"/>
            <a:ext cx="459464" cy="68549"/>
            <a:chOff x="6489523" y="4296569"/>
            <a:chExt cx="459464" cy="68549"/>
          </a:xfrm>
        </p:grpSpPr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6489523" y="4296569"/>
              <a:ext cx="57432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2" y="41"/>
                    <a:pt x="22" y="81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6552514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6606241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6652558" y="4303979"/>
              <a:ext cx="24084" cy="61138"/>
            </a:xfrm>
            <a:custGeom>
              <a:avLst/>
              <a:gdLst>
                <a:gd name="T0" fmla="*/ 44 w 56"/>
                <a:gd name="T1" fmla="*/ 128 h 146"/>
                <a:gd name="T2" fmla="*/ 44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4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4" y="128"/>
                  </a:moveTo>
                  <a:lnTo>
                    <a:pt x="44" y="128"/>
                  </a:lnTo>
                  <a:cubicBezTo>
                    <a:pt x="46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4" y="145"/>
                    <a:pt x="40" y="145"/>
                  </a:cubicBezTo>
                  <a:cubicBezTo>
                    <a:pt x="21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4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682201" y="4315095"/>
              <a:ext cx="24084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70999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76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6785951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6802625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6854500" y="4315095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6906375" y="4300274"/>
              <a:ext cx="42612" cy="62991"/>
            </a:xfrm>
            <a:custGeom>
              <a:avLst/>
              <a:gdLst>
                <a:gd name="T0" fmla="*/ 0 w 101"/>
                <a:gd name="T1" fmla="*/ 148 h 151"/>
                <a:gd name="T2" fmla="*/ 0 w 101"/>
                <a:gd name="T3" fmla="*/ 148 h 151"/>
                <a:gd name="T4" fmla="*/ 46 w 101"/>
                <a:gd name="T5" fmla="*/ 83 h 151"/>
                <a:gd name="T6" fmla="*/ 59 w 101"/>
                <a:gd name="T7" fmla="*/ 76 h 151"/>
                <a:gd name="T8" fmla="*/ 81 w 101"/>
                <a:gd name="T9" fmla="*/ 45 h 151"/>
                <a:gd name="T10" fmla="*/ 51 w 101"/>
                <a:gd name="T11" fmla="*/ 18 h 151"/>
                <a:gd name="T12" fmla="*/ 21 w 101"/>
                <a:gd name="T13" fmla="*/ 52 h 151"/>
                <a:gd name="T14" fmla="*/ 21 w 101"/>
                <a:gd name="T15" fmla="*/ 54 h 151"/>
                <a:gd name="T16" fmla="*/ 3 w 101"/>
                <a:gd name="T17" fmla="*/ 54 h 151"/>
                <a:gd name="T18" fmla="*/ 3 w 101"/>
                <a:gd name="T19" fmla="*/ 52 h 151"/>
                <a:gd name="T20" fmla="*/ 52 w 101"/>
                <a:gd name="T21" fmla="*/ 0 h 151"/>
                <a:gd name="T22" fmla="*/ 100 w 101"/>
                <a:gd name="T23" fmla="*/ 45 h 151"/>
                <a:gd name="T24" fmla="*/ 68 w 101"/>
                <a:gd name="T25" fmla="*/ 91 h 151"/>
                <a:gd name="T26" fmla="*/ 56 w 101"/>
                <a:gd name="T27" fmla="*/ 98 h 151"/>
                <a:gd name="T28" fmla="*/ 20 w 101"/>
                <a:gd name="T29" fmla="*/ 131 h 151"/>
                <a:gd name="T30" fmla="*/ 100 w 101"/>
                <a:gd name="T31" fmla="*/ 131 h 151"/>
                <a:gd name="T32" fmla="*/ 100 w 101"/>
                <a:gd name="T33" fmla="*/ 150 h 151"/>
                <a:gd name="T34" fmla="*/ 0 w 101"/>
                <a:gd name="T35" fmla="*/ 150 h 151"/>
                <a:gd name="T36" fmla="*/ 0 w 101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7"/>
                    <a:pt x="81" y="58"/>
                    <a:pt x="81" y="45"/>
                  </a:cubicBezTo>
                  <a:cubicBezTo>
                    <a:pt x="81" y="29"/>
                    <a:pt x="69" y="18"/>
                    <a:pt x="51" y="18"/>
                  </a:cubicBezTo>
                  <a:cubicBezTo>
                    <a:pt x="33" y="18"/>
                    <a:pt x="21" y="30"/>
                    <a:pt x="21" y="52"/>
                  </a:cubicBezTo>
                  <a:cubicBezTo>
                    <a:pt x="21" y="53"/>
                    <a:pt x="21" y="53"/>
                    <a:pt x="21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1" y="0"/>
                    <a:pt x="52" y="0"/>
                  </a:cubicBezTo>
                  <a:cubicBezTo>
                    <a:pt x="82" y="0"/>
                    <a:pt x="100" y="18"/>
                    <a:pt x="100" y="45"/>
                  </a:cubicBezTo>
                  <a:cubicBezTo>
                    <a:pt x="100" y="64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4" y="117"/>
                    <a:pt x="2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7373250" y="4296569"/>
            <a:ext cx="461317" cy="68549"/>
            <a:chOff x="7373250" y="4296569"/>
            <a:chExt cx="461317" cy="68549"/>
          </a:xfrm>
        </p:grpSpPr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7373250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0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743624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7489969" y="4315095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3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3" y="17"/>
                  </a:cubicBezTo>
                  <a:cubicBezTo>
                    <a:pt x="32" y="17"/>
                    <a:pt x="20" y="28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7536286" y="4303979"/>
              <a:ext cx="24085" cy="61138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7567782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7593719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7649300" y="4298421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7669679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768820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7738228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7790103" y="4300274"/>
              <a:ext cx="44464" cy="64843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6 h 155"/>
                <a:gd name="T8" fmla="*/ 51 w 104"/>
                <a:gd name="T9" fmla="*/ 80 h 155"/>
                <a:gd name="T10" fmla="*/ 39 w 104"/>
                <a:gd name="T11" fmla="*/ 81 h 155"/>
                <a:gd name="T12" fmla="*/ 39 w 104"/>
                <a:gd name="T13" fmla="*/ 63 h 155"/>
                <a:gd name="T14" fmla="*/ 46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1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49 w 104"/>
                <a:gd name="T27" fmla="*/ 0 h 155"/>
                <a:gd name="T28" fmla="*/ 96 w 104"/>
                <a:gd name="T29" fmla="*/ 40 h 155"/>
                <a:gd name="T30" fmla="*/ 79 w 104"/>
                <a:gd name="T31" fmla="*/ 70 h 155"/>
                <a:gd name="T32" fmla="*/ 103 w 104"/>
                <a:gd name="T33" fmla="*/ 106 h 155"/>
                <a:gd name="T34" fmla="*/ 49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6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8" y="80"/>
                    <a:pt x="43" y="80"/>
                    <a:pt x="39" y="8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6" y="64"/>
                    <a:pt x="77" y="58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1" y="29"/>
                    <a:pt x="21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0" y="0"/>
                    <a:pt x="49" y="0"/>
                  </a:cubicBezTo>
                  <a:cubicBezTo>
                    <a:pt x="80" y="0"/>
                    <a:pt x="96" y="15"/>
                    <a:pt x="96" y="40"/>
                  </a:cubicBezTo>
                  <a:cubicBezTo>
                    <a:pt x="96" y="54"/>
                    <a:pt x="90" y="64"/>
                    <a:pt x="79" y="70"/>
                  </a:cubicBezTo>
                  <a:cubicBezTo>
                    <a:pt x="94" y="76"/>
                    <a:pt x="103" y="88"/>
                    <a:pt x="103" y="106"/>
                  </a:cubicBezTo>
                  <a:cubicBezTo>
                    <a:pt x="103" y="135"/>
                    <a:pt x="82" y="154"/>
                    <a:pt x="49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236598" y="4296569"/>
            <a:ext cx="450202" cy="68549"/>
            <a:chOff x="8236598" y="4296569"/>
            <a:chExt cx="450202" cy="68549"/>
          </a:xfrm>
        </p:grpSpPr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236598" y="4296569"/>
              <a:ext cx="57434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8"/>
                    <a:pt x="70" y="18"/>
                  </a:cubicBezTo>
                  <a:cubicBezTo>
                    <a:pt x="39" y="18"/>
                    <a:pt x="20" y="41"/>
                    <a:pt x="20" y="81"/>
                  </a:cubicBezTo>
                  <a:cubicBezTo>
                    <a:pt x="20" y="119"/>
                    <a:pt x="41" y="143"/>
                    <a:pt x="69" y="143"/>
                  </a:cubicBezTo>
                  <a:cubicBezTo>
                    <a:pt x="94" y="143"/>
                    <a:pt x="112" y="127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297737" y="4315095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351465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1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1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8395929" y="4303979"/>
              <a:ext cx="24085" cy="61138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8425572" y="4315095"/>
              <a:ext cx="24085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8 w 56"/>
                <a:gd name="T5" fmla="*/ 2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8453362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8507090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8525616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8542291" y="4315095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8594166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8642336" y="4302126"/>
              <a:ext cx="44464" cy="61139"/>
            </a:xfrm>
            <a:custGeom>
              <a:avLst/>
              <a:gdLst>
                <a:gd name="T0" fmla="*/ 64 w 106"/>
                <a:gd name="T1" fmla="*/ 108 h 147"/>
                <a:gd name="T2" fmla="*/ 0 w 106"/>
                <a:gd name="T3" fmla="*/ 108 h 147"/>
                <a:gd name="T4" fmla="*/ 0 w 106"/>
                <a:gd name="T5" fmla="*/ 90 h 147"/>
                <a:gd name="T6" fmla="*/ 64 w 106"/>
                <a:gd name="T7" fmla="*/ 0 h 147"/>
                <a:gd name="T8" fmla="*/ 83 w 106"/>
                <a:gd name="T9" fmla="*/ 0 h 147"/>
                <a:gd name="T10" fmla="*/ 83 w 106"/>
                <a:gd name="T11" fmla="*/ 92 h 147"/>
                <a:gd name="T12" fmla="*/ 105 w 106"/>
                <a:gd name="T13" fmla="*/ 92 h 147"/>
                <a:gd name="T14" fmla="*/ 105 w 106"/>
                <a:gd name="T15" fmla="*/ 108 h 147"/>
                <a:gd name="T16" fmla="*/ 83 w 106"/>
                <a:gd name="T17" fmla="*/ 108 h 147"/>
                <a:gd name="T18" fmla="*/ 83 w 106"/>
                <a:gd name="T19" fmla="*/ 146 h 147"/>
                <a:gd name="T20" fmla="*/ 64 w 106"/>
                <a:gd name="T21" fmla="*/ 146 h 147"/>
                <a:gd name="T22" fmla="*/ 64 w 106"/>
                <a:gd name="T23" fmla="*/ 108 h 147"/>
                <a:gd name="T24" fmla="*/ 64 w 106"/>
                <a:gd name="T25" fmla="*/ 92 h 147"/>
                <a:gd name="T26" fmla="*/ 64 w 106"/>
                <a:gd name="T27" fmla="*/ 25 h 147"/>
                <a:gd name="T28" fmla="*/ 18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8"/>
                  </a:moveTo>
                  <a:lnTo>
                    <a:pt x="0" y="108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3" y="92"/>
                  </a:lnTo>
                  <a:lnTo>
                    <a:pt x="105" y="92"/>
                  </a:lnTo>
                  <a:lnTo>
                    <a:pt x="105" y="108"/>
                  </a:lnTo>
                  <a:lnTo>
                    <a:pt x="83" y="108"/>
                  </a:lnTo>
                  <a:lnTo>
                    <a:pt x="83" y="146"/>
                  </a:lnTo>
                  <a:lnTo>
                    <a:pt x="64" y="146"/>
                  </a:lnTo>
                  <a:lnTo>
                    <a:pt x="64" y="108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8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132468" y="4298421"/>
            <a:ext cx="229732" cy="66696"/>
            <a:chOff x="3132468" y="4298421"/>
            <a:chExt cx="229732" cy="66696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132468" y="4298421"/>
              <a:ext cx="50022" cy="64844"/>
            </a:xfrm>
            <a:custGeom>
              <a:avLst/>
              <a:gdLst>
                <a:gd name="T0" fmla="*/ 0 w 121"/>
                <a:gd name="T1" fmla="*/ 0 h 155"/>
                <a:gd name="T2" fmla="*/ 0 w 121"/>
                <a:gd name="T3" fmla="*/ 0 h 155"/>
                <a:gd name="T4" fmla="*/ 22 w 121"/>
                <a:gd name="T5" fmla="*/ 0 h 155"/>
                <a:gd name="T6" fmla="*/ 94 w 121"/>
                <a:gd name="T7" fmla="*/ 111 h 155"/>
                <a:gd name="T8" fmla="*/ 101 w 121"/>
                <a:gd name="T9" fmla="*/ 125 h 155"/>
                <a:gd name="T10" fmla="*/ 101 w 121"/>
                <a:gd name="T11" fmla="*/ 0 h 155"/>
                <a:gd name="T12" fmla="*/ 120 w 121"/>
                <a:gd name="T13" fmla="*/ 0 h 155"/>
                <a:gd name="T14" fmla="*/ 120 w 121"/>
                <a:gd name="T15" fmla="*/ 154 h 155"/>
                <a:gd name="T16" fmla="*/ 98 w 121"/>
                <a:gd name="T17" fmla="*/ 154 h 155"/>
                <a:gd name="T18" fmla="*/ 25 w 121"/>
                <a:gd name="T19" fmla="*/ 40 h 155"/>
                <a:gd name="T20" fmla="*/ 19 w 121"/>
                <a:gd name="T21" fmla="*/ 29 h 155"/>
                <a:gd name="T22" fmla="*/ 19 w 121"/>
                <a:gd name="T23" fmla="*/ 154 h 155"/>
                <a:gd name="T24" fmla="*/ 0 w 121"/>
                <a:gd name="T25" fmla="*/ 154 h 155"/>
                <a:gd name="T26" fmla="*/ 0 w 121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6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37"/>
                    <a:pt x="20" y="33"/>
                    <a:pt x="19" y="2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193606" y="4315095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245481" y="4315095"/>
              <a:ext cx="64844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8 w 156"/>
                <a:gd name="T7" fmla="*/ 48 h 116"/>
                <a:gd name="T8" fmla="*/ 88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8 w 156"/>
                <a:gd name="T25" fmla="*/ 2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8" y="28"/>
                    <a:pt x="88" y="48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5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331958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4010638" y="4298421"/>
            <a:ext cx="229732" cy="66696"/>
            <a:chOff x="4010638" y="4298421"/>
            <a:chExt cx="229732" cy="66696"/>
          </a:xfrm>
        </p:grpSpPr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10638" y="429842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1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0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071776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123651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7" y="0"/>
                    <a:pt x="53" y="0"/>
                  </a:cubicBezTo>
                  <a:cubicBezTo>
                    <a:pt x="67" y="0"/>
                    <a:pt x="77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19775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4655" y="4298421"/>
            <a:ext cx="229732" cy="66696"/>
            <a:chOff x="564655" y="4298421"/>
            <a:chExt cx="229732" cy="66696"/>
          </a:xfrm>
        </p:grpSpPr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564655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8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623941" y="4315095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675816" y="4315095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8 h 116"/>
                <a:gd name="T8" fmla="*/ 86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8 w 156"/>
                <a:gd name="T33" fmla="*/ 0 h 116"/>
                <a:gd name="T34" fmla="*/ 150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8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50" y="15"/>
                  </a:cubicBezTo>
                  <a:cubicBezTo>
                    <a:pt x="154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75177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1435414" y="4298421"/>
            <a:ext cx="231585" cy="66696"/>
            <a:chOff x="1435414" y="4298421"/>
            <a:chExt cx="231585" cy="66696"/>
          </a:xfrm>
        </p:grpSpPr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1435414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3 w 122"/>
                <a:gd name="T5" fmla="*/ 0 h 155"/>
                <a:gd name="T6" fmla="*/ 95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1496552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1548427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1624388" y="4315095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859165" y="4298421"/>
            <a:ext cx="324219" cy="87076"/>
            <a:chOff x="4859165" y="4298421"/>
            <a:chExt cx="324219" cy="87076"/>
          </a:xfrm>
        </p:grpSpPr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4859165" y="4298421"/>
              <a:ext cx="38906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39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0"/>
                    <a:pt x="27" y="139"/>
                    <a:pt x="45" y="139"/>
                  </a:cubicBezTo>
                  <a:cubicBezTo>
                    <a:pt x="55" y="139"/>
                    <a:pt x="61" y="135"/>
                    <a:pt x="66" y="128"/>
                  </a:cubicBezTo>
                  <a:cubicBezTo>
                    <a:pt x="68" y="123"/>
                    <a:pt x="69" y="114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2"/>
                    <a:pt x="75" y="158"/>
                    <a:pt x="45" y="158"/>
                  </a:cubicBezTo>
                  <a:cubicBezTo>
                    <a:pt x="16" y="158"/>
                    <a:pt x="0" y="142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4907335" y="4315095"/>
              <a:ext cx="46316" cy="5002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4955505" y="4316947"/>
              <a:ext cx="44464" cy="68550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8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3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60"/>
                    <a:pt x="24" y="160"/>
                  </a:cubicBezTo>
                  <a:cubicBezTo>
                    <a:pt x="20" y="160"/>
                    <a:pt x="17" y="159"/>
                    <a:pt x="13" y="15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5" y="139"/>
                    <a:pt x="38" y="133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003674" y="4315095"/>
              <a:ext cx="38906" cy="50022"/>
            </a:xfrm>
            <a:custGeom>
              <a:avLst/>
              <a:gdLst>
                <a:gd name="T0" fmla="*/ 17 w 91"/>
                <a:gd name="T1" fmla="*/ 79 h 120"/>
                <a:gd name="T2" fmla="*/ 17 w 91"/>
                <a:gd name="T3" fmla="*/ 79 h 120"/>
                <a:gd name="T4" fmla="*/ 45 w 91"/>
                <a:gd name="T5" fmla="*/ 102 h 120"/>
                <a:gd name="T6" fmla="*/ 71 w 91"/>
                <a:gd name="T7" fmla="*/ 85 h 120"/>
                <a:gd name="T8" fmla="*/ 55 w 91"/>
                <a:gd name="T9" fmla="*/ 69 h 120"/>
                <a:gd name="T10" fmla="*/ 34 w 91"/>
                <a:gd name="T11" fmla="*/ 64 h 120"/>
                <a:gd name="T12" fmla="*/ 3 w 91"/>
                <a:gd name="T13" fmla="*/ 32 h 120"/>
                <a:gd name="T14" fmla="*/ 44 w 91"/>
                <a:gd name="T15" fmla="*/ 0 h 120"/>
                <a:gd name="T16" fmla="*/ 88 w 91"/>
                <a:gd name="T17" fmla="*/ 35 h 120"/>
                <a:gd name="T18" fmla="*/ 88 w 91"/>
                <a:gd name="T19" fmla="*/ 35 h 120"/>
                <a:gd name="T20" fmla="*/ 69 w 91"/>
                <a:gd name="T21" fmla="*/ 35 h 120"/>
                <a:gd name="T22" fmla="*/ 44 w 91"/>
                <a:gd name="T23" fmla="*/ 17 h 120"/>
                <a:gd name="T24" fmla="*/ 21 w 91"/>
                <a:gd name="T25" fmla="*/ 31 h 120"/>
                <a:gd name="T26" fmla="*/ 38 w 91"/>
                <a:gd name="T27" fmla="*/ 46 h 120"/>
                <a:gd name="T28" fmla="*/ 57 w 91"/>
                <a:gd name="T29" fmla="*/ 50 h 120"/>
                <a:gd name="T30" fmla="*/ 90 w 91"/>
                <a:gd name="T31" fmla="*/ 82 h 120"/>
                <a:gd name="T32" fmla="*/ 44 w 91"/>
                <a:gd name="T33" fmla="*/ 119 h 120"/>
                <a:gd name="T34" fmla="*/ 0 w 91"/>
                <a:gd name="T35" fmla="*/ 79 h 120"/>
                <a:gd name="T36" fmla="*/ 17 w 91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20">
                  <a:moveTo>
                    <a:pt x="17" y="79"/>
                  </a:moveTo>
                  <a:lnTo>
                    <a:pt x="17" y="79"/>
                  </a:lnTo>
                  <a:cubicBezTo>
                    <a:pt x="18" y="94"/>
                    <a:pt x="29" y="102"/>
                    <a:pt x="45" y="102"/>
                  </a:cubicBezTo>
                  <a:cubicBezTo>
                    <a:pt x="62" y="102"/>
                    <a:pt x="71" y="95"/>
                    <a:pt x="71" y="85"/>
                  </a:cubicBezTo>
                  <a:cubicBezTo>
                    <a:pt x="71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4" y="0"/>
                  </a:cubicBezTo>
                  <a:cubicBezTo>
                    <a:pt x="70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8" y="23"/>
                    <a:pt x="59" y="17"/>
                    <a:pt x="44" y="17"/>
                  </a:cubicBezTo>
                  <a:cubicBezTo>
                    <a:pt x="29" y="17"/>
                    <a:pt x="21" y="22"/>
                    <a:pt x="21" y="31"/>
                  </a:cubicBezTo>
                  <a:cubicBezTo>
                    <a:pt x="21" y="40"/>
                    <a:pt x="27" y="43"/>
                    <a:pt x="38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3"/>
                    <a:pt x="90" y="82"/>
                  </a:cubicBezTo>
                  <a:cubicBezTo>
                    <a:pt x="90" y="105"/>
                    <a:pt x="73" y="119"/>
                    <a:pt x="44" y="119"/>
                  </a:cubicBezTo>
                  <a:cubicBezTo>
                    <a:pt x="15" y="119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046285" y="4303979"/>
              <a:ext cx="24085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5075928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1 h 155"/>
                <a:gd name="T12" fmla="*/ 20 w 21"/>
                <a:gd name="T13" fmla="*/ 41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5094455" y="4315095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5144478" y="4298421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5 h 155"/>
                <a:gd name="T18" fmla="*/ 18 w 93"/>
                <a:gd name="T19" fmla="*/ 114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346933" y="4298421"/>
            <a:ext cx="164887" cy="66696"/>
            <a:chOff x="2346933" y="4298421"/>
            <a:chExt cx="164887" cy="66696"/>
          </a:xfrm>
        </p:grpSpPr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2346933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2369165" y="4298421"/>
              <a:ext cx="46316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1"/>
                    <a:pt x="89" y="6"/>
                  </a:cubicBezTo>
                  <a:cubicBezTo>
                    <a:pt x="102" y="12"/>
                    <a:pt x="109" y="26"/>
                    <a:pt x="109" y="44"/>
                  </a:cubicBezTo>
                  <a:cubicBezTo>
                    <a:pt x="109" y="61"/>
                    <a:pt x="102" y="75"/>
                    <a:pt x="89" y="83"/>
                  </a:cubicBezTo>
                  <a:cubicBezTo>
                    <a:pt x="80" y="88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4"/>
                    <a:pt x="88" y="44"/>
                  </a:cubicBezTo>
                  <a:cubicBezTo>
                    <a:pt x="88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2419186" y="4315095"/>
              <a:ext cx="44464" cy="50022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6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Freeform 365"/>
            <p:cNvSpPr>
              <a:spLocks noChangeArrowheads="1"/>
            </p:cNvSpPr>
            <p:nvPr/>
          </p:nvSpPr>
          <p:spPr bwMode="auto">
            <a:xfrm>
              <a:off x="2467356" y="4298421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6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3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6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7203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Devices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5774816" y="1915027"/>
            <a:ext cx="204025" cy="289344"/>
            <a:chOff x="5774816" y="1915027"/>
            <a:chExt cx="204025" cy="289344"/>
          </a:xfrm>
          <a:solidFill>
            <a:srgbClr val="02D35F"/>
          </a:solidFill>
        </p:grpSpPr>
        <p:sp>
          <p:nvSpPr>
            <p:cNvPr id="451" name="Freeform 41"/>
            <p:cNvSpPr>
              <a:spLocks noChangeArrowheads="1"/>
            </p:cNvSpPr>
            <p:nvPr/>
          </p:nvSpPr>
          <p:spPr bwMode="auto">
            <a:xfrm>
              <a:off x="5774816" y="1915027"/>
              <a:ext cx="204025" cy="289344"/>
            </a:xfrm>
            <a:custGeom>
              <a:avLst/>
              <a:gdLst>
                <a:gd name="T0" fmla="*/ 65 w 484"/>
                <a:gd name="T1" fmla="*/ 688 h 689"/>
                <a:gd name="T2" fmla="*/ 65 w 484"/>
                <a:gd name="T3" fmla="*/ 688 h 689"/>
                <a:gd name="T4" fmla="*/ 417 w 484"/>
                <a:gd name="T5" fmla="*/ 688 h 689"/>
                <a:gd name="T6" fmla="*/ 483 w 484"/>
                <a:gd name="T7" fmla="*/ 623 h 689"/>
                <a:gd name="T8" fmla="*/ 483 w 484"/>
                <a:gd name="T9" fmla="*/ 65 h 689"/>
                <a:gd name="T10" fmla="*/ 417 w 484"/>
                <a:gd name="T11" fmla="*/ 0 h 689"/>
                <a:gd name="T12" fmla="*/ 65 w 484"/>
                <a:gd name="T13" fmla="*/ 0 h 689"/>
                <a:gd name="T14" fmla="*/ 0 w 484"/>
                <a:gd name="T15" fmla="*/ 65 h 689"/>
                <a:gd name="T16" fmla="*/ 0 w 484"/>
                <a:gd name="T17" fmla="*/ 623 h 689"/>
                <a:gd name="T18" fmla="*/ 65 w 484"/>
                <a:gd name="T19" fmla="*/ 688 h 689"/>
                <a:gd name="T20" fmla="*/ 23 w 484"/>
                <a:gd name="T21" fmla="*/ 65 h 689"/>
                <a:gd name="T22" fmla="*/ 23 w 484"/>
                <a:gd name="T23" fmla="*/ 65 h 689"/>
                <a:gd name="T24" fmla="*/ 65 w 484"/>
                <a:gd name="T25" fmla="*/ 23 h 689"/>
                <a:gd name="T26" fmla="*/ 417 w 484"/>
                <a:gd name="T27" fmla="*/ 23 h 689"/>
                <a:gd name="T28" fmla="*/ 460 w 484"/>
                <a:gd name="T29" fmla="*/ 65 h 689"/>
                <a:gd name="T30" fmla="*/ 460 w 484"/>
                <a:gd name="T31" fmla="*/ 623 h 689"/>
                <a:gd name="T32" fmla="*/ 417 w 484"/>
                <a:gd name="T33" fmla="*/ 665 h 689"/>
                <a:gd name="T34" fmla="*/ 65 w 484"/>
                <a:gd name="T35" fmla="*/ 665 h 689"/>
                <a:gd name="T36" fmla="*/ 23 w 484"/>
                <a:gd name="T37" fmla="*/ 623 h 689"/>
                <a:gd name="T38" fmla="*/ 23 w 484"/>
                <a:gd name="T39" fmla="*/ 6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4" h="689">
                  <a:moveTo>
                    <a:pt x="65" y="688"/>
                  </a:moveTo>
                  <a:lnTo>
                    <a:pt x="65" y="688"/>
                  </a:lnTo>
                  <a:cubicBezTo>
                    <a:pt x="417" y="688"/>
                    <a:pt x="417" y="688"/>
                    <a:pt x="417" y="688"/>
                  </a:cubicBezTo>
                  <a:cubicBezTo>
                    <a:pt x="453" y="688"/>
                    <a:pt x="483" y="659"/>
                    <a:pt x="483" y="623"/>
                  </a:cubicBezTo>
                  <a:cubicBezTo>
                    <a:pt x="483" y="65"/>
                    <a:pt x="483" y="65"/>
                    <a:pt x="483" y="65"/>
                  </a:cubicBezTo>
                  <a:cubicBezTo>
                    <a:pt x="483" y="29"/>
                    <a:pt x="453" y="0"/>
                    <a:pt x="41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9"/>
                    <a:pt x="0" y="65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0" y="659"/>
                    <a:pt x="30" y="688"/>
                    <a:pt x="65" y="688"/>
                  </a:cubicBezTo>
                  <a:close/>
                  <a:moveTo>
                    <a:pt x="23" y="65"/>
                  </a:moveTo>
                  <a:lnTo>
                    <a:pt x="23" y="65"/>
                  </a:lnTo>
                  <a:cubicBezTo>
                    <a:pt x="23" y="41"/>
                    <a:pt x="42" y="23"/>
                    <a:pt x="65" y="23"/>
                  </a:cubicBezTo>
                  <a:cubicBezTo>
                    <a:pt x="417" y="23"/>
                    <a:pt x="417" y="23"/>
                    <a:pt x="417" y="23"/>
                  </a:cubicBezTo>
                  <a:cubicBezTo>
                    <a:pt x="441" y="23"/>
                    <a:pt x="460" y="41"/>
                    <a:pt x="460" y="65"/>
                  </a:cubicBezTo>
                  <a:cubicBezTo>
                    <a:pt x="460" y="623"/>
                    <a:pt x="460" y="623"/>
                    <a:pt x="460" y="623"/>
                  </a:cubicBezTo>
                  <a:cubicBezTo>
                    <a:pt x="460" y="646"/>
                    <a:pt x="441" y="665"/>
                    <a:pt x="417" y="665"/>
                  </a:cubicBezTo>
                  <a:cubicBezTo>
                    <a:pt x="65" y="665"/>
                    <a:pt x="65" y="665"/>
                    <a:pt x="65" y="665"/>
                  </a:cubicBezTo>
                  <a:cubicBezTo>
                    <a:pt x="42" y="665"/>
                    <a:pt x="23" y="646"/>
                    <a:pt x="23" y="623"/>
                  </a:cubicBezTo>
                  <a:lnTo>
                    <a:pt x="23" y="6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2" name="Freeform 42"/>
            <p:cNvSpPr>
              <a:spLocks noChangeArrowheads="1"/>
            </p:cNvSpPr>
            <p:nvPr/>
          </p:nvSpPr>
          <p:spPr bwMode="auto">
            <a:xfrm>
              <a:off x="5798928" y="1939139"/>
              <a:ext cx="155801" cy="111286"/>
            </a:xfrm>
            <a:custGeom>
              <a:avLst/>
              <a:gdLst>
                <a:gd name="T0" fmla="*/ 12 w 371"/>
                <a:gd name="T1" fmla="*/ 265 h 266"/>
                <a:gd name="T2" fmla="*/ 12 w 371"/>
                <a:gd name="T3" fmla="*/ 265 h 266"/>
                <a:gd name="T4" fmla="*/ 359 w 371"/>
                <a:gd name="T5" fmla="*/ 265 h 266"/>
                <a:gd name="T6" fmla="*/ 370 w 371"/>
                <a:gd name="T7" fmla="*/ 254 h 266"/>
                <a:gd name="T8" fmla="*/ 370 w 371"/>
                <a:gd name="T9" fmla="*/ 11 h 266"/>
                <a:gd name="T10" fmla="*/ 359 w 371"/>
                <a:gd name="T11" fmla="*/ 0 h 266"/>
                <a:gd name="T12" fmla="*/ 12 w 371"/>
                <a:gd name="T13" fmla="*/ 0 h 266"/>
                <a:gd name="T14" fmla="*/ 0 w 371"/>
                <a:gd name="T15" fmla="*/ 11 h 266"/>
                <a:gd name="T16" fmla="*/ 0 w 371"/>
                <a:gd name="T17" fmla="*/ 254 h 266"/>
                <a:gd name="T18" fmla="*/ 12 w 371"/>
                <a:gd name="T19" fmla="*/ 265 h 266"/>
                <a:gd name="T20" fmla="*/ 24 w 371"/>
                <a:gd name="T21" fmla="*/ 23 h 266"/>
                <a:gd name="T22" fmla="*/ 24 w 371"/>
                <a:gd name="T23" fmla="*/ 23 h 266"/>
                <a:gd name="T24" fmla="*/ 347 w 371"/>
                <a:gd name="T25" fmla="*/ 23 h 266"/>
                <a:gd name="T26" fmla="*/ 347 w 371"/>
                <a:gd name="T27" fmla="*/ 241 h 266"/>
                <a:gd name="T28" fmla="*/ 24 w 371"/>
                <a:gd name="T29" fmla="*/ 241 h 266"/>
                <a:gd name="T30" fmla="*/ 24 w 371"/>
                <a:gd name="T31" fmla="*/ 2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266">
                  <a:moveTo>
                    <a:pt x="12" y="265"/>
                  </a:moveTo>
                  <a:lnTo>
                    <a:pt x="12" y="265"/>
                  </a:lnTo>
                  <a:cubicBezTo>
                    <a:pt x="359" y="265"/>
                    <a:pt x="359" y="265"/>
                    <a:pt x="359" y="265"/>
                  </a:cubicBezTo>
                  <a:cubicBezTo>
                    <a:pt x="365" y="265"/>
                    <a:pt x="370" y="260"/>
                    <a:pt x="370" y="254"/>
                  </a:cubicBezTo>
                  <a:cubicBezTo>
                    <a:pt x="370" y="11"/>
                    <a:pt x="370" y="11"/>
                    <a:pt x="370" y="11"/>
                  </a:cubicBezTo>
                  <a:cubicBezTo>
                    <a:pt x="370" y="5"/>
                    <a:pt x="365" y="0"/>
                    <a:pt x="35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0"/>
                    <a:pt x="5" y="265"/>
                    <a:pt x="12" y="265"/>
                  </a:cubicBezTo>
                  <a:close/>
                  <a:moveTo>
                    <a:pt x="24" y="23"/>
                  </a:moveTo>
                  <a:lnTo>
                    <a:pt x="24" y="23"/>
                  </a:lnTo>
                  <a:cubicBezTo>
                    <a:pt x="347" y="23"/>
                    <a:pt x="347" y="23"/>
                    <a:pt x="347" y="23"/>
                  </a:cubicBezTo>
                  <a:cubicBezTo>
                    <a:pt x="347" y="241"/>
                    <a:pt x="347" y="241"/>
                    <a:pt x="347" y="241"/>
                  </a:cubicBezTo>
                  <a:cubicBezTo>
                    <a:pt x="24" y="241"/>
                    <a:pt x="24" y="241"/>
                    <a:pt x="24" y="241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" name="Freeform 43"/>
            <p:cNvSpPr>
              <a:spLocks noChangeArrowheads="1"/>
            </p:cNvSpPr>
            <p:nvPr/>
          </p:nvSpPr>
          <p:spPr bwMode="auto">
            <a:xfrm>
              <a:off x="5815621" y="2059700"/>
              <a:ext cx="122415" cy="122416"/>
            </a:xfrm>
            <a:custGeom>
              <a:avLst/>
              <a:gdLst>
                <a:gd name="T0" fmla="*/ 144 w 289"/>
                <a:gd name="T1" fmla="*/ 0 h 289"/>
                <a:gd name="T2" fmla="*/ 144 w 289"/>
                <a:gd name="T3" fmla="*/ 0 h 289"/>
                <a:gd name="T4" fmla="*/ 0 w 289"/>
                <a:gd name="T5" fmla="*/ 144 h 289"/>
                <a:gd name="T6" fmla="*/ 144 w 289"/>
                <a:gd name="T7" fmla="*/ 288 h 289"/>
                <a:gd name="T8" fmla="*/ 288 w 289"/>
                <a:gd name="T9" fmla="*/ 144 h 289"/>
                <a:gd name="T10" fmla="*/ 144 w 289"/>
                <a:gd name="T11" fmla="*/ 0 h 289"/>
                <a:gd name="T12" fmla="*/ 144 w 289"/>
                <a:gd name="T13" fmla="*/ 265 h 289"/>
                <a:gd name="T14" fmla="*/ 144 w 289"/>
                <a:gd name="T15" fmla="*/ 265 h 289"/>
                <a:gd name="T16" fmla="*/ 24 w 289"/>
                <a:gd name="T17" fmla="*/ 144 h 289"/>
                <a:gd name="T18" fmla="*/ 144 w 289"/>
                <a:gd name="T19" fmla="*/ 23 h 289"/>
                <a:gd name="T20" fmla="*/ 265 w 289"/>
                <a:gd name="T21" fmla="*/ 144 h 289"/>
                <a:gd name="T22" fmla="*/ 144 w 289"/>
                <a:gd name="T23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289">
                  <a:moveTo>
                    <a:pt x="144" y="0"/>
                  </a:moveTo>
                  <a:lnTo>
                    <a:pt x="144" y="0"/>
                  </a:lnTo>
                  <a:cubicBezTo>
                    <a:pt x="65" y="0"/>
                    <a:pt x="0" y="65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3" y="288"/>
                    <a:pt x="288" y="223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  <a:moveTo>
                    <a:pt x="144" y="265"/>
                  </a:moveTo>
                  <a:lnTo>
                    <a:pt x="144" y="265"/>
                  </a:lnTo>
                  <a:cubicBezTo>
                    <a:pt x="78" y="265"/>
                    <a:pt x="24" y="211"/>
                    <a:pt x="24" y="144"/>
                  </a:cubicBezTo>
                  <a:cubicBezTo>
                    <a:pt x="24" y="77"/>
                    <a:pt x="78" y="23"/>
                    <a:pt x="144" y="23"/>
                  </a:cubicBezTo>
                  <a:cubicBezTo>
                    <a:pt x="211" y="23"/>
                    <a:pt x="265" y="77"/>
                    <a:pt x="265" y="144"/>
                  </a:cubicBezTo>
                  <a:cubicBezTo>
                    <a:pt x="265" y="211"/>
                    <a:pt x="211" y="265"/>
                    <a:pt x="144" y="26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4" name="Freeform 44"/>
            <p:cNvSpPr>
              <a:spLocks noChangeArrowheads="1"/>
            </p:cNvSpPr>
            <p:nvPr/>
          </p:nvSpPr>
          <p:spPr bwMode="auto">
            <a:xfrm>
              <a:off x="5849007" y="2093085"/>
              <a:ext cx="57497" cy="57497"/>
            </a:xfrm>
            <a:custGeom>
              <a:avLst/>
              <a:gdLst>
                <a:gd name="T0" fmla="*/ 67 w 136"/>
                <a:gd name="T1" fmla="*/ 0 h 135"/>
                <a:gd name="T2" fmla="*/ 67 w 136"/>
                <a:gd name="T3" fmla="*/ 0 h 135"/>
                <a:gd name="T4" fmla="*/ 0 w 136"/>
                <a:gd name="T5" fmla="*/ 67 h 135"/>
                <a:gd name="T6" fmla="*/ 67 w 136"/>
                <a:gd name="T7" fmla="*/ 134 h 135"/>
                <a:gd name="T8" fmla="*/ 135 w 136"/>
                <a:gd name="T9" fmla="*/ 67 h 135"/>
                <a:gd name="T10" fmla="*/ 67 w 136"/>
                <a:gd name="T11" fmla="*/ 0 h 135"/>
                <a:gd name="T12" fmla="*/ 67 w 136"/>
                <a:gd name="T13" fmla="*/ 111 h 135"/>
                <a:gd name="T14" fmla="*/ 67 w 136"/>
                <a:gd name="T15" fmla="*/ 111 h 135"/>
                <a:gd name="T16" fmla="*/ 23 w 136"/>
                <a:gd name="T17" fmla="*/ 67 h 135"/>
                <a:gd name="T18" fmla="*/ 67 w 136"/>
                <a:gd name="T19" fmla="*/ 23 h 135"/>
                <a:gd name="T20" fmla="*/ 111 w 136"/>
                <a:gd name="T21" fmla="*/ 67 h 135"/>
                <a:gd name="T22" fmla="*/ 67 w 136"/>
                <a:gd name="T23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67" y="0"/>
                  </a:lnTo>
                  <a:cubicBezTo>
                    <a:pt x="31" y="0"/>
                    <a:pt x="0" y="31"/>
                    <a:pt x="0" y="67"/>
                  </a:cubicBezTo>
                  <a:cubicBezTo>
                    <a:pt x="0" y="103"/>
                    <a:pt x="31" y="134"/>
                    <a:pt x="67" y="134"/>
                  </a:cubicBezTo>
                  <a:cubicBezTo>
                    <a:pt x="104" y="134"/>
                    <a:pt x="135" y="103"/>
                    <a:pt x="135" y="67"/>
                  </a:cubicBezTo>
                  <a:cubicBezTo>
                    <a:pt x="135" y="31"/>
                    <a:pt x="104" y="0"/>
                    <a:pt x="67" y="0"/>
                  </a:cubicBezTo>
                  <a:close/>
                  <a:moveTo>
                    <a:pt x="67" y="111"/>
                  </a:moveTo>
                  <a:lnTo>
                    <a:pt x="67" y="111"/>
                  </a:lnTo>
                  <a:cubicBezTo>
                    <a:pt x="43" y="111"/>
                    <a:pt x="23" y="91"/>
                    <a:pt x="23" y="67"/>
                  </a:cubicBezTo>
                  <a:cubicBezTo>
                    <a:pt x="23" y="43"/>
                    <a:pt x="43" y="23"/>
                    <a:pt x="67" y="23"/>
                  </a:cubicBezTo>
                  <a:cubicBezTo>
                    <a:pt x="91" y="23"/>
                    <a:pt x="111" y="43"/>
                    <a:pt x="111" y="67"/>
                  </a:cubicBezTo>
                  <a:cubicBezTo>
                    <a:pt x="111" y="91"/>
                    <a:pt x="91" y="111"/>
                    <a:pt x="67" y="11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5" name="Freeform 45"/>
          <p:cNvSpPr>
            <a:spLocks noChangeArrowheads="1"/>
          </p:cNvSpPr>
          <p:nvPr/>
        </p:nvSpPr>
        <p:spPr bwMode="auto">
          <a:xfrm>
            <a:off x="1392002" y="1898335"/>
            <a:ext cx="283780" cy="300472"/>
          </a:xfrm>
          <a:custGeom>
            <a:avLst/>
            <a:gdLst>
              <a:gd name="T0" fmla="*/ 165 w 676"/>
              <a:gd name="T1" fmla="*/ 203 h 714"/>
              <a:gd name="T2" fmla="*/ 165 w 676"/>
              <a:gd name="T3" fmla="*/ 203 h 714"/>
              <a:gd name="T4" fmla="*/ 16 w 676"/>
              <a:gd name="T5" fmla="*/ 472 h 714"/>
              <a:gd name="T6" fmla="*/ 78 w 676"/>
              <a:gd name="T7" fmla="*/ 709 h 714"/>
              <a:gd name="T8" fmla="*/ 88 w 676"/>
              <a:gd name="T9" fmla="*/ 713 h 714"/>
              <a:gd name="T10" fmla="*/ 210 w 676"/>
              <a:gd name="T11" fmla="*/ 622 h 714"/>
              <a:gd name="T12" fmla="*/ 235 w 676"/>
              <a:gd name="T13" fmla="*/ 487 h 714"/>
              <a:gd name="T14" fmla="*/ 184 w 676"/>
              <a:gd name="T15" fmla="*/ 473 h 714"/>
              <a:gd name="T16" fmla="*/ 255 w 676"/>
              <a:gd name="T17" fmla="*/ 293 h 714"/>
              <a:gd name="T18" fmla="*/ 435 w 676"/>
              <a:gd name="T19" fmla="*/ 222 h 714"/>
              <a:gd name="T20" fmla="*/ 451 w 676"/>
              <a:gd name="T21" fmla="*/ 273 h 714"/>
              <a:gd name="T22" fmla="*/ 584 w 676"/>
              <a:gd name="T23" fmla="*/ 248 h 714"/>
              <a:gd name="T24" fmla="*/ 675 w 676"/>
              <a:gd name="T25" fmla="*/ 126 h 714"/>
              <a:gd name="T26" fmla="*/ 671 w 676"/>
              <a:gd name="T27" fmla="*/ 115 h 714"/>
              <a:gd name="T28" fmla="*/ 165 w 676"/>
              <a:gd name="T29" fmla="*/ 203 h 714"/>
              <a:gd name="T30" fmla="*/ 568 w 676"/>
              <a:gd name="T31" fmla="*/ 231 h 714"/>
              <a:gd name="T32" fmla="*/ 568 w 676"/>
              <a:gd name="T33" fmla="*/ 231 h 714"/>
              <a:gd name="T34" fmla="*/ 466 w 676"/>
              <a:gd name="T35" fmla="*/ 256 h 714"/>
              <a:gd name="T36" fmla="*/ 461 w 676"/>
              <a:gd name="T37" fmla="*/ 218 h 714"/>
              <a:gd name="T38" fmla="*/ 461 w 676"/>
              <a:gd name="T39" fmla="*/ 207 h 714"/>
              <a:gd name="T40" fmla="*/ 453 w 676"/>
              <a:gd name="T41" fmla="*/ 200 h 714"/>
              <a:gd name="T42" fmla="*/ 238 w 676"/>
              <a:gd name="T43" fmla="*/ 276 h 714"/>
              <a:gd name="T44" fmla="*/ 163 w 676"/>
              <a:gd name="T45" fmla="*/ 491 h 714"/>
              <a:gd name="T46" fmla="*/ 169 w 676"/>
              <a:gd name="T47" fmla="*/ 499 h 714"/>
              <a:gd name="T48" fmla="*/ 180 w 676"/>
              <a:gd name="T49" fmla="*/ 499 h 714"/>
              <a:gd name="T50" fmla="*/ 218 w 676"/>
              <a:gd name="T51" fmla="*/ 504 h 714"/>
              <a:gd name="T52" fmla="*/ 194 w 676"/>
              <a:gd name="T53" fmla="*/ 605 h 714"/>
              <a:gd name="T54" fmla="*/ 90 w 676"/>
              <a:gd name="T55" fmla="*/ 689 h 714"/>
              <a:gd name="T56" fmla="*/ 39 w 676"/>
              <a:gd name="T57" fmla="*/ 476 h 714"/>
              <a:gd name="T58" fmla="*/ 182 w 676"/>
              <a:gd name="T59" fmla="*/ 220 h 714"/>
              <a:gd name="T60" fmla="*/ 651 w 676"/>
              <a:gd name="T61" fmla="*/ 128 h 714"/>
              <a:gd name="T62" fmla="*/ 568 w 676"/>
              <a:gd name="T63" fmla="*/ 231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76" h="714">
                <a:moveTo>
                  <a:pt x="165" y="203"/>
                </a:moveTo>
                <a:lnTo>
                  <a:pt x="165" y="203"/>
                </a:lnTo>
                <a:cubicBezTo>
                  <a:pt x="86" y="282"/>
                  <a:pt x="34" y="377"/>
                  <a:pt x="16" y="472"/>
                </a:cubicBezTo>
                <a:cubicBezTo>
                  <a:pt x="0" y="569"/>
                  <a:pt x="21" y="653"/>
                  <a:pt x="78" y="709"/>
                </a:cubicBezTo>
                <a:cubicBezTo>
                  <a:pt x="79" y="710"/>
                  <a:pt x="82" y="713"/>
                  <a:pt x="88" y="713"/>
                </a:cubicBezTo>
                <a:cubicBezTo>
                  <a:pt x="102" y="713"/>
                  <a:pt x="134" y="699"/>
                  <a:pt x="210" y="622"/>
                </a:cubicBezTo>
                <a:cubicBezTo>
                  <a:pt x="280" y="553"/>
                  <a:pt x="256" y="508"/>
                  <a:pt x="235" y="487"/>
                </a:cubicBezTo>
                <a:cubicBezTo>
                  <a:pt x="222" y="474"/>
                  <a:pt x="202" y="469"/>
                  <a:pt x="184" y="473"/>
                </a:cubicBezTo>
                <a:cubicBezTo>
                  <a:pt x="178" y="411"/>
                  <a:pt x="205" y="344"/>
                  <a:pt x="255" y="293"/>
                </a:cubicBezTo>
                <a:cubicBezTo>
                  <a:pt x="306" y="243"/>
                  <a:pt x="374" y="216"/>
                  <a:pt x="435" y="222"/>
                </a:cubicBezTo>
                <a:cubicBezTo>
                  <a:pt x="431" y="240"/>
                  <a:pt x="436" y="259"/>
                  <a:pt x="451" y="273"/>
                </a:cubicBezTo>
                <a:cubicBezTo>
                  <a:pt x="472" y="295"/>
                  <a:pt x="527" y="306"/>
                  <a:pt x="584" y="248"/>
                </a:cubicBezTo>
                <a:cubicBezTo>
                  <a:pt x="645" y="188"/>
                  <a:pt x="675" y="147"/>
                  <a:pt x="675" y="126"/>
                </a:cubicBezTo>
                <a:cubicBezTo>
                  <a:pt x="675" y="120"/>
                  <a:pt x="673" y="117"/>
                  <a:pt x="671" y="115"/>
                </a:cubicBezTo>
                <a:cubicBezTo>
                  <a:pt x="556" y="0"/>
                  <a:pt x="329" y="40"/>
                  <a:pt x="165" y="203"/>
                </a:cubicBezTo>
                <a:close/>
                <a:moveTo>
                  <a:pt x="568" y="231"/>
                </a:moveTo>
                <a:lnTo>
                  <a:pt x="568" y="231"/>
                </a:lnTo>
                <a:cubicBezTo>
                  <a:pt x="522" y="277"/>
                  <a:pt x="482" y="271"/>
                  <a:pt x="466" y="256"/>
                </a:cubicBezTo>
                <a:cubicBezTo>
                  <a:pt x="456" y="246"/>
                  <a:pt x="454" y="230"/>
                  <a:pt x="461" y="218"/>
                </a:cubicBezTo>
                <a:cubicBezTo>
                  <a:pt x="463" y="215"/>
                  <a:pt x="463" y="210"/>
                  <a:pt x="461" y="207"/>
                </a:cubicBezTo>
                <a:cubicBezTo>
                  <a:pt x="460" y="203"/>
                  <a:pt x="457" y="201"/>
                  <a:pt x="453" y="200"/>
                </a:cubicBezTo>
                <a:cubicBezTo>
                  <a:pt x="381" y="188"/>
                  <a:pt x="299" y="217"/>
                  <a:pt x="238" y="276"/>
                </a:cubicBezTo>
                <a:cubicBezTo>
                  <a:pt x="179" y="336"/>
                  <a:pt x="150" y="418"/>
                  <a:pt x="163" y="491"/>
                </a:cubicBezTo>
                <a:cubicBezTo>
                  <a:pt x="163" y="494"/>
                  <a:pt x="165" y="498"/>
                  <a:pt x="169" y="499"/>
                </a:cubicBezTo>
                <a:cubicBezTo>
                  <a:pt x="173" y="501"/>
                  <a:pt x="177" y="501"/>
                  <a:pt x="180" y="499"/>
                </a:cubicBezTo>
                <a:cubicBezTo>
                  <a:pt x="192" y="492"/>
                  <a:pt x="208" y="494"/>
                  <a:pt x="218" y="504"/>
                </a:cubicBezTo>
                <a:cubicBezTo>
                  <a:pt x="244" y="530"/>
                  <a:pt x="236" y="563"/>
                  <a:pt x="194" y="605"/>
                </a:cubicBezTo>
                <a:cubicBezTo>
                  <a:pt x="125" y="675"/>
                  <a:pt x="98" y="687"/>
                  <a:pt x="90" y="689"/>
                </a:cubicBezTo>
                <a:cubicBezTo>
                  <a:pt x="42" y="638"/>
                  <a:pt x="24" y="563"/>
                  <a:pt x="39" y="476"/>
                </a:cubicBezTo>
                <a:cubicBezTo>
                  <a:pt x="56" y="386"/>
                  <a:pt x="106" y="295"/>
                  <a:pt x="182" y="220"/>
                </a:cubicBezTo>
                <a:cubicBezTo>
                  <a:pt x="335" y="67"/>
                  <a:pt x="544" y="26"/>
                  <a:pt x="651" y="128"/>
                </a:cubicBezTo>
                <a:cubicBezTo>
                  <a:pt x="649" y="136"/>
                  <a:pt x="638" y="162"/>
                  <a:pt x="568" y="231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7" name="Group 366"/>
          <p:cNvGrpSpPr/>
          <p:nvPr/>
        </p:nvGrpSpPr>
        <p:grpSpPr>
          <a:xfrm>
            <a:off x="564777" y="1902043"/>
            <a:ext cx="215153" cy="315310"/>
            <a:chOff x="564777" y="1902043"/>
            <a:chExt cx="215153" cy="315310"/>
          </a:xfrm>
          <a:solidFill>
            <a:srgbClr val="02D35F"/>
          </a:solidFill>
        </p:grpSpPr>
        <p:sp>
          <p:nvSpPr>
            <p:cNvPr id="456" name="Freeform 46"/>
            <p:cNvSpPr>
              <a:spLocks noChangeArrowheads="1"/>
            </p:cNvSpPr>
            <p:nvPr/>
          </p:nvSpPr>
          <p:spPr bwMode="auto">
            <a:xfrm>
              <a:off x="564777" y="1902043"/>
              <a:ext cx="215153" cy="315310"/>
            </a:xfrm>
            <a:custGeom>
              <a:avLst/>
              <a:gdLst>
                <a:gd name="T0" fmla="*/ 226 w 513"/>
                <a:gd name="T1" fmla="*/ 750 h 751"/>
                <a:gd name="T2" fmla="*/ 226 w 513"/>
                <a:gd name="T3" fmla="*/ 750 h 751"/>
                <a:gd name="T4" fmla="*/ 452 w 513"/>
                <a:gd name="T5" fmla="*/ 468 h 751"/>
                <a:gd name="T6" fmla="*/ 235 w 513"/>
                <a:gd name="T7" fmla="*/ 188 h 751"/>
                <a:gd name="T8" fmla="*/ 237 w 513"/>
                <a:gd name="T9" fmla="*/ 178 h 751"/>
                <a:gd name="T10" fmla="*/ 247 w 513"/>
                <a:gd name="T11" fmla="*/ 146 h 751"/>
                <a:gd name="T12" fmla="*/ 352 w 513"/>
                <a:gd name="T13" fmla="*/ 126 h 751"/>
                <a:gd name="T14" fmla="*/ 380 w 513"/>
                <a:gd name="T15" fmla="*/ 127 h 751"/>
                <a:gd name="T16" fmla="*/ 471 w 513"/>
                <a:gd name="T17" fmla="*/ 101 h 751"/>
                <a:gd name="T18" fmla="*/ 512 w 513"/>
                <a:gd name="T19" fmla="*/ 12 h 751"/>
                <a:gd name="T20" fmla="*/ 500 w 513"/>
                <a:gd name="T21" fmla="*/ 0 h 751"/>
                <a:gd name="T22" fmla="*/ 488 w 513"/>
                <a:gd name="T23" fmla="*/ 12 h 751"/>
                <a:gd name="T24" fmla="*/ 456 w 513"/>
                <a:gd name="T25" fmla="*/ 83 h 751"/>
                <a:gd name="T26" fmla="*/ 380 w 513"/>
                <a:gd name="T27" fmla="*/ 104 h 751"/>
                <a:gd name="T28" fmla="*/ 353 w 513"/>
                <a:gd name="T29" fmla="*/ 104 h 751"/>
                <a:gd name="T30" fmla="*/ 230 w 513"/>
                <a:gd name="T31" fmla="*/ 131 h 751"/>
                <a:gd name="T32" fmla="*/ 215 w 513"/>
                <a:gd name="T33" fmla="*/ 181 h 751"/>
                <a:gd name="T34" fmla="*/ 218 w 513"/>
                <a:gd name="T35" fmla="*/ 188 h 751"/>
                <a:gd name="T36" fmla="*/ 0 w 513"/>
                <a:gd name="T37" fmla="*/ 468 h 751"/>
                <a:gd name="T38" fmla="*/ 226 w 513"/>
                <a:gd name="T39" fmla="*/ 750 h 751"/>
                <a:gd name="T40" fmla="*/ 226 w 513"/>
                <a:gd name="T41" fmla="*/ 210 h 751"/>
                <a:gd name="T42" fmla="*/ 226 w 513"/>
                <a:gd name="T43" fmla="*/ 210 h 751"/>
                <a:gd name="T44" fmla="*/ 428 w 513"/>
                <a:gd name="T45" fmla="*/ 468 h 751"/>
                <a:gd name="T46" fmla="*/ 226 w 513"/>
                <a:gd name="T47" fmla="*/ 727 h 751"/>
                <a:gd name="T48" fmla="*/ 24 w 513"/>
                <a:gd name="T49" fmla="*/ 468 h 751"/>
                <a:gd name="T50" fmla="*/ 226 w 513"/>
                <a:gd name="T51" fmla="*/ 210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3" h="751">
                  <a:moveTo>
                    <a:pt x="226" y="750"/>
                  </a:moveTo>
                  <a:lnTo>
                    <a:pt x="226" y="750"/>
                  </a:lnTo>
                  <a:cubicBezTo>
                    <a:pt x="350" y="750"/>
                    <a:pt x="452" y="624"/>
                    <a:pt x="452" y="468"/>
                  </a:cubicBezTo>
                  <a:cubicBezTo>
                    <a:pt x="452" y="317"/>
                    <a:pt x="355" y="193"/>
                    <a:pt x="235" y="188"/>
                  </a:cubicBezTo>
                  <a:cubicBezTo>
                    <a:pt x="236" y="185"/>
                    <a:pt x="237" y="182"/>
                    <a:pt x="237" y="178"/>
                  </a:cubicBezTo>
                  <a:cubicBezTo>
                    <a:pt x="236" y="165"/>
                    <a:pt x="240" y="155"/>
                    <a:pt x="247" y="146"/>
                  </a:cubicBezTo>
                  <a:cubicBezTo>
                    <a:pt x="268" y="124"/>
                    <a:pt x="319" y="125"/>
                    <a:pt x="352" y="126"/>
                  </a:cubicBezTo>
                  <a:cubicBezTo>
                    <a:pt x="380" y="127"/>
                    <a:pt x="380" y="127"/>
                    <a:pt x="380" y="127"/>
                  </a:cubicBezTo>
                  <a:cubicBezTo>
                    <a:pt x="414" y="127"/>
                    <a:pt x="436" y="128"/>
                    <a:pt x="471" y="101"/>
                  </a:cubicBezTo>
                  <a:cubicBezTo>
                    <a:pt x="506" y="73"/>
                    <a:pt x="512" y="54"/>
                    <a:pt x="512" y="12"/>
                  </a:cubicBezTo>
                  <a:cubicBezTo>
                    <a:pt x="512" y="6"/>
                    <a:pt x="506" y="0"/>
                    <a:pt x="500" y="0"/>
                  </a:cubicBezTo>
                  <a:cubicBezTo>
                    <a:pt x="494" y="0"/>
                    <a:pt x="488" y="6"/>
                    <a:pt x="488" y="12"/>
                  </a:cubicBezTo>
                  <a:cubicBezTo>
                    <a:pt x="488" y="48"/>
                    <a:pt x="484" y="60"/>
                    <a:pt x="456" y="83"/>
                  </a:cubicBezTo>
                  <a:cubicBezTo>
                    <a:pt x="429" y="105"/>
                    <a:pt x="412" y="105"/>
                    <a:pt x="380" y="104"/>
                  </a:cubicBezTo>
                  <a:cubicBezTo>
                    <a:pt x="353" y="104"/>
                    <a:pt x="353" y="104"/>
                    <a:pt x="353" y="104"/>
                  </a:cubicBezTo>
                  <a:cubicBezTo>
                    <a:pt x="316" y="102"/>
                    <a:pt x="258" y="100"/>
                    <a:pt x="230" y="131"/>
                  </a:cubicBezTo>
                  <a:cubicBezTo>
                    <a:pt x="218" y="143"/>
                    <a:pt x="212" y="160"/>
                    <a:pt x="215" y="181"/>
                  </a:cubicBezTo>
                  <a:cubicBezTo>
                    <a:pt x="215" y="184"/>
                    <a:pt x="216" y="186"/>
                    <a:pt x="218" y="188"/>
                  </a:cubicBezTo>
                  <a:cubicBezTo>
                    <a:pt x="97" y="193"/>
                    <a:pt x="0" y="317"/>
                    <a:pt x="0" y="468"/>
                  </a:cubicBezTo>
                  <a:cubicBezTo>
                    <a:pt x="0" y="624"/>
                    <a:pt x="102" y="750"/>
                    <a:pt x="226" y="750"/>
                  </a:cubicBezTo>
                  <a:close/>
                  <a:moveTo>
                    <a:pt x="226" y="210"/>
                  </a:moveTo>
                  <a:lnTo>
                    <a:pt x="226" y="210"/>
                  </a:lnTo>
                  <a:cubicBezTo>
                    <a:pt x="337" y="210"/>
                    <a:pt x="428" y="326"/>
                    <a:pt x="428" y="468"/>
                  </a:cubicBezTo>
                  <a:cubicBezTo>
                    <a:pt x="428" y="611"/>
                    <a:pt x="337" y="727"/>
                    <a:pt x="226" y="727"/>
                  </a:cubicBezTo>
                  <a:cubicBezTo>
                    <a:pt x="115" y="727"/>
                    <a:pt x="24" y="611"/>
                    <a:pt x="24" y="468"/>
                  </a:cubicBezTo>
                  <a:cubicBezTo>
                    <a:pt x="24" y="326"/>
                    <a:pt x="115" y="210"/>
                    <a:pt x="226" y="2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" name="Freeform 47"/>
            <p:cNvSpPr>
              <a:spLocks noChangeArrowheads="1"/>
            </p:cNvSpPr>
            <p:nvPr/>
          </p:nvSpPr>
          <p:spPr bwMode="auto">
            <a:xfrm>
              <a:off x="655661" y="2018895"/>
              <a:ext cx="9273" cy="61207"/>
            </a:xfrm>
            <a:custGeom>
              <a:avLst/>
              <a:gdLst>
                <a:gd name="T0" fmla="*/ 11 w 23"/>
                <a:gd name="T1" fmla="*/ 146 h 147"/>
                <a:gd name="T2" fmla="*/ 11 w 23"/>
                <a:gd name="T3" fmla="*/ 146 h 147"/>
                <a:gd name="T4" fmla="*/ 22 w 23"/>
                <a:gd name="T5" fmla="*/ 135 h 147"/>
                <a:gd name="T6" fmla="*/ 22 w 23"/>
                <a:gd name="T7" fmla="*/ 12 h 147"/>
                <a:gd name="T8" fmla="*/ 11 w 23"/>
                <a:gd name="T9" fmla="*/ 0 h 147"/>
                <a:gd name="T10" fmla="*/ 0 w 23"/>
                <a:gd name="T11" fmla="*/ 12 h 147"/>
                <a:gd name="T12" fmla="*/ 0 w 23"/>
                <a:gd name="T13" fmla="*/ 135 h 147"/>
                <a:gd name="T14" fmla="*/ 11 w 23"/>
                <a:gd name="T15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47">
                  <a:moveTo>
                    <a:pt x="11" y="146"/>
                  </a:moveTo>
                  <a:lnTo>
                    <a:pt x="11" y="146"/>
                  </a:lnTo>
                  <a:cubicBezTo>
                    <a:pt x="17" y="146"/>
                    <a:pt x="22" y="141"/>
                    <a:pt x="22" y="135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5" y="146"/>
                    <a:pt x="11" y="1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2257720" y="1929865"/>
            <a:ext cx="289344" cy="257811"/>
            <a:chOff x="2257720" y="1929865"/>
            <a:chExt cx="289344" cy="257811"/>
          </a:xfrm>
          <a:solidFill>
            <a:srgbClr val="02D35F"/>
          </a:solidFill>
        </p:grpSpPr>
        <p:sp>
          <p:nvSpPr>
            <p:cNvPr id="458" name="Freeform 48"/>
            <p:cNvSpPr>
              <a:spLocks noChangeArrowheads="1"/>
            </p:cNvSpPr>
            <p:nvPr/>
          </p:nvSpPr>
          <p:spPr bwMode="auto">
            <a:xfrm>
              <a:off x="2257720" y="1929865"/>
              <a:ext cx="289344" cy="257811"/>
            </a:xfrm>
            <a:custGeom>
              <a:avLst/>
              <a:gdLst>
                <a:gd name="T0" fmla="*/ 632 w 690"/>
                <a:gd name="T1" fmla="*/ 76 h 612"/>
                <a:gd name="T2" fmla="*/ 632 w 690"/>
                <a:gd name="T3" fmla="*/ 76 h 612"/>
                <a:gd name="T4" fmla="*/ 500 w 690"/>
                <a:gd name="T5" fmla="*/ 76 h 612"/>
                <a:gd name="T6" fmla="*/ 481 w 690"/>
                <a:gd name="T7" fmla="*/ 21 h 612"/>
                <a:gd name="T8" fmla="*/ 453 w 690"/>
                <a:gd name="T9" fmla="*/ 0 h 612"/>
                <a:gd name="T10" fmla="*/ 252 w 690"/>
                <a:gd name="T11" fmla="*/ 0 h 612"/>
                <a:gd name="T12" fmla="*/ 224 w 690"/>
                <a:gd name="T13" fmla="*/ 21 h 612"/>
                <a:gd name="T14" fmla="*/ 206 w 690"/>
                <a:gd name="T15" fmla="*/ 76 h 612"/>
                <a:gd name="T16" fmla="*/ 58 w 690"/>
                <a:gd name="T17" fmla="*/ 76 h 612"/>
                <a:gd name="T18" fmla="*/ 0 w 690"/>
                <a:gd name="T19" fmla="*/ 132 h 612"/>
                <a:gd name="T20" fmla="*/ 0 w 690"/>
                <a:gd name="T21" fmla="*/ 555 h 612"/>
                <a:gd name="T22" fmla="*/ 58 w 690"/>
                <a:gd name="T23" fmla="*/ 611 h 612"/>
                <a:gd name="T24" fmla="*/ 632 w 690"/>
                <a:gd name="T25" fmla="*/ 611 h 612"/>
                <a:gd name="T26" fmla="*/ 689 w 690"/>
                <a:gd name="T27" fmla="*/ 555 h 612"/>
                <a:gd name="T28" fmla="*/ 689 w 690"/>
                <a:gd name="T29" fmla="*/ 132 h 612"/>
                <a:gd name="T30" fmla="*/ 632 w 690"/>
                <a:gd name="T31" fmla="*/ 76 h 612"/>
                <a:gd name="T32" fmla="*/ 666 w 690"/>
                <a:gd name="T33" fmla="*/ 555 h 612"/>
                <a:gd name="T34" fmla="*/ 666 w 690"/>
                <a:gd name="T35" fmla="*/ 555 h 612"/>
                <a:gd name="T36" fmla="*/ 632 w 690"/>
                <a:gd name="T37" fmla="*/ 588 h 612"/>
                <a:gd name="T38" fmla="*/ 58 w 690"/>
                <a:gd name="T39" fmla="*/ 588 h 612"/>
                <a:gd name="T40" fmla="*/ 24 w 690"/>
                <a:gd name="T41" fmla="*/ 555 h 612"/>
                <a:gd name="T42" fmla="*/ 24 w 690"/>
                <a:gd name="T43" fmla="*/ 190 h 612"/>
                <a:gd name="T44" fmla="*/ 666 w 690"/>
                <a:gd name="T45" fmla="*/ 190 h 612"/>
                <a:gd name="T46" fmla="*/ 666 w 690"/>
                <a:gd name="T47" fmla="*/ 555 h 612"/>
                <a:gd name="T48" fmla="*/ 666 w 690"/>
                <a:gd name="T49" fmla="*/ 167 h 612"/>
                <a:gd name="T50" fmla="*/ 666 w 690"/>
                <a:gd name="T51" fmla="*/ 167 h 612"/>
                <a:gd name="T52" fmla="*/ 24 w 690"/>
                <a:gd name="T53" fmla="*/ 167 h 612"/>
                <a:gd name="T54" fmla="*/ 24 w 690"/>
                <a:gd name="T55" fmla="*/ 132 h 612"/>
                <a:gd name="T56" fmla="*/ 58 w 690"/>
                <a:gd name="T57" fmla="*/ 99 h 612"/>
                <a:gd name="T58" fmla="*/ 223 w 690"/>
                <a:gd name="T59" fmla="*/ 99 h 612"/>
                <a:gd name="T60" fmla="*/ 246 w 690"/>
                <a:gd name="T61" fmla="*/ 28 h 612"/>
                <a:gd name="T62" fmla="*/ 252 w 690"/>
                <a:gd name="T63" fmla="*/ 23 h 612"/>
                <a:gd name="T64" fmla="*/ 453 w 690"/>
                <a:gd name="T65" fmla="*/ 23 h 612"/>
                <a:gd name="T66" fmla="*/ 459 w 690"/>
                <a:gd name="T67" fmla="*/ 28 h 612"/>
                <a:gd name="T68" fmla="*/ 483 w 690"/>
                <a:gd name="T69" fmla="*/ 99 h 612"/>
                <a:gd name="T70" fmla="*/ 632 w 690"/>
                <a:gd name="T71" fmla="*/ 99 h 612"/>
                <a:gd name="T72" fmla="*/ 666 w 690"/>
                <a:gd name="T73" fmla="*/ 132 h 612"/>
                <a:gd name="T74" fmla="*/ 666 w 690"/>
                <a:gd name="T75" fmla="*/ 167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0" h="612">
                  <a:moveTo>
                    <a:pt x="632" y="76"/>
                  </a:moveTo>
                  <a:lnTo>
                    <a:pt x="632" y="76"/>
                  </a:lnTo>
                  <a:cubicBezTo>
                    <a:pt x="500" y="76"/>
                    <a:pt x="500" y="76"/>
                    <a:pt x="500" y="76"/>
                  </a:cubicBezTo>
                  <a:cubicBezTo>
                    <a:pt x="481" y="21"/>
                    <a:pt x="481" y="21"/>
                    <a:pt x="481" y="21"/>
                  </a:cubicBezTo>
                  <a:cubicBezTo>
                    <a:pt x="477" y="8"/>
                    <a:pt x="466" y="0"/>
                    <a:pt x="453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40" y="0"/>
                    <a:pt x="228" y="8"/>
                    <a:pt x="224" y="21"/>
                  </a:cubicBezTo>
                  <a:cubicBezTo>
                    <a:pt x="206" y="76"/>
                    <a:pt x="206" y="76"/>
                    <a:pt x="20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26" y="76"/>
                    <a:pt x="0" y="101"/>
                    <a:pt x="0" y="132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6"/>
                    <a:pt x="26" y="611"/>
                    <a:pt x="58" y="611"/>
                  </a:cubicBezTo>
                  <a:cubicBezTo>
                    <a:pt x="632" y="611"/>
                    <a:pt x="632" y="611"/>
                    <a:pt x="632" y="611"/>
                  </a:cubicBezTo>
                  <a:cubicBezTo>
                    <a:pt x="663" y="611"/>
                    <a:pt x="689" y="586"/>
                    <a:pt x="689" y="555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101"/>
                    <a:pt x="663" y="76"/>
                    <a:pt x="632" y="76"/>
                  </a:cubicBezTo>
                  <a:close/>
                  <a:moveTo>
                    <a:pt x="666" y="555"/>
                  </a:moveTo>
                  <a:lnTo>
                    <a:pt x="666" y="555"/>
                  </a:lnTo>
                  <a:cubicBezTo>
                    <a:pt x="666" y="574"/>
                    <a:pt x="651" y="588"/>
                    <a:pt x="632" y="588"/>
                  </a:cubicBezTo>
                  <a:cubicBezTo>
                    <a:pt x="58" y="588"/>
                    <a:pt x="58" y="588"/>
                    <a:pt x="58" y="588"/>
                  </a:cubicBezTo>
                  <a:cubicBezTo>
                    <a:pt x="39" y="588"/>
                    <a:pt x="24" y="574"/>
                    <a:pt x="24" y="555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666" y="190"/>
                    <a:pt x="666" y="190"/>
                    <a:pt x="666" y="190"/>
                  </a:cubicBezTo>
                  <a:lnTo>
                    <a:pt x="666" y="555"/>
                  </a:lnTo>
                  <a:close/>
                  <a:moveTo>
                    <a:pt x="666" y="167"/>
                  </a:moveTo>
                  <a:lnTo>
                    <a:pt x="666" y="167"/>
                  </a:lnTo>
                  <a:cubicBezTo>
                    <a:pt x="24" y="167"/>
                    <a:pt x="24" y="167"/>
                    <a:pt x="24" y="167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4" y="115"/>
                    <a:pt x="39" y="99"/>
                    <a:pt x="58" y="99"/>
                  </a:cubicBezTo>
                  <a:cubicBezTo>
                    <a:pt x="223" y="99"/>
                    <a:pt x="223" y="99"/>
                    <a:pt x="223" y="99"/>
                  </a:cubicBezTo>
                  <a:cubicBezTo>
                    <a:pt x="246" y="28"/>
                    <a:pt x="246" y="28"/>
                    <a:pt x="246" y="28"/>
                  </a:cubicBezTo>
                  <a:cubicBezTo>
                    <a:pt x="247" y="25"/>
                    <a:pt x="249" y="23"/>
                    <a:pt x="252" y="23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55" y="23"/>
                    <a:pt x="458" y="25"/>
                    <a:pt x="459" y="28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632" y="99"/>
                    <a:pt x="632" y="99"/>
                    <a:pt x="632" y="99"/>
                  </a:cubicBezTo>
                  <a:cubicBezTo>
                    <a:pt x="651" y="99"/>
                    <a:pt x="666" y="115"/>
                    <a:pt x="666" y="132"/>
                  </a:cubicBezTo>
                  <a:lnTo>
                    <a:pt x="666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" name="Group 367"/>
            <p:cNvGrpSpPr/>
            <p:nvPr/>
          </p:nvGrpSpPr>
          <p:grpSpPr>
            <a:xfrm>
              <a:off x="2346748" y="2030023"/>
              <a:ext cx="172493" cy="122415"/>
              <a:chOff x="2346748" y="2030023"/>
              <a:chExt cx="172493" cy="122415"/>
            </a:xfrm>
            <a:grpFill/>
          </p:grpSpPr>
          <p:sp>
            <p:nvSpPr>
              <p:cNvPr id="459" name="Freeform 49"/>
              <p:cNvSpPr>
                <a:spLocks noChangeArrowheads="1"/>
              </p:cNvSpPr>
              <p:nvPr/>
            </p:nvSpPr>
            <p:spPr bwMode="auto">
              <a:xfrm>
                <a:off x="2346748" y="2039297"/>
                <a:ext cx="111286" cy="113141"/>
              </a:xfrm>
              <a:custGeom>
                <a:avLst/>
                <a:gdLst>
                  <a:gd name="T0" fmla="*/ 132 w 266"/>
                  <a:gd name="T1" fmla="*/ 266 h 267"/>
                  <a:gd name="T2" fmla="*/ 132 w 266"/>
                  <a:gd name="T3" fmla="*/ 266 h 267"/>
                  <a:gd name="T4" fmla="*/ 265 w 266"/>
                  <a:gd name="T5" fmla="*/ 134 h 267"/>
                  <a:gd name="T6" fmla="*/ 132 w 266"/>
                  <a:gd name="T7" fmla="*/ 0 h 267"/>
                  <a:gd name="T8" fmla="*/ 0 w 266"/>
                  <a:gd name="T9" fmla="*/ 134 h 267"/>
                  <a:gd name="T10" fmla="*/ 132 w 266"/>
                  <a:gd name="T11" fmla="*/ 266 h 267"/>
                  <a:gd name="T12" fmla="*/ 132 w 266"/>
                  <a:gd name="T13" fmla="*/ 24 h 267"/>
                  <a:gd name="T14" fmla="*/ 132 w 266"/>
                  <a:gd name="T15" fmla="*/ 24 h 267"/>
                  <a:gd name="T16" fmla="*/ 241 w 266"/>
                  <a:gd name="T17" fmla="*/ 134 h 267"/>
                  <a:gd name="T18" fmla="*/ 132 w 266"/>
                  <a:gd name="T19" fmla="*/ 242 h 267"/>
                  <a:gd name="T20" fmla="*/ 24 w 266"/>
                  <a:gd name="T21" fmla="*/ 134 h 267"/>
                  <a:gd name="T22" fmla="*/ 132 w 266"/>
                  <a:gd name="T23" fmla="*/ 24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6" h="267">
                    <a:moveTo>
                      <a:pt x="132" y="266"/>
                    </a:moveTo>
                    <a:lnTo>
                      <a:pt x="132" y="266"/>
                    </a:lnTo>
                    <a:cubicBezTo>
                      <a:pt x="205" y="266"/>
                      <a:pt x="265" y="206"/>
                      <a:pt x="265" y="134"/>
                    </a:cubicBezTo>
                    <a:cubicBezTo>
                      <a:pt x="265" y="61"/>
                      <a:pt x="205" y="0"/>
                      <a:pt x="132" y="0"/>
                    </a:cubicBezTo>
                    <a:cubicBezTo>
                      <a:pt x="59" y="0"/>
                      <a:pt x="0" y="61"/>
                      <a:pt x="0" y="134"/>
                    </a:cubicBezTo>
                    <a:cubicBezTo>
                      <a:pt x="0" y="206"/>
                      <a:pt x="59" y="266"/>
                      <a:pt x="132" y="266"/>
                    </a:cubicBezTo>
                    <a:close/>
                    <a:moveTo>
                      <a:pt x="132" y="24"/>
                    </a:moveTo>
                    <a:lnTo>
                      <a:pt x="132" y="24"/>
                    </a:lnTo>
                    <a:cubicBezTo>
                      <a:pt x="192" y="24"/>
                      <a:pt x="241" y="73"/>
                      <a:pt x="241" y="134"/>
                    </a:cubicBezTo>
                    <a:cubicBezTo>
                      <a:pt x="241" y="193"/>
                      <a:pt x="192" y="242"/>
                      <a:pt x="132" y="242"/>
                    </a:cubicBezTo>
                    <a:cubicBezTo>
                      <a:pt x="73" y="242"/>
                      <a:pt x="24" y="193"/>
                      <a:pt x="24" y="134"/>
                    </a:cubicBezTo>
                    <a:cubicBezTo>
                      <a:pt x="24" y="73"/>
                      <a:pt x="73" y="24"/>
                      <a:pt x="13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" name="Freeform 50"/>
              <p:cNvSpPr>
                <a:spLocks noChangeArrowheads="1"/>
              </p:cNvSpPr>
              <p:nvPr/>
            </p:nvSpPr>
            <p:spPr bwMode="auto">
              <a:xfrm>
                <a:off x="2504403" y="2030023"/>
                <a:ext cx="14838" cy="14838"/>
              </a:xfrm>
              <a:custGeom>
                <a:avLst/>
                <a:gdLst>
                  <a:gd name="T0" fmla="*/ 17 w 34"/>
                  <a:gd name="T1" fmla="*/ 34 h 35"/>
                  <a:gd name="T2" fmla="*/ 17 w 34"/>
                  <a:gd name="T3" fmla="*/ 34 h 35"/>
                  <a:gd name="T4" fmla="*/ 33 w 34"/>
                  <a:gd name="T5" fmla="*/ 17 h 35"/>
                  <a:gd name="T6" fmla="*/ 17 w 34"/>
                  <a:gd name="T7" fmla="*/ 0 h 35"/>
                  <a:gd name="T8" fmla="*/ 0 w 34"/>
                  <a:gd name="T9" fmla="*/ 17 h 35"/>
                  <a:gd name="T10" fmla="*/ 17 w 34"/>
                  <a:gd name="T11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" h="35">
                    <a:moveTo>
                      <a:pt x="17" y="34"/>
                    </a:moveTo>
                    <a:lnTo>
                      <a:pt x="17" y="34"/>
                    </a:lnTo>
                    <a:cubicBezTo>
                      <a:pt x="25" y="34"/>
                      <a:pt x="33" y="26"/>
                      <a:pt x="33" y="17"/>
                    </a:cubicBezTo>
                    <a:cubicBezTo>
                      <a:pt x="33" y="8"/>
                      <a:pt x="25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5" name="Group 374"/>
          <p:cNvGrpSpPr/>
          <p:nvPr/>
        </p:nvGrpSpPr>
        <p:grpSpPr>
          <a:xfrm>
            <a:off x="6568657" y="1953978"/>
            <a:ext cx="311601" cy="211443"/>
            <a:chOff x="6568657" y="1953978"/>
            <a:chExt cx="311601" cy="211443"/>
          </a:xfrm>
          <a:solidFill>
            <a:srgbClr val="02D35F"/>
          </a:solidFill>
        </p:grpSpPr>
        <p:sp>
          <p:nvSpPr>
            <p:cNvPr id="461" name="Freeform 51"/>
            <p:cNvSpPr>
              <a:spLocks noChangeArrowheads="1"/>
            </p:cNvSpPr>
            <p:nvPr/>
          </p:nvSpPr>
          <p:spPr bwMode="auto">
            <a:xfrm>
              <a:off x="6568657" y="1953978"/>
              <a:ext cx="311601" cy="211443"/>
            </a:xfrm>
            <a:custGeom>
              <a:avLst/>
              <a:gdLst>
                <a:gd name="T0" fmla="*/ 722 w 739"/>
                <a:gd name="T1" fmla="*/ 153 h 504"/>
                <a:gd name="T2" fmla="*/ 722 w 739"/>
                <a:gd name="T3" fmla="*/ 153 h 504"/>
                <a:gd name="T4" fmla="*/ 577 w 739"/>
                <a:gd name="T5" fmla="*/ 236 h 504"/>
                <a:gd name="T6" fmla="*/ 577 w 739"/>
                <a:gd name="T7" fmla="*/ 167 h 504"/>
                <a:gd name="T8" fmla="*/ 513 w 739"/>
                <a:gd name="T9" fmla="*/ 103 h 504"/>
                <a:gd name="T10" fmla="*/ 272 w 739"/>
                <a:gd name="T11" fmla="*/ 103 h 504"/>
                <a:gd name="T12" fmla="*/ 274 w 739"/>
                <a:gd name="T13" fmla="*/ 96 h 504"/>
                <a:gd name="T14" fmla="*/ 274 w 739"/>
                <a:gd name="T15" fmla="*/ 13 h 504"/>
                <a:gd name="T16" fmla="*/ 262 w 739"/>
                <a:gd name="T17" fmla="*/ 0 h 504"/>
                <a:gd name="T18" fmla="*/ 63 w 739"/>
                <a:gd name="T19" fmla="*/ 0 h 504"/>
                <a:gd name="T20" fmla="*/ 51 w 739"/>
                <a:gd name="T21" fmla="*/ 13 h 504"/>
                <a:gd name="T22" fmla="*/ 63 w 739"/>
                <a:gd name="T23" fmla="*/ 24 h 504"/>
                <a:gd name="T24" fmla="*/ 251 w 739"/>
                <a:gd name="T25" fmla="*/ 24 h 504"/>
                <a:gd name="T26" fmla="*/ 251 w 739"/>
                <a:gd name="T27" fmla="*/ 96 h 504"/>
                <a:gd name="T28" fmla="*/ 254 w 739"/>
                <a:gd name="T29" fmla="*/ 103 h 504"/>
                <a:gd name="T30" fmla="*/ 64 w 739"/>
                <a:gd name="T31" fmla="*/ 103 h 504"/>
                <a:gd name="T32" fmla="*/ 0 w 739"/>
                <a:gd name="T33" fmla="*/ 167 h 504"/>
                <a:gd name="T34" fmla="*/ 0 w 739"/>
                <a:gd name="T35" fmla="*/ 440 h 504"/>
                <a:gd name="T36" fmla="*/ 64 w 739"/>
                <a:gd name="T37" fmla="*/ 503 h 504"/>
                <a:gd name="T38" fmla="*/ 513 w 739"/>
                <a:gd name="T39" fmla="*/ 503 h 504"/>
                <a:gd name="T40" fmla="*/ 577 w 739"/>
                <a:gd name="T41" fmla="*/ 440 h 504"/>
                <a:gd name="T42" fmla="*/ 577 w 739"/>
                <a:gd name="T43" fmla="*/ 375 h 504"/>
                <a:gd name="T44" fmla="*/ 722 w 739"/>
                <a:gd name="T45" fmla="*/ 453 h 504"/>
                <a:gd name="T46" fmla="*/ 727 w 739"/>
                <a:gd name="T47" fmla="*/ 454 h 504"/>
                <a:gd name="T48" fmla="*/ 733 w 739"/>
                <a:gd name="T49" fmla="*/ 453 h 504"/>
                <a:gd name="T50" fmla="*/ 738 w 739"/>
                <a:gd name="T51" fmla="*/ 443 h 504"/>
                <a:gd name="T52" fmla="*/ 738 w 739"/>
                <a:gd name="T53" fmla="*/ 164 h 504"/>
                <a:gd name="T54" fmla="*/ 733 w 739"/>
                <a:gd name="T55" fmla="*/ 153 h 504"/>
                <a:gd name="T56" fmla="*/ 722 w 739"/>
                <a:gd name="T57" fmla="*/ 153 h 504"/>
                <a:gd name="T58" fmla="*/ 553 w 739"/>
                <a:gd name="T59" fmla="*/ 440 h 504"/>
                <a:gd name="T60" fmla="*/ 553 w 739"/>
                <a:gd name="T61" fmla="*/ 440 h 504"/>
                <a:gd name="T62" fmla="*/ 513 w 739"/>
                <a:gd name="T63" fmla="*/ 480 h 504"/>
                <a:gd name="T64" fmla="*/ 64 w 739"/>
                <a:gd name="T65" fmla="*/ 480 h 504"/>
                <a:gd name="T66" fmla="*/ 23 w 739"/>
                <a:gd name="T67" fmla="*/ 440 h 504"/>
                <a:gd name="T68" fmla="*/ 23 w 739"/>
                <a:gd name="T69" fmla="*/ 167 h 504"/>
                <a:gd name="T70" fmla="*/ 64 w 739"/>
                <a:gd name="T71" fmla="*/ 126 h 504"/>
                <a:gd name="T72" fmla="*/ 513 w 739"/>
                <a:gd name="T73" fmla="*/ 126 h 504"/>
                <a:gd name="T74" fmla="*/ 553 w 739"/>
                <a:gd name="T75" fmla="*/ 167 h 504"/>
                <a:gd name="T76" fmla="*/ 553 w 739"/>
                <a:gd name="T77" fmla="*/ 440 h 504"/>
                <a:gd name="T78" fmla="*/ 715 w 739"/>
                <a:gd name="T79" fmla="*/ 423 h 504"/>
                <a:gd name="T80" fmla="*/ 715 w 739"/>
                <a:gd name="T81" fmla="*/ 423 h 504"/>
                <a:gd name="T82" fmla="*/ 586 w 739"/>
                <a:gd name="T83" fmla="*/ 354 h 504"/>
                <a:gd name="T84" fmla="*/ 577 w 739"/>
                <a:gd name="T85" fmla="*/ 354 h 504"/>
                <a:gd name="T86" fmla="*/ 577 w 739"/>
                <a:gd name="T87" fmla="*/ 257 h 504"/>
                <a:gd name="T88" fmla="*/ 587 w 739"/>
                <a:gd name="T89" fmla="*/ 256 h 504"/>
                <a:gd name="T90" fmla="*/ 715 w 739"/>
                <a:gd name="T91" fmla="*/ 183 h 504"/>
                <a:gd name="T92" fmla="*/ 715 w 739"/>
                <a:gd name="T93" fmla="*/ 42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39" h="504">
                  <a:moveTo>
                    <a:pt x="722" y="153"/>
                  </a:moveTo>
                  <a:lnTo>
                    <a:pt x="722" y="153"/>
                  </a:lnTo>
                  <a:cubicBezTo>
                    <a:pt x="577" y="236"/>
                    <a:pt x="577" y="236"/>
                    <a:pt x="577" y="236"/>
                  </a:cubicBezTo>
                  <a:cubicBezTo>
                    <a:pt x="577" y="167"/>
                    <a:pt x="577" y="167"/>
                    <a:pt x="577" y="167"/>
                  </a:cubicBezTo>
                  <a:cubicBezTo>
                    <a:pt x="577" y="131"/>
                    <a:pt x="548" y="103"/>
                    <a:pt x="513" y="103"/>
                  </a:cubicBezTo>
                  <a:cubicBezTo>
                    <a:pt x="272" y="103"/>
                    <a:pt x="272" y="103"/>
                    <a:pt x="272" y="103"/>
                  </a:cubicBezTo>
                  <a:cubicBezTo>
                    <a:pt x="273" y="101"/>
                    <a:pt x="274" y="99"/>
                    <a:pt x="274" y="96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4" y="5"/>
                    <a:pt x="269" y="0"/>
                    <a:pt x="26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51" y="5"/>
                    <a:pt x="51" y="13"/>
                  </a:cubicBezTo>
                  <a:cubicBezTo>
                    <a:pt x="51" y="19"/>
                    <a:pt x="56" y="24"/>
                    <a:pt x="63" y="24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9"/>
                    <a:pt x="252" y="101"/>
                    <a:pt x="25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28" y="103"/>
                    <a:pt x="0" y="131"/>
                    <a:pt x="0" y="167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75"/>
                    <a:pt x="28" y="503"/>
                    <a:pt x="64" y="503"/>
                  </a:cubicBezTo>
                  <a:cubicBezTo>
                    <a:pt x="513" y="503"/>
                    <a:pt x="513" y="503"/>
                    <a:pt x="513" y="503"/>
                  </a:cubicBezTo>
                  <a:cubicBezTo>
                    <a:pt x="548" y="503"/>
                    <a:pt x="577" y="475"/>
                    <a:pt x="577" y="440"/>
                  </a:cubicBezTo>
                  <a:cubicBezTo>
                    <a:pt x="577" y="375"/>
                    <a:pt x="577" y="375"/>
                    <a:pt x="577" y="375"/>
                  </a:cubicBezTo>
                  <a:cubicBezTo>
                    <a:pt x="722" y="453"/>
                    <a:pt x="722" y="453"/>
                    <a:pt x="722" y="453"/>
                  </a:cubicBezTo>
                  <a:cubicBezTo>
                    <a:pt x="724" y="454"/>
                    <a:pt x="725" y="454"/>
                    <a:pt x="727" y="454"/>
                  </a:cubicBezTo>
                  <a:cubicBezTo>
                    <a:pt x="729" y="454"/>
                    <a:pt x="731" y="454"/>
                    <a:pt x="733" y="453"/>
                  </a:cubicBezTo>
                  <a:cubicBezTo>
                    <a:pt x="736" y="451"/>
                    <a:pt x="738" y="447"/>
                    <a:pt x="738" y="443"/>
                  </a:cubicBezTo>
                  <a:cubicBezTo>
                    <a:pt x="738" y="164"/>
                    <a:pt x="738" y="164"/>
                    <a:pt x="738" y="164"/>
                  </a:cubicBezTo>
                  <a:cubicBezTo>
                    <a:pt x="738" y="160"/>
                    <a:pt x="736" y="155"/>
                    <a:pt x="733" y="153"/>
                  </a:cubicBezTo>
                  <a:cubicBezTo>
                    <a:pt x="729" y="151"/>
                    <a:pt x="725" y="151"/>
                    <a:pt x="722" y="153"/>
                  </a:cubicBezTo>
                  <a:close/>
                  <a:moveTo>
                    <a:pt x="553" y="440"/>
                  </a:moveTo>
                  <a:lnTo>
                    <a:pt x="553" y="440"/>
                  </a:lnTo>
                  <a:cubicBezTo>
                    <a:pt x="553" y="463"/>
                    <a:pt x="535" y="480"/>
                    <a:pt x="513" y="480"/>
                  </a:cubicBezTo>
                  <a:cubicBezTo>
                    <a:pt x="64" y="480"/>
                    <a:pt x="64" y="480"/>
                    <a:pt x="64" y="480"/>
                  </a:cubicBezTo>
                  <a:cubicBezTo>
                    <a:pt x="41" y="480"/>
                    <a:pt x="23" y="463"/>
                    <a:pt x="23" y="440"/>
                  </a:cubicBezTo>
                  <a:cubicBezTo>
                    <a:pt x="23" y="167"/>
                    <a:pt x="23" y="167"/>
                    <a:pt x="23" y="167"/>
                  </a:cubicBezTo>
                  <a:cubicBezTo>
                    <a:pt x="23" y="144"/>
                    <a:pt x="41" y="126"/>
                    <a:pt x="64" y="126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35" y="126"/>
                    <a:pt x="553" y="144"/>
                    <a:pt x="553" y="167"/>
                  </a:cubicBezTo>
                  <a:lnTo>
                    <a:pt x="553" y="440"/>
                  </a:lnTo>
                  <a:close/>
                  <a:moveTo>
                    <a:pt x="715" y="423"/>
                  </a:moveTo>
                  <a:lnTo>
                    <a:pt x="715" y="423"/>
                  </a:lnTo>
                  <a:cubicBezTo>
                    <a:pt x="586" y="354"/>
                    <a:pt x="586" y="354"/>
                    <a:pt x="586" y="354"/>
                  </a:cubicBezTo>
                  <a:cubicBezTo>
                    <a:pt x="583" y="352"/>
                    <a:pt x="580" y="352"/>
                    <a:pt x="577" y="354"/>
                  </a:cubicBezTo>
                  <a:cubicBezTo>
                    <a:pt x="577" y="257"/>
                    <a:pt x="577" y="257"/>
                    <a:pt x="577" y="257"/>
                  </a:cubicBezTo>
                  <a:cubicBezTo>
                    <a:pt x="580" y="258"/>
                    <a:pt x="583" y="258"/>
                    <a:pt x="587" y="256"/>
                  </a:cubicBezTo>
                  <a:cubicBezTo>
                    <a:pt x="715" y="183"/>
                    <a:pt x="715" y="183"/>
                    <a:pt x="715" y="183"/>
                  </a:cubicBezTo>
                  <a:lnTo>
                    <a:pt x="715" y="4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" name="Freeform 52"/>
            <p:cNvSpPr>
              <a:spLocks noChangeArrowheads="1"/>
            </p:cNvSpPr>
            <p:nvPr/>
          </p:nvSpPr>
          <p:spPr bwMode="auto">
            <a:xfrm>
              <a:off x="6702200" y="2054135"/>
              <a:ext cx="57497" cy="57498"/>
            </a:xfrm>
            <a:custGeom>
              <a:avLst/>
              <a:gdLst>
                <a:gd name="T0" fmla="*/ 67 w 136"/>
                <a:gd name="T1" fmla="*/ 0 h 136"/>
                <a:gd name="T2" fmla="*/ 67 w 136"/>
                <a:gd name="T3" fmla="*/ 0 h 136"/>
                <a:gd name="T4" fmla="*/ 0 w 136"/>
                <a:gd name="T5" fmla="*/ 67 h 136"/>
                <a:gd name="T6" fmla="*/ 67 w 136"/>
                <a:gd name="T7" fmla="*/ 135 h 136"/>
                <a:gd name="T8" fmla="*/ 135 w 136"/>
                <a:gd name="T9" fmla="*/ 67 h 136"/>
                <a:gd name="T10" fmla="*/ 67 w 136"/>
                <a:gd name="T11" fmla="*/ 0 h 136"/>
                <a:gd name="T12" fmla="*/ 67 w 136"/>
                <a:gd name="T13" fmla="*/ 112 h 136"/>
                <a:gd name="T14" fmla="*/ 67 w 136"/>
                <a:gd name="T15" fmla="*/ 112 h 136"/>
                <a:gd name="T16" fmla="*/ 22 w 136"/>
                <a:gd name="T17" fmla="*/ 67 h 136"/>
                <a:gd name="T18" fmla="*/ 67 w 136"/>
                <a:gd name="T19" fmla="*/ 23 h 136"/>
                <a:gd name="T20" fmla="*/ 112 w 136"/>
                <a:gd name="T21" fmla="*/ 67 h 136"/>
                <a:gd name="T22" fmla="*/ 67 w 136"/>
                <a:gd name="T23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36">
                  <a:moveTo>
                    <a:pt x="67" y="0"/>
                  </a:move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5" y="135"/>
                    <a:pt x="135" y="105"/>
                    <a:pt x="135" y="67"/>
                  </a:cubicBezTo>
                  <a:cubicBezTo>
                    <a:pt x="135" y="30"/>
                    <a:pt x="105" y="0"/>
                    <a:pt x="67" y="0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42" y="112"/>
                    <a:pt x="22" y="92"/>
                    <a:pt x="22" y="67"/>
                  </a:cubicBezTo>
                  <a:cubicBezTo>
                    <a:pt x="22" y="44"/>
                    <a:pt x="42" y="23"/>
                    <a:pt x="67" y="23"/>
                  </a:cubicBezTo>
                  <a:cubicBezTo>
                    <a:pt x="92" y="23"/>
                    <a:pt x="112" y="44"/>
                    <a:pt x="112" y="67"/>
                  </a:cubicBezTo>
                  <a:cubicBezTo>
                    <a:pt x="112" y="92"/>
                    <a:pt x="92" y="112"/>
                    <a:pt x="67" y="1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Freeform 53"/>
            <p:cNvSpPr>
              <a:spLocks noChangeArrowheads="1"/>
            </p:cNvSpPr>
            <p:nvPr/>
          </p:nvSpPr>
          <p:spPr bwMode="auto">
            <a:xfrm>
              <a:off x="6616880" y="2054135"/>
              <a:ext cx="57497" cy="57498"/>
            </a:xfrm>
            <a:custGeom>
              <a:avLst/>
              <a:gdLst>
                <a:gd name="T0" fmla="*/ 67 w 137"/>
                <a:gd name="T1" fmla="*/ 0 h 136"/>
                <a:gd name="T2" fmla="*/ 67 w 137"/>
                <a:gd name="T3" fmla="*/ 0 h 136"/>
                <a:gd name="T4" fmla="*/ 0 w 137"/>
                <a:gd name="T5" fmla="*/ 67 h 136"/>
                <a:gd name="T6" fmla="*/ 67 w 137"/>
                <a:gd name="T7" fmla="*/ 135 h 136"/>
                <a:gd name="T8" fmla="*/ 136 w 137"/>
                <a:gd name="T9" fmla="*/ 67 h 136"/>
                <a:gd name="T10" fmla="*/ 67 w 137"/>
                <a:gd name="T11" fmla="*/ 0 h 136"/>
                <a:gd name="T12" fmla="*/ 67 w 137"/>
                <a:gd name="T13" fmla="*/ 112 h 136"/>
                <a:gd name="T14" fmla="*/ 67 w 137"/>
                <a:gd name="T15" fmla="*/ 112 h 136"/>
                <a:gd name="T16" fmla="*/ 23 w 137"/>
                <a:gd name="T17" fmla="*/ 67 h 136"/>
                <a:gd name="T18" fmla="*/ 67 w 137"/>
                <a:gd name="T19" fmla="*/ 23 h 136"/>
                <a:gd name="T20" fmla="*/ 112 w 137"/>
                <a:gd name="T21" fmla="*/ 67 h 136"/>
                <a:gd name="T22" fmla="*/ 67 w 137"/>
                <a:gd name="T23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" h="136">
                  <a:moveTo>
                    <a:pt x="67" y="0"/>
                  </a:move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5" y="135"/>
                    <a:pt x="136" y="105"/>
                    <a:pt x="136" y="67"/>
                  </a:cubicBezTo>
                  <a:cubicBezTo>
                    <a:pt x="136" y="30"/>
                    <a:pt x="105" y="0"/>
                    <a:pt x="67" y="0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43" y="112"/>
                    <a:pt x="23" y="92"/>
                    <a:pt x="23" y="67"/>
                  </a:cubicBezTo>
                  <a:cubicBezTo>
                    <a:pt x="23" y="44"/>
                    <a:pt x="43" y="23"/>
                    <a:pt x="67" y="23"/>
                  </a:cubicBezTo>
                  <a:cubicBezTo>
                    <a:pt x="92" y="23"/>
                    <a:pt x="112" y="44"/>
                    <a:pt x="112" y="67"/>
                  </a:cubicBezTo>
                  <a:cubicBezTo>
                    <a:pt x="112" y="92"/>
                    <a:pt x="92" y="112"/>
                    <a:pt x="67" y="1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4042464" y="1909462"/>
            <a:ext cx="168783" cy="298617"/>
            <a:chOff x="4042464" y="1909462"/>
            <a:chExt cx="168783" cy="298617"/>
          </a:xfrm>
          <a:solidFill>
            <a:srgbClr val="02D35F"/>
          </a:solidFill>
        </p:grpSpPr>
        <p:sp>
          <p:nvSpPr>
            <p:cNvPr id="464" name="Freeform 54"/>
            <p:cNvSpPr>
              <a:spLocks noChangeArrowheads="1"/>
            </p:cNvSpPr>
            <p:nvPr/>
          </p:nvSpPr>
          <p:spPr bwMode="auto">
            <a:xfrm>
              <a:off x="4042464" y="1909462"/>
              <a:ext cx="168783" cy="298617"/>
            </a:xfrm>
            <a:custGeom>
              <a:avLst/>
              <a:gdLst>
                <a:gd name="T0" fmla="*/ 47 w 400"/>
                <a:gd name="T1" fmla="*/ 711 h 712"/>
                <a:gd name="T2" fmla="*/ 47 w 400"/>
                <a:gd name="T3" fmla="*/ 711 h 712"/>
                <a:gd name="T4" fmla="*/ 352 w 400"/>
                <a:gd name="T5" fmla="*/ 711 h 712"/>
                <a:gd name="T6" fmla="*/ 399 w 400"/>
                <a:gd name="T7" fmla="*/ 664 h 712"/>
                <a:gd name="T8" fmla="*/ 399 w 400"/>
                <a:gd name="T9" fmla="*/ 48 h 712"/>
                <a:gd name="T10" fmla="*/ 352 w 400"/>
                <a:gd name="T11" fmla="*/ 0 h 712"/>
                <a:gd name="T12" fmla="*/ 47 w 400"/>
                <a:gd name="T13" fmla="*/ 0 h 712"/>
                <a:gd name="T14" fmla="*/ 0 w 400"/>
                <a:gd name="T15" fmla="*/ 48 h 712"/>
                <a:gd name="T16" fmla="*/ 0 w 400"/>
                <a:gd name="T17" fmla="*/ 664 h 712"/>
                <a:gd name="T18" fmla="*/ 47 w 400"/>
                <a:gd name="T19" fmla="*/ 711 h 712"/>
                <a:gd name="T20" fmla="*/ 23 w 400"/>
                <a:gd name="T21" fmla="*/ 48 h 712"/>
                <a:gd name="T22" fmla="*/ 23 w 400"/>
                <a:gd name="T23" fmla="*/ 48 h 712"/>
                <a:gd name="T24" fmla="*/ 47 w 400"/>
                <a:gd name="T25" fmla="*/ 24 h 712"/>
                <a:gd name="T26" fmla="*/ 352 w 400"/>
                <a:gd name="T27" fmla="*/ 24 h 712"/>
                <a:gd name="T28" fmla="*/ 376 w 400"/>
                <a:gd name="T29" fmla="*/ 48 h 712"/>
                <a:gd name="T30" fmla="*/ 376 w 400"/>
                <a:gd name="T31" fmla="*/ 664 h 712"/>
                <a:gd name="T32" fmla="*/ 352 w 400"/>
                <a:gd name="T33" fmla="*/ 688 h 712"/>
                <a:gd name="T34" fmla="*/ 47 w 400"/>
                <a:gd name="T35" fmla="*/ 688 h 712"/>
                <a:gd name="T36" fmla="*/ 23 w 400"/>
                <a:gd name="T37" fmla="*/ 664 h 712"/>
                <a:gd name="T38" fmla="*/ 23 w 400"/>
                <a:gd name="T39" fmla="*/ 48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0" h="712">
                  <a:moveTo>
                    <a:pt x="47" y="711"/>
                  </a:moveTo>
                  <a:lnTo>
                    <a:pt x="47" y="711"/>
                  </a:lnTo>
                  <a:cubicBezTo>
                    <a:pt x="352" y="711"/>
                    <a:pt x="352" y="711"/>
                    <a:pt x="352" y="711"/>
                  </a:cubicBezTo>
                  <a:cubicBezTo>
                    <a:pt x="378" y="711"/>
                    <a:pt x="399" y="690"/>
                    <a:pt x="399" y="664"/>
                  </a:cubicBezTo>
                  <a:cubicBezTo>
                    <a:pt x="399" y="48"/>
                    <a:pt x="399" y="48"/>
                    <a:pt x="399" y="48"/>
                  </a:cubicBezTo>
                  <a:cubicBezTo>
                    <a:pt x="399" y="22"/>
                    <a:pt x="378" y="0"/>
                    <a:pt x="352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664"/>
                    <a:pt x="0" y="664"/>
                    <a:pt x="0" y="664"/>
                  </a:cubicBezTo>
                  <a:cubicBezTo>
                    <a:pt x="0" y="690"/>
                    <a:pt x="21" y="711"/>
                    <a:pt x="47" y="711"/>
                  </a:cubicBezTo>
                  <a:close/>
                  <a:moveTo>
                    <a:pt x="23" y="48"/>
                  </a:moveTo>
                  <a:lnTo>
                    <a:pt x="23" y="48"/>
                  </a:lnTo>
                  <a:cubicBezTo>
                    <a:pt x="23" y="35"/>
                    <a:pt x="34" y="24"/>
                    <a:pt x="47" y="24"/>
                  </a:cubicBezTo>
                  <a:cubicBezTo>
                    <a:pt x="352" y="24"/>
                    <a:pt x="352" y="24"/>
                    <a:pt x="352" y="24"/>
                  </a:cubicBezTo>
                  <a:cubicBezTo>
                    <a:pt x="365" y="24"/>
                    <a:pt x="376" y="35"/>
                    <a:pt x="376" y="48"/>
                  </a:cubicBezTo>
                  <a:cubicBezTo>
                    <a:pt x="376" y="664"/>
                    <a:pt x="376" y="664"/>
                    <a:pt x="376" y="664"/>
                  </a:cubicBezTo>
                  <a:cubicBezTo>
                    <a:pt x="376" y="677"/>
                    <a:pt x="365" y="688"/>
                    <a:pt x="352" y="688"/>
                  </a:cubicBezTo>
                  <a:cubicBezTo>
                    <a:pt x="47" y="688"/>
                    <a:pt x="47" y="688"/>
                    <a:pt x="47" y="688"/>
                  </a:cubicBezTo>
                  <a:cubicBezTo>
                    <a:pt x="34" y="688"/>
                    <a:pt x="23" y="677"/>
                    <a:pt x="23" y="664"/>
                  </a:cubicBezTo>
                  <a:lnTo>
                    <a:pt x="23" y="4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Freeform 55"/>
            <p:cNvSpPr>
              <a:spLocks noChangeArrowheads="1"/>
            </p:cNvSpPr>
            <p:nvPr/>
          </p:nvSpPr>
          <p:spPr bwMode="auto">
            <a:xfrm>
              <a:off x="4062866" y="1957686"/>
              <a:ext cx="124270" cy="187332"/>
            </a:xfrm>
            <a:custGeom>
              <a:avLst/>
              <a:gdLst>
                <a:gd name="T0" fmla="*/ 12 w 296"/>
                <a:gd name="T1" fmla="*/ 446 h 447"/>
                <a:gd name="T2" fmla="*/ 12 w 296"/>
                <a:gd name="T3" fmla="*/ 446 h 447"/>
                <a:gd name="T4" fmla="*/ 284 w 296"/>
                <a:gd name="T5" fmla="*/ 446 h 447"/>
                <a:gd name="T6" fmla="*/ 295 w 296"/>
                <a:gd name="T7" fmla="*/ 435 h 447"/>
                <a:gd name="T8" fmla="*/ 295 w 296"/>
                <a:gd name="T9" fmla="*/ 11 h 447"/>
                <a:gd name="T10" fmla="*/ 284 w 296"/>
                <a:gd name="T11" fmla="*/ 0 h 447"/>
                <a:gd name="T12" fmla="*/ 12 w 296"/>
                <a:gd name="T13" fmla="*/ 0 h 447"/>
                <a:gd name="T14" fmla="*/ 0 w 296"/>
                <a:gd name="T15" fmla="*/ 11 h 447"/>
                <a:gd name="T16" fmla="*/ 0 w 296"/>
                <a:gd name="T17" fmla="*/ 435 h 447"/>
                <a:gd name="T18" fmla="*/ 12 w 296"/>
                <a:gd name="T19" fmla="*/ 446 h 447"/>
                <a:gd name="T20" fmla="*/ 24 w 296"/>
                <a:gd name="T21" fmla="*/ 23 h 447"/>
                <a:gd name="T22" fmla="*/ 24 w 296"/>
                <a:gd name="T23" fmla="*/ 23 h 447"/>
                <a:gd name="T24" fmla="*/ 272 w 296"/>
                <a:gd name="T25" fmla="*/ 23 h 447"/>
                <a:gd name="T26" fmla="*/ 272 w 296"/>
                <a:gd name="T27" fmla="*/ 422 h 447"/>
                <a:gd name="T28" fmla="*/ 24 w 296"/>
                <a:gd name="T29" fmla="*/ 422 h 447"/>
                <a:gd name="T30" fmla="*/ 24 w 296"/>
                <a:gd name="T31" fmla="*/ 23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6" h="447">
                  <a:moveTo>
                    <a:pt x="12" y="446"/>
                  </a:moveTo>
                  <a:lnTo>
                    <a:pt x="12" y="446"/>
                  </a:lnTo>
                  <a:cubicBezTo>
                    <a:pt x="284" y="446"/>
                    <a:pt x="284" y="446"/>
                    <a:pt x="284" y="446"/>
                  </a:cubicBezTo>
                  <a:cubicBezTo>
                    <a:pt x="290" y="446"/>
                    <a:pt x="295" y="441"/>
                    <a:pt x="295" y="435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95" y="5"/>
                    <a:pt x="290" y="0"/>
                    <a:pt x="28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41"/>
                    <a:pt x="6" y="446"/>
                    <a:pt x="12" y="446"/>
                  </a:cubicBezTo>
                  <a:close/>
                  <a:moveTo>
                    <a:pt x="24" y="23"/>
                  </a:moveTo>
                  <a:lnTo>
                    <a:pt x="24" y="23"/>
                  </a:lnTo>
                  <a:cubicBezTo>
                    <a:pt x="272" y="23"/>
                    <a:pt x="272" y="23"/>
                    <a:pt x="272" y="23"/>
                  </a:cubicBezTo>
                  <a:cubicBezTo>
                    <a:pt x="272" y="422"/>
                    <a:pt x="272" y="422"/>
                    <a:pt x="272" y="422"/>
                  </a:cubicBezTo>
                  <a:cubicBezTo>
                    <a:pt x="24" y="422"/>
                    <a:pt x="24" y="422"/>
                    <a:pt x="24" y="422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Freeform 56"/>
            <p:cNvSpPr>
              <a:spLocks noChangeArrowheads="1"/>
            </p:cNvSpPr>
            <p:nvPr/>
          </p:nvSpPr>
          <p:spPr bwMode="auto">
            <a:xfrm>
              <a:off x="4105526" y="1929865"/>
              <a:ext cx="38950" cy="16692"/>
            </a:xfrm>
            <a:custGeom>
              <a:avLst/>
              <a:gdLst>
                <a:gd name="T0" fmla="*/ 17 w 92"/>
                <a:gd name="T1" fmla="*/ 37 h 38"/>
                <a:gd name="T2" fmla="*/ 17 w 92"/>
                <a:gd name="T3" fmla="*/ 37 h 38"/>
                <a:gd name="T4" fmla="*/ 74 w 92"/>
                <a:gd name="T5" fmla="*/ 37 h 38"/>
                <a:gd name="T6" fmla="*/ 91 w 92"/>
                <a:gd name="T7" fmla="*/ 18 h 38"/>
                <a:gd name="T8" fmla="*/ 74 w 92"/>
                <a:gd name="T9" fmla="*/ 0 h 38"/>
                <a:gd name="T10" fmla="*/ 17 w 92"/>
                <a:gd name="T11" fmla="*/ 0 h 38"/>
                <a:gd name="T12" fmla="*/ 0 w 92"/>
                <a:gd name="T13" fmla="*/ 19 h 38"/>
                <a:gd name="T14" fmla="*/ 17 w 92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38">
                  <a:moveTo>
                    <a:pt x="17" y="37"/>
                  </a:moveTo>
                  <a:lnTo>
                    <a:pt x="17" y="37"/>
                  </a:lnTo>
                  <a:cubicBezTo>
                    <a:pt x="74" y="37"/>
                    <a:pt x="74" y="37"/>
                    <a:pt x="74" y="37"/>
                  </a:cubicBezTo>
                  <a:cubicBezTo>
                    <a:pt x="83" y="37"/>
                    <a:pt x="91" y="28"/>
                    <a:pt x="91" y="18"/>
                  </a:cubicBezTo>
                  <a:cubicBezTo>
                    <a:pt x="91" y="8"/>
                    <a:pt x="83" y="0"/>
                    <a:pt x="7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9"/>
                  </a:cubicBezTo>
                  <a:cubicBezTo>
                    <a:pt x="0" y="28"/>
                    <a:pt x="7" y="37"/>
                    <a:pt x="17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57"/>
            <p:cNvSpPr>
              <a:spLocks noChangeArrowheads="1"/>
            </p:cNvSpPr>
            <p:nvPr/>
          </p:nvSpPr>
          <p:spPr bwMode="auto">
            <a:xfrm>
              <a:off x="4112946" y="2158002"/>
              <a:ext cx="27821" cy="27822"/>
            </a:xfrm>
            <a:custGeom>
              <a:avLst/>
              <a:gdLst>
                <a:gd name="T0" fmla="*/ 33 w 66"/>
                <a:gd name="T1" fmla="*/ 0 h 66"/>
                <a:gd name="T2" fmla="*/ 33 w 66"/>
                <a:gd name="T3" fmla="*/ 0 h 66"/>
                <a:gd name="T4" fmla="*/ 0 w 66"/>
                <a:gd name="T5" fmla="*/ 33 h 66"/>
                <a:gd name="T6" fmla="*/ 33 w 66"/>
                <a:gd name="T7" fmla="*/ 65 h 66"/>
                <a:gd name="T8" fmla="*/ 65 w 66"/>
                <a:gd name="T9" fmla="*/ 33 h 66"/>
                <a:gd name="T10" fmla="*/ 33 w 66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lnTo>
                    <a:pt x="33" y="0"/>
                  </a:lnTo>
                  <a:cubicBezTo>
                    <a:pt x="15" y="0"/>
                    <a:pt x="0" y="15"/>
                    <a:pt x="0" y="33"/>
                  </a:cubicBezTo>
                  <a:cubicBezTo>
                    <a:pt x="0" y="50"/>
                    <a:pt x="15" y="65"/>
                    <a:pt x="33" y="65"/>
                  </a:cubicBezTo>
                  <a:cubicBezTo>
                    <a:pt x="50" y="65"/>
                    <a:pt x="65" y="50"/>
                    <a:pt x="65" y="33"/>
                  </a:cubicBezTo>
                  <a:cubicBezTo>
                    <a:pt x="65" y="15"/>
                    <a:pt x="50" y="0"/>
                    <a:pt x="3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4930897" y="1898334"/>
            <a:ext cx="187332" cy="322729"/>
            <a:chOff x="4930897" y="1898334"/>
            <a:chExt cx="187332" cy="322729"/>
          </a:xfrm>
          <a:solidFill>
            <a:srgbClr val="02D35F"/>
          </a:solidFill>
        </p:grpSpPr>
        <p:sp>
          <p:nvSpPr>
            <p:cNvPr id="468" name="Freeform 58"/>
            <p:cNvSpPr>
              <a:spLocks noChangeArrowheads="1"/>
            </p:cNvSpPr>
            <p:nvPr/>
          </p:nvSpPr>
          <p:spPr bwMode="auto">
            <a:xfrm>
              <a:off x="4930897" y="1898334"/>
              <a:ext cx="187332" cy="322729"/>
            </a:xfrm>
            <a:custGeom>
              <a:avLst/>
              <a:gdLst>
                <a:gd name="T0" fmla="*/ 122 w 446"/>
                <a:gd name="T1" fmla="*/ 767 h 768"/>
                <a:gd name="T2" fmla="*/ 122 w 446"/>
                <a:gd name="T3" fmla="*/ 767 h 768"/>
                <a:gd name="T4" fmla="*/ 323 w 446"/>
                <a:gd name="T5" fmla="*/ 767 h 768"/>
                <a:gd name="T6" fmla="*/ 445 w 446"/>
                <a:gd name="T7" fmla="*/ 646 h 768"/>
                <a:gd name="T8" fmla="*/ 445 w 446"/>
                <a:gd name="T9" fmla="*/ 122 h 768"/>
                <a:gd name="T10" fmla="*/ 323 w 446"/>
                <a:gd name="T11" fmla="*/ 0 h 768"/>
                <a:gd name="T12" fmla="*/ 122 w 446"/>
                <a:gd name="T13" fmla="*/ 0 h 768"/>
                <a:gd name="T14" fmla="*/ 0 w 446"/>
                <a:gd name="T15" fmla="*/ 122 h 768"/>
                <a:gd name="T16" fmla="*/ 0 w 446"/>
                <a:gd name="T17" fmla="*/ 646 h 768"/>
                <a:gd name="T18" fmla="*/ 122 w 446"/>
                <a:gd name="T19" fmla="*/ 767 h 768"/>
                <a:gd name="T20" fmla="*/ 24 w 446"/>
                <a:gd name="T21" fmla="*/ 122 h 768"/>
                <a:gd name="T22" fmla="*/ 24 w 446"/>
                <a:gd name="T23" fmla="*/ 122 h 768"/>
                <a:gd name="T24" fmla="*/ 122 w 446"/>
                <a:gd name="T25" fmla="*/ 24 h 768"/>
                <a:gd name="T26" fmla="*/ 323 w 446"/>
                <a:gd name="T27" fmla="*/ 24 h 768"/>
                <a:gd name="T28" fmla="*/ 421 w 446"/>
                <a:gd name="T29" fmla="*/ 122 h 768"/>
                <a:gd name="T30" fmla="*/ 421 w 446"/>
                <a:gd name="T31" fmla="*/ 646 h 768"/>
                <a:gd name="T32" fmla="*/ 323 w 446"/>
                <a:gd name="T33" fmla="*/ 744 h 768"/>
                <a:gd name="T34" fmla="*/ 122 w 446"/>
                <a:gd name="T35" fmla="*/ 744 h 768"/>
                <a:gd name="T36" fmla="*/ 24 w 446"/>
                <a:gd name="T37" fmla="*/ 646 h 768"/>
                <a:gd name="T38" fmla="*/ 24 w 446"/>
                <a:gd name="T39" fmla="*/ 122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6" h="768">
                  <a:moveTo>
                    <a:pt x="122" y="767"/>
                  </a:moveTo>
                  <a:lnTo>
                    <a:pt x="122" y="767"/>
                  </a:lnTo>
                  <a:cubicBezTo>
                    <a:pt x="323" y="767"/>
                    <a:pt x="323" y="767"/>
                    <a:pt x="323" y="767"/>
                  </a:cubicBezTo>
                  <a:cubicBezTo>
                    <a:pt x="390" y="767"/>
                    <a:pt x="445" y="713"/>
                    <a:pt x="445" y="646"/>
                  </a:cubicBezTo>
                  <a:cubicBezTo>
                    <a:pt x="445" y="122"/>
                    <a:pt x="445" y="122"/>
                    <a:pt x="445" y="122"/>
                  </a:cubicBezTo>
                  <a:cubicBezTo>
                    <a:pt x="445" y="55"/>
                    <a:pt x="390" y="0"/>
                    <a:pt x="3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55" y="0"/>
                    <a:pt x="0" y="55"/>
                    <a:pt x="0" y="122"/>
                  </a:cubicBezTo>
                  <a:cubicBezTo>
                    <a:pt x="0" y="646"/>
                    <a:pt x="0" y="646"/>
                    <a:pt x="0" y="646"/>
                  </a:cubicBezTo>
                  <a:cubicBezTo>
                    <a:pt x="0" y="713"/>
                    <a:pt x="55" y="767"/>
                    <a:pt x="122" y="767"/>
                  </a:cubicBez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24" y="68"/>
                    <a:pt x="68" y="24"/>
                    <a:pt x="122" y="24"/>
                  </a:cubicBezTo>
                  <a:cubicBezTo>
                    <a:pt x="323" y="24"/>
                    <a:pt x="323" y="24"/>
                    <a:pt x="323" y="24"/>
                  </a:cubicBezTo>
                  <a:cubicBezTo>
                    <a:pt x="377" y="24"/>
                    <a:pt x="421" y="68"/>
                    <a:pt x="421" y="122"/>
                  </a:cubicBezTo>
                  <a:cubicBezTo>
                    <a:pt x="421" y="646"/>
                    <a:pt x="421" y="646"/>
                    <a:pt x="421" y="646"/>
                  </a:cubicBezTo>
                  <a:cubicBezTo>
                    <a:pt x="421" y="700"/>
                    <a:pt x="377" y="744"/>
                    <a:pt x="323" y="744"/>
                  </a:cubicBezTo>
                  <a:cubicBezTo>
                    <a:pt x="122" y="744"/>
                    <a:pt x="122" y="744"/>
                    <a:pt x="122" y="744"/>
                  </a:cubicBezTo>
                  <a:cubicBezTo>
                    <a:pt x="68" y="744"/>
                    <a:pt x="24" y="700"/>
                    <a:pt x="24" y="646"/>
                  </a:cubicBezTo>
                  <a:lnTo>
                    <a:pt x="24" y="1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" name="Freeform 59"/>
            <p:cNvSpPr>
              <a:spLocks noChangeArrowheads="1"/>
            </p:cNvSpPr>
            <p:nvPr/>
          </p:nvSpPr>
          <p:spPr bwMode="auto">
            <a:xfrm>
              <a:off x="4956864" y="1922446"/>
              <a:ext cx="139108" cy="142816"/>
            </a:xfrm>
            <a:custGeom>
              <a:avLst/>
              <a:gdLst>
                <a:gd name="T0" fmla="*/ 79 w 329"/>
                <a:gd name="T1" fmla="*/ 339 h 340"/>
                <a:gd name="T2" fmla="*/ 79 w 329"/>
                <a:gd name="T3" fmla="*/ 339 h 340"/>
                <a:gd name="T4" fmla="*/ 248 w 329"/>
                <a:gd name="T5" fmla="*/ 339 h 340"/>
                <a:gd name="T6" fmla="*/ 328 w 329"/>
                <a:gd name="T7" fmla="*/ 260 h 340"/>
                <a:gd name="T8" fmla="*/ 328 w 329"/>
                <a:gd name="T9" fmla="*/ 80 h 340"/>
                <a:gd name="T10" fmla="*/ 248 w 329"/>
                <a:gd name="T11" fmla="*/ 0 h 340"/>
                <a:gd name="T12" fmla="*/ 79 w 329"/>
                <a:gd name="T13" fmla="*/ 0 h 340"/>
                <a:gd name="T14" fmla="*/ 0 w 329"/>
                <a:gd name="T15" fmla="*/ 80 h 340"/>
                <a:gd name="T16" fmla="*/ 0 w 329"/>
                <a:gd name="T17" fmla="*/ 260 h 340"/>
                <a:gd name="T18" fmla="*/ 79 w 329"/>
                <a:gd name="T19" fmla="*/ 339 h 340"/>
                <a:gd name="T20" fmla="*/ 22 w 329"/>
                <a:gd name="T21" fmla="*/ 80 h 340"/>
                <a:gd name="T22" fmla="*/ 22 w 329"/>
                <a:gd name="T23" fmla="*/ 80 h 340"/>
                <a:gd name="T24" fmla="*/ 79 w 329"/>
                <a:gd name="T25" fmla="*/ 24 h 340"/>
                <a:gd name="T26" fmla="*/ 248 w 329"/>
                <a:gd name="T27" fmla="*/ 24 h 340"/>
                <a:gd name="T28" fmla="*/ 305 w 329"/>
                <a:gd name="T29" fmla="*/ 80 h 340"/>
                <a:gd name="T30" fmla="*/ 305 w 329"/>
                <a:gd name="T31" fmla="*/ 260 h 340"/>
                <a:gd name="T32" fmla="*/ 248 w 329"/>
                <a:gd name="T33" fmla="*/ 316 h 340"/>
                <a:gd name="T34" fmla="*/ 79 w 329"/>
                <a:gd name="T35" fmla="*/ 316 h 340"/>
                <a:gd name="T36" fmla="*/ 22 w 329"/>
                <a:gd name="T37" fmla="*/ 260 h 340"/>
                <a:gd name="T38" fmla="*/ 22 w 329"/>
                <a:gd name="T39" fmla="*/ 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9" h="340">
                  <a:moveTo>
                    <a:pt x="79" y="339"/>
                  </a:moveTo>
                  <a:lnTo>
                    <a:pt x="79" y="339"/>
                  </a:lnTo>
                  <a:cubicBezTo>
                    <a:pt x="248" y="339"/>
                    <a:pt x="248" y="339"/>
                    <a:pt x="248" y="339"/>
                  </a:cubicBezTo>
                  <a:cubicBezTo>
                    <a:pt x="292" y="339"/>
                    <a:pt x="328" y="303"/>
                    <a:pt x="328" y="260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28" y="37"/>
                    <a:pt x="292" y="0"/>
                    <a:pt x="24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7"/>
                    <a:pt x="0" y="8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303"/>
                    <a:pt x="35" y="339"/>
                    <a:pt x="79" y="339"/>
                  </a:cubicBezTo>
                  <a:close/>
                  <a:moveTo>
                    <a:pt x="22" y="80"/>
                  </a:moveTo>
                  <a:lnTo>
                    <a:pt x="22" y="80"/>
                  </a:lnTo>
                  <a:cubicBezTo>
                    <a:pt x="22" y="49"/>
                    <a:pt x="47" y="24"/>
                    <a:pt x="79" y="24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79" y="24"/>
                    <a:pt x="305" y="49"/>
                    <a:pt x="305" y="80"/>
                  </a:cubicBezTo>
                  <a:cubicBezTo>
                    <a:pt x="305" y="260"/>
                    <a:pt x="305" y="260"/>
                    <a:pt x="305" y="260"/>
                  </a:cubicBezTo>
                  <a:cubicBezTo>
                    <a:pt x="305" y="291"/>
                    <a:pt x="279" y="316"/>
                    <a:pt x="248" y="316"/>
                  </a:cubicBezTo>
                  <a:cubicBezTo>
                    <a:pt x="79" y="316"/>
                    <a:pt x="79" y="316"/>
                    <a:pt x="79" y="316"/>
                  </a:cubicBezTo>
                  <a:cubicBezTo>
                    <a:pt x="47" y="316"/>
                    <a:pt x="22" y="291"/>
                    <a:pt x="22" y="260"/>
                  </a:cubicBezTo>
                  <a:lnTo>
                    <a:pt x="22" y="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" name="Freeform 60"/>
            <p:cNvSpPr>
              <a:spLocks noChangeArrowheads="1"/>
            </p:cNvSpPr>
            <p:nvPr/>
          </p:nvSpPr>
          <p:spPr bwMode="auto">
            <a:xfrm>
              <a:off x="5012507" y="2120906"/>
              <a:ext cx="27822" cy="24113"/>
            </a:xfrm>
            <a:custGeom>
              <a:avLst/>
              <a:gdLst>
                <a:gd name="T0" fmla="*/ 53 w 64"/>
                <a:gd name="T1" fmla="*/ 0 h 56"/>
                <a:gd name="T2" fmla="*/ 53 w 64"/>
                <a:gd name="T3" fmla="*/ 0 h 56"/>
                <a:gd name="T4" fmla="*/ 10 w 64"/>
                <a:gd name="T5" fmla="*/ 0 h 56"/>
                <a:gd name="T6" fmla="*/ 0 w 64"/>
                <a:gd name="T7" fmla="*/ 10 h 56"/>
                <a:gd name="T8" fmla="*/ 0 w 64"/>
                <a:gd name="T9" fmla="*/ 45 h 56"/>
                <a:gd name="T10" fmla="*/ 10 w 64"/>
                <a:gd name="T11" fmla="*/ 55 h 56"/>
                <a:gd name="T12" fmla="*/ 53 w 64"/>
                <a:gd name="T13" fmla="*/ 55 h 56"/>
                <a:gd name="T14" fmla="*/ 63 w 64"/>
                <a:gd name="T15" fmla="*/ 45 h 56"/>
                <a:gd name="T16" fmla="*/ 63 w 64"/>
                <a:gd name="T17" fmla="*/ 10 h 56"/>
                <a:gd name="T18" fmla="*/ 53 w 64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6">
                  <a:moveTo>
                    <a:pt x="53" y="0"/>
                  </a:moveTo>
                  <a:lnTo>
                    <a:pt x="53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4" y="55"/>
                    <a:pt x="10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9" y="55"/>
                    <a:pt x="63" y="50"/>
                    <a:pt x="63" y="4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4"/>
                    <a:pt x="59" y="0"/>
                    <a:pt x="5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" name="Freeform 61"/>
            <p:cNvSpPr>
              <a:spLocks noChangeArrowheads="1"/>
            </p:cNvSpPr>
            <p:nvPr/>
          </p:nvSpPr>
          <p:spPr bwMode="auto">
            <a:xfrm>
              <a:off x="5012507" y="2161711"/>
              <a:ext cx="27822" cy="24113"/>
            </a:xfrm>
            <a:custGeom>
              <a:avLst/>
              <a:gdLst>
                <a:gd name="T0" fmla="*/ 53 w 64"/>
                <a:gd name="T1" fmla="*/ 0 h 58"/>
                <a:gd name="T2" fmla="*/ 53 w 64"/>
                <a:gd name="T3" fmla="*/ 0 h 58"/>
                <a:gd name="T4" fmla="*/ 10 w 64"/>
                <a:gd name="T5" fmla="*/ 0 h 58"/>
                <a:gd name="T6" fmla="*/ 0 w 64"/>
                <a:gd name="T7" fmla="*/ 10 h 58"/>
                <a:gd name="T8" fmla="*/ 0 w 64"/>
                <a:gd name="T9" fmla="*/ 47 h 58"/>
                <a:gd name="T10" fmla="*/ 10 w 64"/>
                <a:gd name="T11" fmla="*/ 57 h 58"/>
                <a:gd name="T12" fmla="*/ 53 w 64"/>
                <a:gd name="T13" fmla="*/ 57 h 58"/>
                <a:gd name="T14" fmla="*/ 63 w 64"/>
                <a:gd name="T15" fmla="*/ 47 h 58"/>
                <a:gd name="T16" fmla="*/ 63 w 64"/>
                <a:gd name="T17" fmla="*/ 10 h 58"/>
                <a:gd name="T18" fmla="*/ 53 w 64"/>
                <a:gd name="T1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58">
                  <a:moveTo>
                    <a:pt x="53" y="0"/>
                  </a:moveTo>
                  <a:lnTo>
                    <a:pt x="53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4" y="57"/>
                    <a:pt x="10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9" y="57"/>
                    <a:pt x="63" y="52"/>
                    <a:pt x="63" y="47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5"/>
                    <a:pt x="59" y="0"/>
                    <a:pt x="5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" name="Freeform 62"/>
            <p:cNvSpPr>
              <a:spLocks noChangeArrowheads="1"/>
            </p:cNvSpPr>
            <p:nvPr/>
          </p:nvSpPr>
          <p:spPr bwMode="auto">
            <a:xfrm>
              <a:off x="5055167" y="2120906"/>
              <a:ext cx="25967" cy="24113"/>
            </a:xfrm>
            <a:custGeom>
              <a:avLst/>
              <a:gdLst>
                <a:gd name="T0" fmla="*/ 23 w 61"/>
                <a:gd name="T1" fmla="*/ 0 h 56"/>
                <a:gd name="T2" fmla="*/ 23 w 61"/>
                <a:gd name="T3" fmla="*/ 0 h 56"/>
                <a:gd name="T4" fmla="*/ 0 w 61"/>
                <a:gd name="T5" fmla="*/ 0 h 56"/>
                <a:gd name="T6" fmla="*/ 0 w 61"/>
                <a:gd name="T7" fmla="*/ 45 h 56"/>
                <a:gd name="T8" fmla="*/ 10 w 61"/>
                <a:gd name="T9" fmla="*/ 55 h 56"/>
                <a:gd name="T10" fmla="*/ 60 w 61"/>
                <a:gd name="T11" fmla="*/ 55 h 56"/>
                <a:gd name="T12" fmla="*/ 60 w 61"/>
                <a:gd name="T13" fmla="*/ 35 h 56"/>
                <a:gd name="T14" fmla="*/ 23 w 61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6">
                  <a:moveTo>
                    <a:pt x="23" y="0"/>
                  </a:moveTo>
                  <a:lnTo>
                    <a:pt x="2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0"/>
                    <a:pt x="5" y="55"/>
                    <a:pt x="1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16"/>
                    <a:pt x="44" y="0"/>
                    <a:pt x="2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3" name="Freeform 63"/>
            <p:cNvSpPr>
              <a:spLocks noChangeArrowheads="1"/>
            </p:cNvSpPr>
            <p:nvPr/>
          </p:nvSpPr>
          <p:spPr bwMode="auto">
            <a:xfrm>
              <a:off x="5055167" y="2161711"/>
              <a:ext cx="25967" cy="24113"/>
            </a:xfrm>
            <a:custGeom>
              <a:avLst/>
              <a:gdLst>
                <a:gd name="T0" fmla="*/ 0 w 61"/>
                <a:gd name="T1" fmla="*/ 10 h 58"/>
                <a:gd name="T2" fmla="*/ 0 w 61"/>
                <a:gd name="T3" fmla="*/ 10 h 58"/>
                <a:gd name="T4" fmla="*/ 0 w 61"/>
                <a:gd name="T5" fmla="*/ 57 h 58"/>
                <a:gd name="T6" fmla="*/ 23 w 61"/>
                <a:gd name="T7" fmla="*/ 57 h 58"/>
                <a:gd name="T8" fmla="*/ 60 w 61"/>
                <a:gd name="T9" fmla="*/ 22 h 58"/>
                <a:gd name="T10" fmla="*/ 60 w 61"/>
                <a:gd name="T11" fmla="*/ 0 h 58"/>
                <a:gd name="T12" fmla="*/ 10 w 61"/>
                <a:gd name="T13" fmla="*/ 0 h 58"/>
                <a:gd name="T14" fmla="*/ 0 w 61"/>
                <a:gd name="T15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8">
                  <a:moveTo>
                    <a:pt x="0" y="10"/>
                  </a:moveTo>
                  <a:lnTo>
                    <a:pt x="0" y="10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44" y="57"/>
                    <a:pt x="60" y="40"/>
                    <a:pt x="60" y="2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" name="Freeform 64"/>
            <p:cNvSpPr>
              <a:spLocks noChangeArrowheads="1"/>
            </p:cNvSpPr>
            <p:nvPr/>
          </p:nvSpPr>
          <p:spPr bwMode="auto">
            <a:xfrm>
              <a:off x="4969848" y="2161711"/>
              <a:ext cx="25967" cy="24113"/>
            </a:xfrm>
            <a:custGeom>
              <a:avLst/>
              <a:gdLst>
                <a:gd name="T0" fmla="*/ 50 w 61"/>
                <a:gd name="T1" fmla="*/ 0 h 58"/>
                <a:gd name="T2" fmla="*/ 50 w 61"/>
                <a:gd name="T3" fmla="*/ 0 h 58"/>
                <a:gd name="T4" fmla="*/ 0 w 61"/>
                <a:gd name="T5" fmla="*/ 0 h 58"/>
                <a:gd name="T6" fmla="*/ 0 w 61"/>
                <a:gd name="T7" fmla="*/ 22 h 58"/>
                <a:gd name="T8" fmla="*/ 37 w 61"/>
                <a:gd name="T9" fmla="*/ 57 h 58"/>
                <a:gd name="T10" fmla="*/ 60 w 61"/>
                <a:gd name="T11" fmla="*/ 57 h 58"/>
                <a:gd name="T12" fmla="*/ 60 w 61"/>
                <a:gd name="T13" fmla="*/ 10 h 58"/>
                <a:gd name="T14" fmla="*/ 50 w 61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8">
                  <a:moveTo>
                    <a:pt x="50" y="0"/>
                  </a:moveTo>
                  <a:lnTo>
                    <a:pt x="5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0"/>
                    <a:pt x="17" y="57"/>
                    <a:pt x="37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5"/>
                    <a:pt x="55" y="0"/>
                    <a:pt x="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5" name="Freeform 65"/>
            <p:cNvSpPr>
              <a:spLocks noChangeArrowheads="1"/>
            </p:cNvSpPr>
            <p:nvPr/>
          </p:nvSpPr>
          <p:spPr bwMode="auto">
            <a:xfrm>
              <a:off x="4969848" y="2120906"/>
              <a:ext cx="25967" cy="24113"/>
            </a:xfrm>
            <a:custGeom>
              <a:avLst/>
              <a:gdLst>
                <a:gd name="T0" fmla="*/ 0 w 61"/>
                <a:gd name="T1" fmla="*/ 35 h 56"/>
                <a:gd name="T2" fmla="*/ 0 w 61"/>
                <a:gd name="T3" fmla="*/ 35 h 56"/>
                <a:gd name="T4" fmla="*/ 0 w 61"/>
                <a:gd name="T5" fmla="*/ 55 h 56"/>
                <a:gd name="T6" fmla="*/ 50 w 61"/>
                <a:gd name="T7" fmla="*/ 55 h 56"/>
                <a:gd name="T8" fmla="*/ 60 w 61"/>
                <a:gd name="T9" fmla="*/ 45 h 56"/>
                <a:gd name="T10" fmla="*/ 60 w 61"/>
                <a:gd name="T11" fmla="*/ 0 h 56"/>
                <a:gd name="T12" fmla="*/ 37 w 61"/>
                <a:gd name="T13" fmla="*/ 0 h 56"/>
                <a:gd name="T14" fmla="*/ 0 w 61"/>
                <a:gd name="T1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6">
                  <a:moveTo>
                    <a:pt x="0" y="35"/>
                  </a:moveTo>
                  <a:lnTo>
                    <a:pt x="0" y="35"/>
                  </a:lnTo>
                  <a:cubicBezTo>
                    <a:pt x="0" y="55"/>
                    <a:pt x="0" y="55"/>
                    <a:pt x="0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5" y="55"/>
                    <a:pt x="60" y="50"/>
                    <a:pt x="60" y="4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" name="Freeform 66"/>
            <p:cNvSpPr>
              <a:spLocks noChangeArrowheads="1"/>
            </p:cNvSpPr>
            <p:nvPr/>
          </p:nvSpPr>
          <p:spPr bwMode="auto">
            <a:xfrm>
              <a:off x="5014363" y="2080100"/>
              <a:ext cx="24111" cy="24113"/>
            </a:xfrm>
            <a:custGeom>
              <a:avLst/>
              <a:gdLst>
                <a:gd name="T0" fmla="*/ 28 w 57"/>
                <a:gd name="T1" fmla="*/ 55 h 56"/>
                <a:gd name="T2" fmla="*/ 28 w 57"/>
                <a:gd name="T3" fmla="*/ 55 h 56"/>
                <a:gd name="T4" fmla="*/ 56 w 57"/>
                <a:gd name="T5" fmla="*/ 27 h 56"/>
                <a:gd name="T6" fmla="*/ 28 w 57"/>
                <a:gd name="T7" fmla="*/ 0 h 56"/>
                <a:gd name="T8" fmla="*/ 0 w 57"/>
                <a:gd name="T9" fmla="*/ 27 h 56"/>
                <a:gd name="T10" fmla="*/ 28 w 57"/>
                <a:gd name="T11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6">
                  <a:moveTo>
                    <a:pt x="28" y="55"/>
                  </a:moveTo>
                  <a:lnTo>
                    <a:pt x="28" y="55"/>
                  </a:lnTo>
                  <a:cubicBezTo>
                    <a:pt x="44" y="55"/>
                    <a:pt x="56" y="43"/>
                    <a:pt x="56" y="27"/>
                  </a:cubicBezTo>
                  <a:cubicBezTo>
                    <a:pt x="56" y="13"/>
                    <a:pt x="44" y="0"/>
                    <a:pt x="28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43"/>
                    <a:pt x="12" y="55"/>
                    <a:pt x="28" y="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7" name="Freeform 67"/>
          <p:cNvSpPr>
            <a:spLocks noChangeArrowheads="1"/>
          </p:cNvSpPr>
          <p:nvPr/>
        </p:nvSpPr>
        <p:spPr bwMode="auto">
          <a:xfrm>
            <a:off x="6590914" y="2875795"/>
            <a:ext cx="267085" cy="267086"/>
          </a:xfrm>
          <a:custGeom>
            <a:avLst/>
            <a:gdLst>
              <a:gd name="T0" fmla="*/ 495 w 633"/>
              <a:gd name="T1" fmla="*/ 632 h 633"/>
              <a:gd name="T2" fmla="*/ 495 w 633"/>
              <a:gd name="T3" fmla="*/ 632 h 633"/>
              <a:gd name="T4" fmla="*/ 549 w 633"/>
              <a:gd name="T5" fmla="*/ 576 h 633"/>
              <a:gd name="T6" fmla="*/ 549 w 633"/>
              <a:gd name="T7" fmla="*/ 549 h 633"/>
              <a:gd name="T8" fmla="*/ 581 w 633"/>
              <a:gd name="T9" fmla="*/ 549 h 633"/>
              <a:gd name="T10" fmla="*/ 632 w 633"/>
              <a:gd name="T11" fmla="*/ 498 h 633"/>
              <a:gd name="T12" fmla="*/ 632 w 633"/>
              <a:gd name="T13" fmla="*/ 51 h 633"/>
              <a:gd name="T14" fmla="*/ 581 w 633"/>
              <a:gd name="T15" fmla="*/ 0 h 633"/>
              <a:gd name="T16" fmla="*/ 367 w 633"/>
              <a:gd name="T17" fmla="*/ 0 h 633"/>
              <a:gd name="T18" fmla="*/ 315 w 633"/>
              <a:gd name="T19" fmla="*/ 51 h 633"/>
              <a:gd name="T20" fmla="*/ 315 w 633"/>
              <a:gd name="T21" fmla="*/ 314 h 633"/>
              <a:gd name="T22" fmla="*/ 48 w 633"/>
              <a:gd name="T23" fmla="*/ 314 h 633"/>
              <a:gd name="T24" fmla="*/ 0 w 633"/>
              <a:gd name="T25" fmla="*/ 365 h 633"/>
              <a:gd name="T26" fmla="*/ 0 w 633"/>
              <a:gd name="T27" fmla="*/ 576 h 633"/>
              <a:gd name="T28" fmla="*/ 48 w 633"/>
              <a:gd name="T29" fmla="*/ 632 h 633"/>
              <a:gd name="T30" fmla="*/ 495 w 633"/>
              <a:gd name="T31" fmla="*/ 632 h 633"/>
              <a:gd name="T32" fmla="*/ 525 w 633"/>
              <a:gd name="T33" fmla="*/ 576 h 633"/>
              <a:gd name="T34" fmla="*/ 525 w 633"/>
              <a:gd name="T35" fmla="*/ 576 h 633"/>
              <a:gd name="T36" fmla="*/ 495 w 633"/>
              <a:gd name="T37" fmla="*/ 609 h 633"/>
              <a:gd name="T38" fmla="*/ 465 w 633"/>
              <a:gd name="T39" fmla="*/ 609 h 633"/>
              <a:gd name="T40" fmla="*/ 465 w 633"/>
              <a:gd name="T41" fmla="*/ 549 h 633"/>
              <a:gd name="T42" fmla="*/ 525 w 633"/>
              <a:gd name="T43" fmla="*/ 549 h 633"/>
              <a:gd name="T44" fmla="*/ 525 w 633"/>
              <a:gd name="T45" fmla="*/ 576 h 633"/>
              <a:gd name="T46" fmla="*/ 339 w 633"/>
              <a:gd name="T47" fmla="*/ 51 h 633"/>
              <a:gd name="T48" fmla="*/ 339 w 633"/>
              <a:gd name="T49" fmla="*/ 51 h 633"/>
              <a:gd name="T50" fmla="*/ 367 w 633"/>
              <a:gd name="T51" fmla="*/ 23 h 633"/>
              <a:gd name="T52" fmla="*/ 581 w 633"/>
              <a:gd name="T53" fmla="*/ 23 h 633"/>
              <a:gd name="T54" fmla="*/ 609 w 633"/>
              <a:gd name="T55" fmla="*/ 51 h 633"/>
              <a:gd name="T56" fmla="*/ 609 w 633"/>
              <a:gd name="T57" fmla="*/ 62 h 633"/>
              <a:gd name="T58" fmla="*/ 339 w 633"/>
              <a:gd name="T59" fmla="*/ 62 h 633"/>
              <a:gd name="T60" fmla="*/ 339 w 633"/>
              <a:gd name="T61" fmla="*/ 51 h 633"/>
              <a:gd name="T62" fmla="*/ 339 w 633"/>
              <a:gd name="T63" fmla="*/ 86 h 633"/>
              <a:gd name="T64" fmla="*/ 339 w 633"/>
              <a:gd name="T65" fmla="*/ 86 h 633"/>
              <a:gd name="T66" fmla="*/ 609 w 633"/>
              <a:gd name="T67" fmla="*/ 86 h 633"/>
              <a:gd name="T68" fmla="*/ 609 w 633"/>
              <a:gd name="T69" fmla="*/ 440 h 633"/>
              <a:gd name="T70" fmla="*/ 339 w 633"/>
              <a:gd name="T71" fmla="*/ 440 h 633"/>
              <a:gd name="T72" fmla="*/ 339 w 633"/>
              <a:gd name="T73" fmla="*/ 86 h 633"/>
              <a:gd name="T74" fmla="*/ 339 w 633"/>
              <a:gd name="T75" fmla="*/ 464 h 633"/>
              <a:gd name="T76" fmla="*/ 339 w 633"/>
              <a:gd name="T77" fmla="*/ 464 h 633"/>
              <a:gd name="T78" fmla="*/ 609 w 633"/>
              <a:gd name="T79" fmla="*/ 464 h 633"/>
              <a:gd name="T80" fmla="*/ 609 w 633"/>
              <a:gd name="T81" fmla="*/ 498 h 633"/>
              <a:gd name="T82" fmla="*/ 581 w 633"/>
              <a:gd name="T83" fmla="*/ 525 h 633"/>
              <a:gd name="T84" fmla="*/ 367 w 633"/>
              <a:gd name="T85" fmla="*/ 525 h 633"/>
              <a:gd name="T86" fmla="*/ 339 w 633"/>
              <a:gd name="T87" fmla="*/ 498 h 633"/>
              <a:gd name="T88" fmla="*/ 339 w 633"/>
              <a:gd name="T89" fmla="*/ 464 h 633"/>
              <a:gd name="T90" fmla="*/ 87 w 633"/>
              <a:gd name="T91" fmla="*/ 338 h 633"/>
              <a:gd name="T92" fmla="*/ 87 w 633"/>
              <a:gd name="T93" fmla="*/ 338 h 633"/>
              <a:gd name="T94" fmla="*/ 315 w 633"/>
              <a:gd name="T95" fmla="*/ 338 h 633"/>
              <a:gd name="T96" fmla="*/ 315 w 633"/>
              <a:gd name="T97" fmla="*/ 498 h 633"/>
              <a:gd name="T98" fmla="*/ 367 w 633"/>
              <a:gd name="T99" fmla="*/ 549 h 633"/>
              <a:gd name="T100" fmla="*/ 442 w 633"/>
              <a:gd name="T101" fmla="*/ 549 h 633"/>
              <a:gd name="T102" fmla="*/ 442 w 633"/>
              <a:gd name="T103" fmla="*/ 609 h 633"/>
              <a:gd name="T104" fmla="*/ 87 w 633"/>
              <a:gd name="T105" fmla="*/ 609 h 633"/>
              <a:gd name="T106" fmla="*/ 87 w 633"/>
              <a:gd name="T107" fmla="*/ 338 h 633"/>
              <a:gd name="T108" fmla="*/ 23 w 633"/>
              <a:gd name="T109" fmla="*/ 576 h 633"/>
              <a:gd name="T110" fmla="*/ 23 w 633"/>
              <a:gd name="T111" fmla="*/ 576 h 633"/>
              <a:gd name="T112" fmla="*/ 23 w 633"/>
              <a:gd name="T113" fmla="*/ 365 h 633"/>
              <a:gd name="T114" fmla="*/ 48 w 633"/>
              <a:gd name="T115" fmla="*/ 338 h 633"/>
              <a:gd name="T116" fmla="*/ 63 w 633"/>
              <a:gd name="T117" fmla="*/ 338 h 633"/>
              <a:gd name="T118" fmla="*/ 63 w 633"/>
              <a:gd name="T119" fmla="*/ 609 h 633"/>
              <a:gd name="T120" fmla="*/ 48 w 633"/>
              <a:gd name="T121" fmla="*/ 609 h 633"/>
              <a:gd name="T122" fmla="*/ 23 w 633"/>
              <a:gd name="T123" fmla="*/ 576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3" h="633">
                <a:moveTo>
                  <a:pt x="495" y="632"/>
                </a:moveTo>
                <a:lnTo>
                  <a:pt x="495" y="632"/>
                </a:lnTo>
                <a:cubicBezTo>
                  <a:pt x="523" y="632"/>
                  <a:pt x="549" y="605"/>
                  <a:pt x="549" y="576"/>
                </a:cubicBezTo>
                <a:cubicBezTo>
                  <a:pt x="549" y="549"/>
                  <a:pt x="549" y="549"/>
                  <a:pt x="549" y="549"/>
                </a:cubicBezTo>
                <a:cubicBezTo>
                  <a:pt x="581" y="549"/>
                  <a:pt x="581" y="549"/>
                  <a:pt x="581" y="549"/>
                </a:cubicBezTo>
                <a:cubicBezTo>
                  <a:pt x="609" y="549"/>
                  <a:pt x="632" y="526"/>
                  <a:pt x="632" y="498"/>
                </a:cubicBezTo>
                <a:cubicBezTo>
                  <a:pt x="632" y="51"/>
                  <a:pt x="632" y="51"/>
                  <a:pt x="632" y="51"/>
                </a:cubicBezTo>
                <a:cubicBezTo>
                  <a:pt x="632" y="23"/>
                  <a:pt x="609" y="0"/>
                  <a:pt x="581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37" y="0"/>
                  <a:pt x="315" y="23"/>
                  <a:pt x="315" y="51"/>
                </a:cubicBezTo>
                <a:cubicBezTo>
                  <a:pt x="315" y="314"/>
                  <a:pt x="315" y="314"/>
                  <a:pt x="315" y="314"/>
                </a:cubicBezTo>
                <a:cubicBezTo>
                  <a:pt x="48" y="314"/>
                  <a:pt x="48" y="314"/>
                  <a:pt x="48" y="314"/>
                </a:cubicBezTo>
                <a:cubicBezTo>
                  <a:pt x="21" y="314"/>
                  <a:pt x="0" y="336"/>
                  <a:pt x="0" y="365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603"/>
                  <a:pt x="19" y="632"/>
                  <a:pt x="48" y="632"/>
                </a:cubicBezTo>
                <a:lnTo>
                  <a:pt x="495" y="632"/>
                </a:lnTo>
                <a:close/>
                <a:moveTo>
                  <a:pt x="525" y="576"/>
                </a:moveTo>
                <a:lnTo>
                  <a:pt x="525" y="576"/>
                </a:lnTo>
                <a:cubicBezTo>
                  <a:pt x="525" y="591"/>
                  <a:pt x="509" y="609"/>
                  <a:pt x="495" y="609"/>
                </a:cubicBezTo>
                <a:cubicBezTo>
                  <a:pt x="465" y="609"/>
                  <a:pt x="465" y="609"/>
                  <a:pt x="465" y="60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525" y="549"/>
                  <a:pt x="525" y="549"/>
                  <a:pt x="525" y="549"/>
                </a:cubicBezTo>
                <a:lnTo>
                  <a:pt x="525" y="576"/>
                </a:lnTo>
                <a:close/>
                <a:moveTo>
                  <a:pt x="339" y="51"/>
                </a:moveTo>
                <a:lnTo>
                  <a:pt x="339" y="51"/>
                </a:lnTo>
                <a:cubicBezTo>
                  <a:pt x="339" y="35"/>
                  <a:pt x="351" y="23"/>
                  <a:pt x="367" y="23"/>
                </a:cubicBezTo>
                <a:cubicBezTo>
                  <a:pt x="581" y="23"/>
                  <a:pt x="581" y="23"/>
                  <a:pt x="581" y="23"/>
                </a:cubicBezTo>
                <a:cubicBezTo>
                  <a:pt x="597" y="23"/>
                  <a:pt x="609" y="35"/>
                  <a:pt x="609" y="51"/>
                </a:cubicBezTo>
                <a:cubicBezTo>
                  <a:pt x="609" y="62"/>
                  <a:pt x="609" y="62"/>
                  <a:pt x="609" y="62"/>
                </a:cubicBezTo>
                <a:cubicBezTo>
                  <a:pt x="339" y="62"/>
                  <a:pt x="339" y="62"/>
                  <a:pt x="339" y="62"/>
                </a:cubicBezTo>
                <a:lnTo>
                  <a:pt x="339" y="51"/>
                </a:lnTo>
                <a:close/>
                <a:moveTo>
                  <a:pt x="339" y="86"/>
                </a:moveTo>
                <a:lnTo>
                  <a:pt x="339" y="86"/>
                </a:lnTo>
                <a:cubicBezTo>
                  <a:pt x="609" y="86"/>
                  <a:pt x="609" y="86"/>
                  <a:pt x="609" y="86"/>
                </a:cubicBezTo>
                <a:cubicBezTo>
                  <a:pt x="609" y="440"/>
                  <a:pt x="609" y="440"/>
                  <a:pt x="609" y="440"/>
                </a:cubicBezTo>
                <a:cubicBezTo>
                  <a:pt x="339" y="440"/>
                  <a:pt x="339" y="440"/>
                  <a:pt x="339" y="440"/>
                </a:cubicBezTo>
                <a:lnTo>
                  <a:pt x="339" y="86"/>
                </a:lnTo>
                <a:close/>
                <a:moveTo>
                  <a:pt x="339" y="464"/>
                </a:moveTo>
                <a:lnTo>
                  <a:pt x="339" y="464"/>
                </a:lnTo>
                <a:cubicBezTo>
                  <a:pt x="609" y="464"/>
                  <a:pt x="609" y="464"/>
                  <a:pt x="609" y="464"/>
                </a:cubicBezTo>
                <a:cubicBezTo>
                  <a:pt x="609" y="498"/>
                  <a:pt x="609" y="498"/>
                  <a:pt x="609" y="498"/>
                </a:cubicBezTo>
                <a:cubicBezTo>
                  <a:pt x="609" y="512"/>
                  <a:pt x="597" y="525"/>
                  <a:pt x="581" y="525"/>
                </a:cubicBezTo>
                <a:cubicBezTo>
                  <a:pt x="367" y="525"/>
                  <a:pt x="367" y="525"/>
                  <a:pt x="367" y="525"/>
                </a:cubicBezTo>
                <a:cubicBezTo>
                  <a:pt x="351" y="525"/>
                  <a:pt x="339" y="512"/>
                  <a:pt x="339" y="498"/>
                </a:cubicBezTo>
                <a:lnTo>
                  <a:pt x="339" y="464"/>
                </a:lnTo>
                <a:close/>
                <a:moveTo>
                  <a:pt x="87" y="338"/>
                </a:moveTo>
                <a:lnTo>
                  <a:pt x="87" y="338"/>
                </a:lnTo>
                <a:cubicBezTo>
                  <a:pt x="315" y="338"/>
                  <a:pt x="315" y="338"/>
                  <a:pt x="315" y="338"/>
                </a:cubicBezTo>
                <a:cubicBezTo>
                  <a:pt x="315" y="498"/>
                  <a:pt x="315" y="498"/>
                  <a:pt x="315" y="498"/>
                </a:cubicBezTo>
                <a:cubicBezTo>
                  <a:pt x="315" y="526"/>
                  <a:pt x="337" y="549"/>
                  <a:pt x="367" y="549"/>
                </a:cubicBezTo>
                <a:cubicBezTo>
                  <a:pt x="442" y="549"/>
                  <a:pt x="442" y="549"/>
                  <a:pt x="442" y="549"/>
                </a:cubicBezTo>
                <a:cubicBezTo>
                  <a:pt x="442" y="609"/>
                  <a:pt x="442" y="609"/>
                  <a:pt x="442" y="609"/>
                </a:cubicBezTo>
                <a:cubicBezTo>
                  <a:pt x="87" y="609"/>
                  <a:pt x="87" y="609"/>
                  <a:pt x="87" y="609"/>
                </a:cubicBezTo>
                <a:lnTo>
                  <a:pt x="87" y="338"/>
                </a:lnTo>
                <a:close/>
                <a:moveTo>
                  <a:pt x="23" y="576"/>
                </a:moveTo>
                <a:lnTo>
                  <a:pt x="23" y="576"/>
                </a:lnTo>
                <a:cubicBezTo>
                  <a:pt x="23" y="365"/>
                  <a:pt x="23" y="365"/>
                  <a:pt x="23" y="365"/>
                </a:cubicBezTo>
                <a:cubicBezTo>
                  <a:pt x="23" y="352"/>
                  <a:pt x="31" y="338"/>
                  <a:pt x="48" y="338"/>
                </a:cubicBezTo>
                <a:cubicBezTo>
                  <a:pt x="63" y="338"/>
                  <a:pt x="63" y="338"/>
                  <a:pt x="63" y="338"/>
                </a:cubicBezTo>
                <a:cubicBezTo>
                  <a:pt x="63" y="609"/>
                  <a:pt x="63" y="609"/>
                  <a:pt x="63" y="609"/>
                </a:cubicBezTo>
                <a:cubicBezTo>
                  <a:pt x="48" y="609"/>
                  <a:pt x="48" y="609"/>
                  <a:pt x="48" y="609"/>
                </a:cubicBezTo>
                <a:cubicBezTo>
                  <a:pt x="33" y="609"/>
                  <a:pt x="23" y="591"/>
                  <a:pt x="23" y="57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0" name="Group 379"/>
          <p:cNvGrpSpPr/>
          <p:nvPr/>
        </p:nvGrpSpPr>
        <p:grpSpPr>
          <a:xfrm>
            <a:off x="5741432" y="2875795"/>
            <a:ext cx="270795" cy="268941"/>
            <a:chOff x="5741432" y="2875795"/>
            <a:chExt cx="270795" cy="268941"/>
          </a:xfrm>
          <a:solidFill>
            <a:srgbClr val="02D35F"/>
          </a:solidFill>
        </p:grpSpPr>
        <p:sp>
          <p:nvSpPr>
            <p:cNvPr id="478" name="Freeform 68"/>
            <p:cNvSpPr>
              <a:spLocks noChangeArrowheads="1"/>
            </p:cNvSpPr>
            <p:nvPr/>
          </p:nvSpPr>
          <p:spPr bwMode="auto">
            <a:xfrm>
              <a:off x="5860136" y="2875795"/>
              <a:ext cx="152091" cy="248539"/>
            </a:xfrm>
            <a:custGeom>
              <a:avLst/>
              <a:gdLst>
                <a:gd name="T0" fmla="*/ 38 w 361"/>
                <a:gd name="T1" fmla="*/ 52 h 592"/>
                <a:gd name="T2" fmla="*/ 38 w 361"/>
                <a:gd name="T3" fmla="*/ 52 h 592"/>
                <a:gd name="T4" fmla="*/ 38 w 361"/>
                <a:gd name="T5" fmla="*/ 319 h 592"/>
                <a:gd name="T6" fmla="*/ 11 w 361"/>
                <a:gd name="T7" fmla="*/ 319 h 592"/>
                <a:gd name="T8" fmla="*/ 0 w 361"/>
                <a:gd name="T9" fmla="*/ 331 h 592"/>
                <a:gd name="T10" fmla="*/ 11 w 361"/>
                <a:gd name="T11" fmla="*/ 343 h 592"/>
                <a:gd name="T12" fmla="*/ 38 w 361"/>
                <a:gd name="T13" fmla="*/ 343 h 592"/>
                <a:gd name="T14" fmla="*/ 38 w 361"/>
                <a:gd name="T15" fmla="*/ 505 h 592"/>
                <a:gd name="T16" fmla="*/ 89 w 361"/>
                <a:gd name="T17" fmla="*/ 556 h 592"/>
                <a:gd name="T18" fmla="*/ 248 w 361"/>
                <a:gd name="T19" fmla="*/ 556 h 592"/>
                <a:gd name="T20" fmla="*/ 248 w 361"/>
                <a:gd name="T21" fmla="*/ 580 h 592"/>
                <a:gd name="T22" fmla="*/ 260 w 361"/>
                <a:gd name="T23" fmla="*/ 591 h 592"/>
                <a:gd name="T24" fmla="*/ 271 w 361"/>
                <a:gd name="T25" fmla="*/ 580 h 592"/>
                <a:gd name="T26" fmla="*/ 271 w 361"/>
                <a:gd name="T27" fmla="*/ 556 h 592"/>
                <a:gd name="T28" fmla="*/ 308 w 361"/>
                <a:gd name="T29" fmla="*/ 556 h 592"/>
                <a:gd name="T30" fmla="*/ 360 w 361"/>
                <a:gd name="T31" fmla="*/ 505 h 592"/>
                <a:gd name="T32" fmla="*/ 360 w 361"/>
                <a:gd name="T33" fmla="*/ 52 h 592"/>
                <a:gd name="T34" fmla="*/ 308 w 361"/>
                <a:gd name="T35" fmla="*/ 0 h 592"/>
                <a:gd name="T36" fmla="*/ 89 w 361"/>
                <a:gd name="T37" fmla="*/ 0 h 592"/>
                <a:gd name="T38" fmla="*/ 38 w 361"/>
                <a:gd name="T39" fmla="*/ 52 h 592"/>
                <a:gd name="T40" fmla="*/ 336 w 361"/>
                <a:gd name="T41" fmla="*/ 505 h 592"/>
                <a:gd name="T42" fmla="*/ 336 w 361"/>
                <a:gd name="T43" fmla="*/ 505 h 592"/>
                <a:gd name="T44" fmla="*/ 308 w 361"/>
                <a:gd name="T45" fmla="*/ 533 h 592"/>
                <a:gd name="T46" fmla="*/ 89 w 361"/>
                <a:gd name="T47" fmla="*/ 533 h 592"/>
                <a:gd name="T48" fmla="*/ 61 w 361"/>
                <a:gd name="T49" fmla="*/ 505 h 592"/>
                <a:gd name="T50" fmla="*/ 61 w 361"/>
                <a:gd name="T51" fmla="*/ 470 h 592"/>
                <a:gd name="T52" fmla="*/ 336 w 361"/>
                <a:gd name="T53" fmla="*/ 470 h 592"/>
                <a:gd name="T54" fmla="*/ 336 w 361"/>
                <a:gd name="T55" fmla="*/ 505 h 592"/>
                <a:gd name="T56" fmla="*/ 336 w 361"/>
                <a:gd name="T57" fmla="*/ 448 h 592"/>
                <a:gd name="T58" fmla="*/ 336 w 361"/>
                <a:gd name="T59" fmla="*/ 448 h 592"/>
                <a:gd name="T60" fmla="*/ 61 w 361"/>
                <a:gd name="T61" fmla="*/ 448 h 592"/>
                <a:gd name="T62" fmla="*/ 61 w 361"/>
                <a:gd name="T63" fmla="*/ 87 h 592"/>
                <a:gd name="T64" fmla="*/ 336 w 361"/>
                <a:gd name="T65" fmla="*/ 87 h 592"/>
                <a:gd name="T66" fmla="*/ 336 w 361"/>
                <a:gd name="T67" fmla="*/ 448 h 592"/>
                <a:gd name="T68" fmla="*/ 336 w 361"/>
                <a:gd name="T69" fmla="*/ 52 h 592"/>
                <a:gd name="T70" fmla="*/ 336 w 361"/>
                <a:gd name="T71" fmla="*/ 52 h 592"/>
                <a:gd name="T72" fmla="*/ 336 w 361"/>
                <a:gd name="T73" fmla="*/ 63 h 592"/>
                <a:gd name="T74" fmla="*/ 61 w 361"/>
                <a:gd name="T75" fmla="*/ 63 h 592"/>
                <a:gd name="T76" fmla="*/ 61 w 361"/>
                <a:gd name="T77" fmla="*/ 52 h 592"/>
                <a:gd name="T78" fmla="*/ 89 w 361"/>
                <a:gd name="T79" fmla="*/ 23 h 592"/>
                <a:gd name="T80" fmla="*/ 308 w 361"/>
                <a:gd name="T81" fmla="*/ 23 h 592"/>
                <a:gd name="T82" fmla="*/ 336 w 361"/>
                <a:gd name="T83" fmla="*/ 5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1" h="592">
                  <a:moveTo>
                    <a:pt x="38" y="52"/>
                  </a:moveTo>
                  <a:lnTo>
                    <a:pt x="38" y="52"/>
                  </a:lnTo>
                  <a:cubicBezTo>
                    <a:pt x="38" y="319"/>
                    <a:pt x="38" y="319"/>
                    <a:pt x="38" y="319"/>
                  </a:cubicBezTo>
                  <a:cubicBezTo>
                    <a:pt x="11" y="319"/>
                    <a:pt x="11" y="319"/>
                    <a:pt x="11" y="319"/>
                  </a:cubicBezTo>
                  <a:cubicBezTo>
                    <a:pt x="5" y="319"/>
                    <a:pt x="0" y="325"/>
                    <a:pt x="0" y="331"/>
                  </a:cubicBezTo>
                  <a:cubicBezTo>
                    <a:pt x="0" y="337"/>
                    <a:pt x="5" y="343"/>
                    <a:pt x="11" y="343"/>
                  </a:cubicBezTo>
                  <a:cubicBezTo>
                    <a:pt x="38" y="343"/>
                    <a:pt x="38" y="343"/>
                    <a:pt x="38" y="343"/>
                  </a:cubicBezTo>
                  <a:cubicBezTo>
                    <a:pt x="38" y="505"/>
                    <a:pt x="38" y="505"/>
                    <a:pt x="38" y="505"/>
                  </a:cubicBezTo>
                  <a:cubicBezTo>
                    <a:pt x="38" y="533"/>
                    <a:pt x="61" y="556"/>
                    <a:pt x="89" y="556"/>
                  </a:cubicBezTo>
                  <a:cubicBezTo>
                    <a:pt x="248" y="556"/>
                    <a:pt x="248" y="556"/>
                    <a:pt x="248" y="556"/>
                  </a:cubicBezTo>
                  <a:cubicBezTo>
                    <a:pt x="248" y="580"/>
                    <a:pt x="248" y="580"/>
                    <a:pt x="248" y="580"/>
                  </a:cubicBezTo>
                  <a:cubicBezTo>
                    <a:pt x="248" y="586"/>
                    <a:pt x="254" y="591"/>
                    <a:pt x="260" y="591"/>
                  </a:cubicBezTo>
                  <a:cubicBezTo>
                    <a:pt x="266" y="591"/>
                    <a:pt x="271" y="586"/>
                    <a:pt x="271" y="580"/>
                  </a:cubicBezTo>
                  <a:cubicBezTo>
                    <a:pt x="271" y="556"/>
                    <a:pt x="271" y="556"/>
                    <a:pt x="271" y="556"/>
                  </a:cubicBezTo>
                  <a:cubicBezTo>
                    <a:pt x="308" y="556"/>
                    <a:pt x="308" y="556"/>
                    <a:pt x="308" y="556"/>
                  </a:cubicBezTo>
                  <a:cubicBezTo>
                    <a:pt x="337" y="556"/>
                    <a:pt x="360" y="533"/>
                    <a:pt x="360" y="505"/>
                  </a:cubicBezTo>
                  <a:cubicBezTo>
                    <a:pt x="360" y="52"/>
                    <a:pt x="360" y="52"/>
                    <a:pt x="360" y="52"/>
                  </a:cubicBezTo>
                  <a:cubicBezTo>
                    <a:pt x="360" y="23"/>
                    <a:pt x="337" y="0"/>
                    <a:pt x="30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1" y="0"/>
                    <a:pt x="38" y="23"/>
                    <a:pt x="38" y="52"/>
                  </a:cubicBezTo>
                  <a:close/>
                  <a:moveTo>
                    <a:pt x="336" y="505"/>
                  </a:moveTo>
                  <a:lnTo>
                    <a:pt x="336" y="505"/>
                  </a:lnTo>
                  <a:cubicBezTo>
                    <a:pt x="336" y="520"/>
                    <a:pt x="323" y="533"/>
                    <a:pt x="308" y="533"/>
                  </a:cubicBezTo>
                  <a:cubicBezTo>
                    <a:pt x="89" y="533"/>
                    <a:pt x="89" y="533"/>
                    <a:pt x="89" y="533"/>
                  </a:cubicBezTo>
                  <a:cubicBezTo>
                    <a:pt x="73" y="533"/>
                    <a:pt x="61" y="520"/>
                    <a:pt x="61" y="505"/>
                  </a:cubicBezTo>
                  <a:cubicBezTo>
                    <a:pt x="61" y="470"/>
                    <a:pt x="61" y="470"/>
                    <a:pt x="61" y="470"/>
                  </a:cubicBezTo>
                  <a:cubicBezTo>
                    <a:pt x="336" y="470"/>
                    <a:pt x="336" y="470"/>
                    <a:pt x="336" y="470"/>
                  </a:cubicBezTo>
                  <a:lnTo>
                    <a:pt x="336" y="505"/>
                  </a:lnTo>
                  <a:close/>
                  <a:moveTo>
                    <a:pt x="336" y="448"/>
                  </a:moveTo>
                  <a:lnTo>
                    <a:pt x="336" y="448"/>
                  </a:lnTo>
                  <a:cubicBezTo>
                    <a:pt x="61" y="448"/>
                    <a:pt x="61" y="448"/>
                    <a:pt x="61" y="448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336" y="87"/>
                    <a:pt x="336" y="87"/>
                    <a:pt x="336" y="87"/>
                  </a:cubicBezTo>
                  <a:lnTo>
                    <a:pt x="336" y="448"/>
                  </a:lnTo>
                  <a:close/>
                  <a:moveTo>
                    <a:pt x="336" y="52"/>
                  </a:moveTo>
                  <a:lnTo>
                    <a:pt x="336" y="52"/>
                  </a:lnTo>
                  <a:cubicBezTo>
                    <a:pt x="336" y="63"/>
                    <a:pt x="336" y="63"/>
                    <a:pt x="336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1" y="36"/>
                    <a:pt x="73" y="23"/>
                    <a:pt x="89" y="23"/>
                  </a:cubicBezTo>
                  <a:cubicBezTo>
                    <a:pt x="308" y="23"/>
                    <a:pt x="308" y="23"/>
                    <a:pt x="308" y="23"/>
                  </a:cubicBezTo>
                  <a:cubicBezTo>
                    <a:pt x="323" y="23"/>
                    <a:pt x="336" y="36"/>
                    <a:pt x="336" y="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9" name="Freeform 69"/>
            <p:cNvSpPr>
              <a:spLocks noChangeArrowheads="1"/>
            </p:cNvSpPr>
            <p:nvPr/>
          </p:nvSpPr>
          <p:spPr bwMode="auto">
            <a:xfrm>
              <a:off x="5798928" y="3009339"/>
              <a:ext cx="40805" cy="11129"/>
            </a:xfrm>
            <a:custGeom>
              <a:avLst/>
              <a:gdLst>
                <a:gd name="T0" fmla="*/ 97 w 98"/>
                <a:gd name="T1" fmla="*/ 12 h 25"/>
                <a:gd name="T2" fmla="*/ 97 w 98"/>
                <a:gd name="T3" fmla="*/ 12 h 25"/>
                <a:gd name="T4" fmla="*/ 85 w 98"/>
                <a:gd name="T5" fmla="*/ 0 h 25"/>
                <a:gd name="T6" fmla="*/ 11 w 98"/>
                <a:gd name="T7" fmla="*/ 0 h 25"/>
                <a:gd name="T8" fmla="*/ 0 w 98"/>
                <a:gd name="T9" fmla="*/ 12 h 25"/>
                <a:gd name="T10" fmla="*/ 11 w 98"/>
                <a:gd name="T11" fmla="*/ 24 h 25"/>
                <a:gd name="T12" fmla="*/ 85 w 98"/>
                <a:gd name="T13" fmla="*/ 24 h 25"/>
                <a:gd name="T14" fmla="*/ 97 w 98"/>
                <a:gd name="T15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5">
                  <a:moveTo>
                    <a:pt x="97" y="12"/>
                  </a:moveTo>
                  <a:lnTo>
                    <a:pt x="97" y="12"/>
                  </a:lnTo>
                  <a:cubicBezTo>
                    <a:pt x="97" y="6"/>
                    <a:pt x="91" y="0"/>
                    <a:pt x="8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91" y="24"/>
                    <a:pt x="97" y="18"/>
                    <a:pt x="97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0" name="Freeform 70"/>
            <p:cNvSpPr>
              <a:spLocks noChangeArrowheads="1"/>
            </p:cNvSpPr>
            <p:nvPr/>
          </p:nvSpPr>
          <p:spPr bwMode="auto">
            <a:xfrm>
              <a:off x="5741432" y="3051998"/>
              <a:ext cx="9273" cy="40805"/>
            </a:xfrm>
            <a:custGeom>
              <a:avLst/>
              <a:gdLst>
                <a:gd name="T0" fmla="*/ 12 w 24"/>
                <a:gd name="T1" fmla="*/ 97 h 98"/>
                <a:gd name="T2" fmla="*/ 12 w 24"/>
                <a:gd name="T3" fmla="*/ 97 h 98"/>
                <a:gd name="T4" fmla="*/ 23 w 24"/>
                <a:gd name="T5" fmla="*/ 85 h 98"/>
                <a:gd name="T6" fmla="*/ 23 w 24"/>
                <a:gd name="T7" fmla="*/ 12 h 98"/>
                <a:gd name="T8" fmla="*/ 12 w 24"/>
                <a:gd name="T9" fmla="*/ 0 h 98"/>
                <a:gd name="T10" fmla="*/ 0 w 24"/>
                <a:gd name="T11" fmla="*/ 12 h 98"/>
                <a:gd name="T12" fmla="*/ 0 w 24"/>
                <a:gd name="T13" fmla="*/ 85 h 98"/>
                <a:gd name="T14" fmla="*/ 12 w 24"/>
                <a:gd name="T15" fmla="*/ 9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8">
                  <a:moveTo>
                    <a:pt x="12" y="97"/>
                  </a:moveTo>
                  <a:lnTo>
                    <a:pt x="12" y="97"/>
                  </a:lnTo>
                  <a:cubicBezTo>
                    <a:pt x="18" y="97"/>
                    <a:pt x="23" y="92"/>
                    <a:pt x="23" y="85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8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2"/>
                    <a:pt x="5" y="97"/>
                    <a:pt x="12" y="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" name="Freeform 71"/>
            <p:cNvSpPr>
              <a:spLocks noChangeArrowheads="1"/>
            </p:cNvSpPr>
            <p:nvPr/>
          </p:nvSpPr>
          <p:spPr bwMode="auto">
            <a:xfrm>
              <a:off x="5741432" y="3009339"/>
              <a:ext cx="37095" cy="22257"/>
            </a:xfrm>
            <a:custGeom>
              <a:avLst/>
              <a:gdLst>
                <a:gd name="T0" fmla="*/ 10 w 89"/>
                <a:gd name="T1" fmla="*/ 50 h 51"/>
                <a:gd name="T2" fmla="*/ 10 w 89"/>
                <a:gd name="T3" fmla="*/ 50 h 51"/>
                <a:gd name="T4" fmla="*/ 14 w 89"/>
                <a:gd name="T5" fmla="*/ 50 h 51"/>
                <a:gd name="T6" fmla="*/ 25 w 89"/>
                <a:gd name="T7" fmla="*/ 43 h 51"/>
                <a:gd name="T8" fmla="*/ 51 w 89"/>
                <a:gd name="T9" fmla="*/ 24 h 51"/>
                <a:gd name="T10" fmla="*/ 75 w 89"/>
                <a:gd name="T11" fmla="*/ 24 h 51"/>
                <a:gd name="T12" fmla="*/ 88 w 89"/>
                <a:gd name="T13" fmla="*/ 12 h 51"/>
                <a:gd name="T14" fmla="*/ 75 w 89"/>
                <a:gd name="T15" fmla="*/ 0 h 51"/>
                <a:gd name="T16" fmla="*/ 51 w 89"/>
                <a:gd name="T17" fmla="*/ 0 h 51"/>
                <a:gd name="T18" fmla="*/ 2 w 89"/>
                <a:gd name="T19" fmla="*/ 36 h 51"/>
                <a:gd name="T20" fmla="*/ 10 w 89"/>
                <a:gd name="T21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51">
                  <a:moveTo>
                    <a:pt x="10" y="50"/>
                  </a:moveTo>
                  <a:lnTo>
                    <a:pt x="10" y="50"/>
                  </a:lnTo>
                  <a:cubicBezTo>
                    <a:pt x="12" y="50"/>
                    <a:pt x="13" y="50"/>
                    <a:pt x="14" y="50"/>
                  </a:cubicBezTo>
                  <a:cubicBezTo>
                    <a:pt x="19" y="50"/>
                    <a:pt x="23" y="48"/>
                    <a:pt x="25" y="43"/>
                  </a:cubicBezTo>
                  <a:cubicBezTo>
                    <a:pt x="28" y="32"/>
                    <a:pt x="40" y="24"/>
                    <a:pt x="51" y="24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83" y="24"/>
                    <a:pt x="88" y="18"/>
                    <a:pt x="88" y="12"/>
                  </a:cubicBezTo>
                  <a:cubicBezTo>
                    <a:pt x="88" y="6"/>
                    <a:pt x="83" y="0"/>
                    <a:pt x="7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9" y="0"/>
                    <a:pt x="10" y="15"/>
                    <a:pt x="2" y="36"/>
                  </a:cubicBezTo>
                  <a:cubicBezTo>
                    <a:pt x="0" y="41"/>
                    <a:pt x="4" y="48"/>
                    <a:pt x="10" y="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" name="Freeform 72"/>
            <p:cNvSpPr>
              <a:spLocks noChangeArrowheads="1"/>
            </p:cNvSpPr>
            <p:nvPr/>
          </p:nvSpPr>
          <p:spPr bwMode="auto">
            <a:xfrm>
              <a:off x="5741432" y="3115060"/>
              <a:ext cx="29676" cy="29676"/>
            </a:xfrm>
            <a:custGeom>
              <a:avLst/>
              <a:gdLst>
                <a:gd name="T0" fmla="*/ 51 w 70"/>
                <a:gd name="T1" fmla="*/ 69 h 70"/>
                <a:gd name="T2" fmla="*/ 51 w 70"/>
                <a:gd name="T3" fmla="*/ 69 h 70"/>
                <a:gd name="T4" fmla="*/ 57 w 70"/>
                <a:gd name="T5" fmla="*/ 69 h 70"/>
                <a:gd name="T6" fmla="*/ 69 w 70"/>
                <a:gd name="T7" fmla="*/ 58 h 70"/>
                <a:gd name="T8" fmla="*/ 57 w 70"/>
                <a:gd name="T9" fmla="*/ 46 h 70"/>
                <a:gd name="T10" fmla="*/ 51 w 70"/>
                <a:gd name="T11" fmla="*/ 46 h 70"/>
                <a:gd name="T12" fmla="*/ 23 w 70"/>
                <a:gd name="T13" fmla="*/ 17 h 70"/>
                <a:gd name="T14" fmla="*/ 23 w 70"/>
                <a:gd name="T15" fmla="*/ 12 h 70"/>
                <a:gd name="T16" fmla="*/ 12 w 70"/>
                <a:gd name="T17" fmla="*/ 0 h 70"/>
                <a:gd name="T18" fmla="*/ 0 w 70"/>
                <a:gd name="T19" fmla="*/ 12 h 70"/>
                <a:gd name="T20" fmla="*/ 0 w 70"/>
                <a:gd name="T21" fmla="*/ 17 h 70"/>
                <a:gd name="T22" fmla="*/ 51 w 70"/>
                <a:gd name="T2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51" y="69"/>
                  </a:moveTo>
                  <a:lnTo>
                    <a:pt x="51" y="69"/>
                  </a:lnTo>
                  <a:cubicBezTo>
                    <a:pt x="57" y="69"/>
                    <a:pt x="57" y="69"/>
                    <a:pt x="57" y="69"/>
                  </a:cubicBezTo>
                  <a:cubicBezTo>
                    <a:pt x="64" y="69"/>
                    <a:pt x="69" y="64"/>
                    <a:pt x="69" y="58"/>
                  </a:cubicBezTo>
                  <a:cubicBezTo>
                    <a:pt x="69" y="51"/>
                    <a:pt x="64" y="46"/>
                    <a:pt x="57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36" y="46"/>
                    <a:pt x="23" y="33"/>
                    <a:pt x="23" y="1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46"/>
                    <a:pt x="23" y="69"/>
                    <a:pt x="51" y="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3" name="Freeform 73"/>
            <p:cNvSpPr>
              <a:spLocks noChangeArrowheads="1"/>
            </p:cNvSpPr>
            <p:nvPr/>
          </p:nvSpPr>
          <p:spPr bwMode="auto">
            <a:xfrm>
              <a:off x="5852717" y="3133608"/>
              <a:ext cx="40805" cy="9274"/>
            </a:xfrm>
            <a:custGeom>
              <a:avLst/>
              <a:gdLst>
                <a:gd name="T0" fmla="*/ 11 w 98"/>
                <a:gd name="T1" fmla="*/ 0 h 24"/>
                <a:gd name="T2" fmla="*/ 11 w 98"/>
                <a:gd name="T3" fmla="*/ 0 h 24"/>
                <a:gd name="T4" fmla="*/ 0 w 98"/>
                <a:gd name="T5" fmla="*/ 12 h 24"/>
                <a:gd name="T6" fmla="*/ 11 w 98"/>
                <a:gd name="T7" fmla="*/ 23 h 24"/>
                <a:gd name="T8" fmla="*/ 85 w 98"/>
                <a:gd name="T9" fmla="*/ 23 h 24"/>
                <a:gd name="T10" fmla="*/ 97 w 98"/>
                <a:gd name="T11" fmla="*/ 12 h 24"/>
                <a:gd name="T12" fmla="*/ 85 w 98"/>
                <a:gd name="T13" fmla="*/ 0 h 24"/>
                <a:gd name="T14" fmla="*/ 11 w 9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91" y="23"/>
                    <a:pt x="97" y="18"/>
                    <a:pt x="97" y="12"/>
                  </a:cubicBezTo>
                  <a:cubicBezTo>
                    <a:pt x="97" y="5"/>
                    <a:pt x="91" y="0"/>
                    <a:pt x="85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4" name="Freeform 74"/>
            <p:cNvSpPr>
              <a:spLocks noChangeArrowheads="1"/>
            </p:cNvSpPr>
            <p:nvPr/>
          </p:nvSpPr>
          <p:spPr bwMode="auto">
            <a:xfrm>
              <a:off x="5791509" y="3133608"/>
              <a:ext cx="40805" cy="9274"/>
            </a:xfrm>
            <a:custGeom>
              <a:avLst/>
              <a:gdLst>
                <a:gd name="T0" fmla="*/ 11 w 98"/>
                <a:gd name="T1" fmla="*/ 0 h 24"/>
                <a:gd name="T2" fmla="*/ 11 w 98"/>
                <a:gd name="T3" fmla="*/ 0 h 24"/>
                <a:gd name="T4" fmla="*/ 0 w 98"/>
                <a:gd name="T5" fmla="*/ 12 h 24"/>
                <a:gd name="T6" fmla="*/ 11 w 98"/>
                <a:gd name="T7" fmla="*/ 23 h 24"/>
                <a:gd name="T8" fmla="*/ 85 w 98"/>
                <a:gd name="T9" fmla="*/ 23 h 24"/>
                <a:gd name="T10" fmla="*/ 97 w 98"/>
                <a:gd name="T11" fmla="*/ 12 h 24"/>
                <a:gd name="T12" fmla="*/ 85 w 98"/>
                <a:gd name="T13" fmla="*/ 0 h 24"/>
                <a:gd name="T14" fmla="*/ 11 w 9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2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92" y="23"/>
                    <a:pt x="97" y="18"/>
                    <a:pt x="97" y="12"/>
                  </a:cubicBezTo>
                  <a:cubicBezTo>
                    <a:pt x="97" y="5"/>
                    <a:pt x="92" y="0"/>
                    <a:pt x="85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5" name="Freeform 75"/>
            <p:cNvSpPr>
              <a:spLocks noChangeArrowheads="1"/>
            </p:cNvSpPr>
            <p:nvPr/>
          </p:nvSpPr>
          <p:spPr bwMode="auto">
            <a:xfrm>
              <a:off x="5915779" y="3133608"/>
              <a:ext cx="40805" cy="9274"/>
            </a:xfrm>
            <a:custGeom>
              <a:avLst/>
              <a:gdLst>
                <a:gd name="T0" fmla="*/ 11 w 97"/>
                <a:gd name="T1" fmla="*/ 0 h 24"/>
                <a:gd name="T2" fmla="*/ 11 w 97"/>
                <a:gd name="T3" fmla="*/ 0 h 24"/>
                <a:gd name="T4" fmla="*/ 0 w 97"/>
                <a:gd name="T5" fmla="*/ 12 h 24"/>
                <a:gd name="T6" fmla="*/ 11 w 97"/>
                <a:gd name="T7" fmla="*/ 23 h 24"/>
                <a:gd name="T8" fmla="*/ 84 w 97"/>
                <a:gd name="T9" fmla="*/ 23 h 24"/>
                <a:gd name="T10" fmla="*/ 96 w 97"/>
                <a:gd name="T11" fmla="*/ 12 h 24"/>
                <a:gd name="T12" fmla="*/ 84 w 97"/>
                <a:gd name="T13" fmla="*/ 0 h 24"/>
                <a:gd name="T14" fmla="*/ 11 w 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2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1" y="23"/>
                    <a:pt x="96" y="18"/>
                    <a:pt x="96" y="12"/>
                  </a:cubicBezTo>
                  <a:cubicBezTo>
                    <a:pt x="96" y="5"/>
                    <a:pt x="91" y="0"/>
                    <a:pt x="84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6" name="Freeform 76"/>
          <p:cNvSpPr>
            <a:spLocks noChangeArrowheads="1"/>
          </p:cNvSpPr>
          <p:nvPr/>
        </p:nvSpPr>
        <p:spPr bwMode="auto">
          <a:xfrm>
            <a:off x="4936462" y="2862811"/>
            <a:ext cx="176202" cy="294909"/>
          </a:xfrm>
          <a:custGeom>
            <a:avLst/>
            <a:gdLst>
              <a:gd name="T0" fmla="*/ 49 w 420"/>
              <a:gd name="T1" fmla="*/ 0 h 701"/>
              <a:gd name="T2" fmla="*/ 49 w 420"/>
              <a:gd name="T3" fmla="*/ 0 h 701"/>
              <a:gd name="T4" fmla="*/ 0 w 420"/>
              <a:gd name="T5" fmla="*/ 55 h 701"/>
              <a:gd name="T6" fmla="*/ 0 w 420"/>
              <a:gd name="T7" fmla="*/ 639 h 701"/>
              <a:gd name="T8" fmla="*/ 49 w 420"/>
              <a:gd name="T9" fmla="*/ 700 h 701"/>
              <a:gd name="T10" fmla="*/ 376 w 420"/>
              <a:gd name="T11" fmla="*/ 700 h 701"/>
              <a:gd name="T12" fmla="*/ 419 w 420"/>
              <a:gd name="T13" fmla="*/ 639 h 701"/>
              <a:gd name="T14" fmla="*/ 419 w 420"/>
              <a:gd name="T15" fmla="*/ 55 h 701"/>
              <a:gd name="T16" fmla="*/ 376 w 420"/>
              <a:gd name="T17" fmla="*/ 0 h 701"/>
              <a:gd name="T18" fmla="*/ 49 w 420"/>
              <a:gd name="T19" fmla="*/ 0 h 701"/>
              <a:gd name="T20" fmla="*/ 212 w 420"/>
              <a:gd name="T21" fmla="*/ 592 h 701"/>
              <a:gd name="T22" fmla="*/ 212 w 420"/>
              <a:gd name="T23" fmla="*/ 592 h 701"/>
              <a:gd name="T24" fmla="*/ 244 w 420"/>
              <a:gd name="T25" fmla="*/ 624 h 701"/>
              <a:gd name="T26" fmla="*/ 212 w 420"/>
              <a:gd name="T27" fmla="*/ 657 h 701"/>
              <a:gd name="T28" fmla="*/ 180 w 420"/>
              <a:gd name="T29" fmla="*/ 624 h 701"/>
              <a:gd name="T30" fmla="*/ 212 w 420"/>
              <a:gd name="T31" fmla="*/ 592 h 701"/>
              <a:gd name="T32" fmla="*/ 70 w 420"/>
              <a:gd name="T33" fmla="*/ 560 h 701"/>
              <a:gd name="T34" fmla="*/ 70 w 420"/>
              <a:gd name="T35" fmla="*/ 560 h 701"/>
              <a:gd name="T36" fmla="*/ 70 w 420"/>
              <a:gd name="T37" fmla="*/ 93 h 701"/>
              <a:gd name="T38" fmla="*/ 350 w 420"/>
              <a:gd name="T39" fmla="*/ 93 h 701"/>
              <a:gd name="T40" fmla="*/ 350 w 420"/>
              <a:gd name="T41" fmla="*/ 560 h 701"/>
              <a:gd name="T42" fmla="*/ 70 w 420"/>
              <a:gd name="T43" fmla="*/ 560 h 701"/>
              <a:gd name="T44" fmla="*/ 396 w 420"/>
              <a:gd name="T45" fmla="*/ 55 h 701"/>
              <a:gd name="T46" fmla="*/ 396 w 420"/>
              <a:gd name="T47" fmla="*/ 55 h 701"/>
              <a:gd name="T48" fmla="*/ 396 w 420"/>
              <a:gd name="T49" fmla="*/ 639 h 701"/>
              <a:gd name="T50" fmla="*/ 376 w 420"/>
              <a:gd name="T51" fmla="*/ 676 h 701"/>
              <a:gd name="T52" fmla="*/ 229 w 420"/>
              <a:gd name="T53" fmla="*/ 676 h 701"/>
              <a:gd name="T54" fmla="*/ 267 w 420"/>
              <a:gd name="T55" fmla="*/ 624 h 701"/>
              <a:gd name="T56" fmla="*/ 250 w 420"/>
              <a:gd name="T57" fmla="*/ 584 h 701"/>
              <a:gd name="T58" fmla="*/ 361 w 420"/>
              <a:gd name="T59" fmla="*/ 584 h 701"/>
              <a:gd name="T60" fmla="*/ 372 w 420"/>
              <a:gd name="T61" fmla="*/ 572 h 701"/>
              <a:gd name="T62" fmla="*/ 372 w 420"/>
              <a:gd name="T63" fmla="*/ 82 h 701"/>
              <a:gd name="T64" fmla="*/ 361 w 420"/>
              <a:gd name="T65" fmla="*/ 69 h 701"/>
              <a:gd name="T66" fmla="*/ 58 w 420"/>
              <a:gd name="T67" fmla="*/ 69 h 701"/>
              <a:gd name="T68" fmla="*/ 47 w 420"/>
              <a:gd name="T69" fmla="*/ 82 h 701"/>
              <a:gd name="T70" fmla="*/ 47 w 420"/>
              <a:gd name="T71" fmla="*/ 572 h 701"/>
              <a:gd name="T72" fmla="*/ 58 w 420"/>
              <a:gd name="T73" fmla="*/ 584 h 701"/>
              <a:gd name="T74" fmla="*/ 175 w 420"/>
              <a:gd name="T75" fmla="*/ 584 h 701"/>
              <a:gd name="T76" fmla="*/ 157 w 420"/>
              <a:gd name="T77" fmla="*/ 624 h 701"/>
              <a:gd name="T78" fmla="*/ 196 w 420"/>
              <a:gd name="T79" fmla="*/ 676 h 701"/>
              <a:gd name="T80" fmla="*/ 49 w 420"/>
              <a:gd name="T81" fmla="*/ 676 h 701"/>
              <a:gd name="T82" fmla="*/ 23 w 420"/>
              <a:gd name="T83" fmla="*/ 639 h 701"/>
              <a:gd name="T84" fmla="*/ 23 w 420"/>
              <a:gd name="T85" fmla="*/ 55 h 701"/>
              <a:gd name="T86" fmla="*/ 49 w 420"/>
              <a:gd name="T87" fmla="*/ 24 h 701"/>
              <a:gd name="T88" fmla="*/ 376 w 420"/>
              <a:gd name="T89" fmla="*/ 24 h 701"/>
              <a:gd name="T90" fmla="*/ 396 w 420"/>
              <a:gd name="T91" fmla="*/ 55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0" h="701">
                <a:moveTo>
                  <a:pt x="49" y="0"/>
                </a:moveTo>
                <a:lnTo>
                  <a:pt x="49" y="0"/>
                </a:lnTo>
                <a:cubicBezTo>
                  <a:pt x="21" y="0"/>
                  <a:pt x="0" y="24"/>
                  <a:pt x="0" y="55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68"/>
                  <a:pt x="19" y="700"/>
                  <a:pt x="49" y="700"/>
                </a:cubicBezTo>
                <a:cubicBezTo>
                  <a:pt x="376" y="700"/>
                  <a:pt x="376" y="700"/>
                  <a:pt x="376" y="700"/>
                </a:cubicBezTo>
                <a:cubicBezTo>
                  <a:pt x="406" y="700"/>
                  <a:pt x="419" y="669"/>
                  <a:pt x="419" y="639"/>
                </a:cubicBezTo>
                <a:cubicBezTo>
                  <a:pt x="419" y="55"/>
                  <a:pt x="419" y="55"/>
                  <a:pt x="419" y="55"/>
                </a:cubicBezTo>
                <a:cubicBezTo>
                  <a:pt x="419" y="21"/>
                  <a:pt x="403" y="0"/>
                  <a:pt x="376" y="0"/>
                </a:cubicBezTo>
                <a:lnTo>
                  <a:pt x="49" y="0"/>
                </a:lnTo>
                <a:close/>
                <a:moveTo>
                  <a:pt x="212" y="592"/>
                </a:moveTo>
                <a:lnTo>
                  <a:pt x="212" y="592"/>
                </a:lnTo>
                <a:cubicBezTo>
                  <a:pt x="230" y="592"/>
                  <a:pt x="244" y="607"/>
                  <a:pt x="244" y="624"/>
                </a:cubicBezTo>
                <a:cubicBezTo>
                  <a:pt x="244" y="642"/>
                  <a:pt x="230" y="657"/>
                  <a:pt x="212" y="657"/>
                </a:cubicBezTo>
                <a:cubicBezTo>
                  <a:pt x="194" y="657"/>
                  <a:pt x="180" y="642"/>
                  <a:pt x="180" y="624"/>
                </a:cubicBezTo>
                <a:cubicBezTo>
                  <a:pt x="180" y="607"/>
                  <a:pt x="194" y="592"/>
                  <a:pt x="212" y="592"/>
                </a:cubicBezTo>
                <a:close/>
                <a:moveTo>
                  <a:pt x="70" y="560"/>
                </a:moveTo>
                <a:lnTo>
                  <a:pt x="70" y="560"/>
                </a:lnTo>
                <a:cubicBezTo>
                  <a:pt x="70" y="93"/>
                  <a:pt x="70" y="93"/>
                  <a:pt x="70" y="93"/>
                </a:cubicBezTo>
                <a:cubicBezTo>
                  <a:pt x="350" y="93"/>
                  <a:pt x="350" y="93"/>
                  <a:pt x="350" y="93"/>
                </a:cubicBezTo>
                <a:cubicBezTo>
                  <a:pt x="350" y="560"/>
                  <a:pt x="350" y="560"/>
                  <a:pt x="350" y="560"/>
                </a:cubicBezTo>
                <a:lnTo>
                  <a:pt x="70" y="560"/>
                </a:lnTo>
                <a:close/>
                <a:moveTo>
                  <a:pt x="396" y="55"/>
                </a:moveTo>
                <a:lnTo>
                  <a:pt x="396" y="55"/>
                </a:lnTo>
                <a:cubicBezTo>
                  <a:pt x="396" y="639"/>
                  <a:pt x="396" y="639"/>
                  <a:pt x="396" y="639"/>
                </a:cubicBezTo>
                <a:cubicBezTo>
                  <a:pt x="396" y="652"/>
                  <a:pt x="392" y="676"/>
                  <a:pt x="376" y="676"/>
                </a:cubicBezTo>
                <a:cubicBezTo>
                  <a:pt x="229" y="676"/>
                  <a:pt x="229" y="676"/>
                  <a:pt x="229" y="676"/>
                </a:cubicBezTo>
                <a:cubicBezTo>
                  <a:pt x="252" y="670"/>
                  <a:pt x="267" y="649"/>
                  <a:pt x="267" y="624"/>
                </a:cubicBezTo>
                <a:cubicBezTo>
                  <a:pt x="267" y="608"/>
                  <a:pt x="260" y="593"/>
                  <a:pt x="250" y="584"/>
                </a:cubicBezTo>
                <a:cubicBezTo>
                  <a:pt x="361" y="584"/>
                  <a:pt x="361" y="584"/>
                  <a:pt x="361" y="584"/>
                </a:cubicBezTo>
                <a:cubicBezTo>
                  <a:pt x="367" y="584"/>
                  <a:pt x="372" y="578"/>
                  <a:pt x="372" y="572"/>
                </a:cubicBezTo>
                <a:cubicBezTo>
                  <a:pt x="372" y="82"/>
                  <a:pt x="372" y="82"/>
                  <a:pt x="372" y="82"/>
                </a:cubicBezTo>
                <a:cubicBezTo>
                  <a:pt x="372" y="75"/>
                  <a:pt x="367" y="69"/>
                  <a:pt x="361" y="69"/>
                </a:cubicBezTo>
                <a:cubicBezTo>
                  <a:pt x="58" y="69"/>
                  <a:pt x="58" y="69"/>
                  <a:pt x="58" y="69"/>
                </a:cubicBezTo>
                <a:cubicBezTo>
                  <a:pt x="52" y="69"/>
                  <a:pt x="47" y="75"/>
                  <a:pt x="47" y="82"/>
                </a:cubicBezTo>
                <a:cubicBezTo>
                  <a:pt x="47" y="572"/>
                  <a:pt x="47" y="572"/>
                  <a:pt x="47" y="572"/>
                </a:cubicBezTo>
                <a:cubicBezTo>
                  <a:pt x="47" y="578"/>
                  <a:pt x="52" y="584"/>
                  <a:pt x="58" y="584"/>
                </a:cubicBezTo>
                <a:cubicBezTo>
                  <a:pt x="175" y="584"/>
                  <a:pt x="175" y="584"/>
                  <a:pt x="175" y="584"/>
                </a:cubicBezTo>
                <a:cubicBezTo>
                  <a:pt x="164" y="593"/>
                  <a:pt x="157" y="608"/>
                  <a:pt x="157" y="624"/>
                </a:cubicBezTo>
                <a:cubicBezTo>
                  <a:pt x="157" y="649"/>
                  <a:pt x="173" y="670"/>
                  <a:pt x="196" y="676"/>
                </a:cubicBezTo>
                <a:cubicBezTo>
                  <a:pt x="49" y="676"/>
                  <a:pt x="49" y="676"/>
                  <a:pt x="49" y="676"/>
                </a:cubicBezTo>
                <a:cubicBezTo>
                  <a:pt x="33" y="676"/>
                  <a:pt x="23" y="657"/>
                  <a:pt x="23" y="639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39"/>
                  <a:pt x="32" y="24"/>
                  <a:pt x="49" y="24"/>
                </a:cubicBezTo>
                <a:cubicBezTo>
                  <a:pt x="376" y="24"/>
                  <a:pt x="376" y="24"/>
                  <a:pt x="376" y="24"/>
                </a:cubicBezTo>
                <a:cubicBezTo>
                  <a:pt x="393" y="24"/>
                  <a:pt x="396" y="43"/>
                  <a:pt x="396" y="5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" name="Group 377"/>
          <p:cNvGrpSpPr/>
          <p:nvPr/>
        </p:nvGrpSpPr>
        <p:grpSpPr>
          <a:xfrm>
            <a:off x="8382618" y="2862811"/>
            <a:ext cx="176202" cy="294909"/>
            <a:chOff x="8382618" y="2862811"/>
            <a:chExt cx="176202" cy="294909"/>
          </a:xfrm>
          <a:solidFill>
            <a:srgbClr val="02D35F"/>
          </a:solidFill>
        </p:grpSpPr>
        <p:sp>
          <p:nvSpPr>
            <p:cNvPr id="487" name="Freeform 77"/>
            <p:cNvSpPr>
              <a:spLocks noChangeArrowheads="1"/>
            </p:cNvSpPr>
            <p:nvPr/>
          </p:nvSpPr>
          <p:spPr bwMode="auto">
            <a:xfrm>
              <a:off x="8382618" y="2862811"/>
              <a:ext cx="176202" cy="294909"/>
            </a:xfrm>
            <a:custGeom>
              <a:avLst/>
              <a:gdLst>
                <a:gd name="T0" fmla="*/ 12 w 421"/>
                <a:gd name="T1" fmla="*/ 0 h 701"/>
                <a:gd name="T2" fmla="*/ 12 w 421"/>
                <a:gd name="T3" fmla="*/ 0 h 701"/>
                <a:gd name="T4" fmla="*/ 0 w 421"/>
                <a:gd name="T5" fmla="*/ 11 h 701"/>
                <a:gd name="T6" fmla="*/ 0 w 421"/>
                <a:gd name="T7" fmla="*/ 689 h 701"/>
                <a:gd name="T8" fmla="*/ 12 w 421"/>
                <a:gd name="T9" fmla="*/ 700 h 701"/>
                <a:gd name="T10" fmla="*/ 409 w 421"/>
                <a:gd name="T11" fmla="*/ 700 h 701"/>
                <a:gd name="T12" fmla="*/ 420 w 421"/>
                <a:gd name="T13" fmla="*/ 689 h 701"/>
                <a:gd name="T14" fmla="*/ 420 w 421"/>
                <a:gd name="T15" fmla="*/ 11 h 701"/>
                <a:gd name="T16" fmla="*/ 409 w 421"/>
                <a:gd name="T17" fmla="*/ 0 h 701"/>
                <a:gd name="T18" fmla="*/ 12 w 421"/>
                <a:gd name="T19" fmla="*/ 0 h 701"/>
                <a:gd name="T20" fmla="*/ 397 w 421"/>
                <a:gd name="T21" fmla="*/ 676 h 701"/>
                <a:gd name="T22" fmla="*/ 397 w 421"/>
                <a:gd name="T23" fmla="*/ 676 h 701"/>
                <a:gd name="T24" fmla="*/ 23 w 421"/>
                <a:gd name="T25" fmla="*/ 676 h 701"/>
                <a:gd name="T26" fmla="*/ 23 w 421"/>
                <a:gd name="T27" fmla="*/ 24 h 701"/>
                <a:gd name="T28" fmla="*/ 397 w 421"/>
                <a:gd name="T29" fmla="*/ 24 h 701"/>
                <a:gd name="T30" fmla="*/ 397 w 421"/>
                <a:gd name="T31" fmla="*/ 67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1" h="701">
                  <a:moveTo>
                    <a:pt x="12" y="0"/>
                  </a:moveTo>
                  <a:lnTo>
                    <a:pt x="12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689"/>
                    <a:pt x="0" y="689"/>
                    <a:pt x="0" y="689"/>
                  </a:cubicBezTo>
                  <a:cubicBezTo>
                    <a:pt x="0" y="695"/>
                    <a:pt x="6" y="700"/>
                    <a:pt x="12" y="700"/>
                  </a:cubicBezTo>
                  <a:cubicBezTo>
                    <a:pt x="409" y="700"/>
                    <a:pt x="409" y="700"/>
                    <a:pt x="409" y="700"/>
                  </a:cubicBezTo>
                  <a:cubicBezTo>
                    <a:pt x="415" y="700"/>
                    <a:pt x="420" y="695"/>
                    <a:pt x="420" y="689"/>
                  </a:cubicBezTo>
                  <a:cubicBezTo>
                    <a:pt x="420" y="11"/>
                    <a:pt x="420" y="11"/>
                    <a:pt x="420" y="11"/>
                  </a:cubicBezTo>
                  <a:cubicBezTo>
                    <a:pt x="420" y="5"/>
                    <a:pt x="415" y="0"/>
                    <a:pt x="409" y="0"/>
                  </a:cubicBezTo>
                  <a:lnTo>
                    <a:pt x="12" y="0"/>
                  </a:lnTo>
                  <a:close/>
                  <a:moveTo>
                    <a:pt x="397" y="676"/>
                  </a:moveTo>
                  <a:lnTo>
                    <a:pt x="397" y="676"/>
                  </a:lnTo>
                  <a:cubicBezTo>
                    <a:pt x="23" y="676"/>
                    <a:pt x="23" y="676"/>
                    <a:pt x="23" y="67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97" y="24"/>
                    <a:pt x="397" y="24"/>
                    <a:pt x="397" y="24"/>
                  </a:cubicBezTo>
                  <a:lnTo>
                    <a:pt x="397" y="67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8" name="Freeform 78"/>
            <p:cNvSpPr>
              <a:spLocks noChangeArrowheads="1"/>
            </p:cNvSpPr>
            <p:nvPr/>
          </p:nvSpPr>
          <p:spPr bwMode="auto">
            <a:xfrm>
              <a:off x="8401166" y="2890635"/>
              <a:ext cx="137253" cy="217007"/>
            </a:xfrm>
            <a:custGeom>
              <a:avLst/>
              <a:gdLst>
                <a:gd name="T0" fmla="*/ 13 w 328"/>
                <a:gd name="T1" fmla="*/ 515 h 516"/>
                <a:gd name="T2" fmla="*/ 13 w 328"/>
                <a:gd name="T3" fmla="*/ 515 h 516"/>
                <a:gd name="T4" fmla="*/ 316 w 328"/>
                <a:gd name="T5" fmla="*/ 515 h 516"/>
                <a:gd name="T6" fmla="*/ 327 w 328"/>
                <a:gd name="T7" fmla="*/ 503 h 516"/>
                <a:gd name="T8" fmla="*/ 327 w 328"/>
                <a:gd name="T9" fmla="*/ 13 h 516"/>
                <a:gd name="T10" fmla="*/ 316 w 328"/>
                <a:gd name="T11" fmla="*/ 0 h 516"/>
                <a:gd name="T12" fmla="*/ 13 w 328"/>
                <a:gd name="T13" fmla="*/ 0 h 516"/>
                <a:gd name="T14" fmla="*/ 0 w 328"/>
                <a:gd name="T15" fmla="*/ 13 h 516"/>
                <a:gd name="T16" fmla="*/ 0 w 328"/>
                <a:gd name="T17" fmla="*/ 503 h 516"/>
                <a:gd name="T18" fmla="*/ 13 w 328"/>
                <a:gd name="T19" fmla="*/ 515 h 516"/>
                <a:gd name="T20" fmla="*/ 24 w 328"/>
                <a:gd name="T21" fmla="*/ 24 h 516"/>
                <a:gd name="T22" fmla="*/ 24 w 328"/>
                <a:gd name="T23" fmla="*/ 24 h 516"/>
                <a:gd name="T24" fmla="*/ 304 w 328"/>
                <a:gd name="T25" fmla="*/ 24 h 516"/>
                <a:gd name="T26" fmla="*/ 304 w 328"/>
                <a:gd name="T27" fmla="*/ 491 h 516"/>
                <a:gd name="T28" fmla="*/ 24 w 328"/>
                <a:gd name="T29" fmla="*/ 491 h 516"/>
                <a:gd name="T30" fmla="*/ 24 w 328"/>
                <a:gd name="T31" fmla="*/ 24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8" h="516">
                  <a:moveTo>
                    <a:pt x="13" y="515"/>
                  </a:moveTo>
                  <a:lnTo>
                    <a:pt x="13" y="515"/>
                  </a:lnTo>
                  <a:cubicBezTo>
                    <a:pt x="316" y="515"/>
                    <a:pt x="316" y="515"/>
                    <a:pt x="316" y="515"/>
                  </a:cubicBezTo>
                  <a:cubicBezTo>
                    <a:pt x="322" y="515"/>
                    <a:pt x="327" y="509"/>
                    <a:pt x="327" y="50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6"/>
                    <a:pt x="322" y="0"/>
                    <a:pt x="31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503"/>
                    <a:pt x="0" y="503"/>
                    <a:pt x="0" y="503"/>
                  </a:cubicBezTo>
                  <a:cubicBezTo>
                    <a:pt x="0" y="509"/>
                    <a:pt x="6" y="515"/>
                    <a:pt x="13" y="515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304" y="24"/>
                    <a:pt x="304" y="24"/>
                    <a:pt x="304" y="24"/>
                  </a:cubicBezTo>
                  <a:cubicBezTo>
                    <a:pt x="304" y="491"/>
                    <a:pt x="304" y="491"/>
                    <a:pt x="304" y="491"/>
                  </a:cubicBezTo>
                  <a:cubicBezTo>
                    <a:pt x="24" y="491"/>
                    <a:pt x="24" y="491"/>
                    <a:pt x="24" y="491"/>
                  </a:cubicBez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9" name="Freeform 79"/>
            <p:cNvSpPr>
              <a:spLocks noChangeArrowheads="1"/>
            </p:cNvSpPr>
            <p:nvPr/>
          </p:nvSpPr>
          <p:spPr bwMode="auto">
            <a:xfrm>
              <a:off x="8406731" y="3116916"/>
              <a:ext cx="38951" cy="11129"/>
            </a:xfrm>
            <a:custGeom>
              <a:avLst/>
              <a:gdLst>
                <a:gd name="T0" fmla="*/ 81 w 93"/>
                <a:gd name="T1" fmla="*/ 0 h 25"/>
                <a:gd name="T2" fmla="*/ 81 w 93"/>
                <a:gd name="T3" fmla="*/ 0 h 25"/>
                <a:gd name="T4" fmla="*/ 11 w 93"/>
                <a:gd name="T5" fmla="*/ 0 h 25"/>
                <a:gd name="T6" fmla="*/ 0 w 93"/>
                <a:gd name="T7" fmla="*/ 11 h 25"/>
                <a:gd name="T8" fmla="*/ 11 w 93"/>
                <a:gd name="T9" fmla="*/ 24 h 25"/>
                <a:gd name="T10" fmla="*/ 81 w 93"/>
                <a:gd name="T11" fmla="*/ 24 h 25"/>
                <a:gd name="T12" fmla="*/ 92 w 93"/>
                <a:gd name="T13" fmla="*/ 11 h 25"/>
                <a:gd name="T14" fmla="*/ 81 w 93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">
                  <a:moveTo>
                    <a:pt x="81" y="0"/>
                  </a:moveTo>
                  <a:lnTo>
                    <a:pt x="81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7" y="24"/>
                    <a:pt x="92" y="18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0" name="Freeform 80"/>
            <p:cNvSpPr>
              <a:spLocks noChangeArrowheads="1"/>
            </p:cNvSpPr>
            <p:nvPr/>
          </p:nvSpPr>
          <p:spPr bwMode="auto">
            <a:xfrm>
              <a:off x="8495758" y="3116916"/>
              <a:ext cx="38951" cy="11129"/>
            </a:xfrm>
            <a:custGeom>
              <a:avLst/>
              <a:gdLst>
                <a:gd name="T0" fmla="*/ 81 w 94"/>
                <a:gd name="T1" fmla="*/ 0 h 25"/>
                <a:gd name="T2" fmla="*/ 81 w 94"/>
                <a:gd name="T3" fmla="*/ 0 h 25"/>
                <a:gd name="T4" fmla="*/ 12 w 94"/>
                <a:gd name="T5" fmla="*/ 0 h 25"/>
                <a:gd name="T6" fmla="*/ 0 w 94"/>
                <a:gd name="T7" fmla="*/ 11 h 25"/>
                <a:gd name="T8" fmla="*/ 12 w 94"/>
                <a:gd name="T9" fmla="*/ 24 h 25"/>
                <a:gd name="T10" fmla="*/ 81 w 94"/>
                <a:gd name="T11" fmla="*/ 24 h 25"/>
                <a:gd name="T12" fmla="*/ 93 w 94"/>
                <a:gd name="T13" fmla="*/ 11 h 25"/>
                <a:gd name="T14" fmla="*/ 81 w 94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5">
                  <a:moveTo>
                    <a:pt x="81" y="0"/>
                  </a:moveTo>
                  <a:lnTo>
                    <a:pt x="81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8" y="24"/>
                    <a:pt x="93" y="18"/>
                    <a:pt x="93" y="11"/>
                  </a:cubicBezTo>
                  <a:cubicBezTo>
                    <a:pt x="93" y="5"/>
                    <a:pt x="88" y="0"/>
                    <a:pt x="8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3150725" y="2883214"/>
            <a:ext cx="235556" cy="252248"/>
            <a:chOff x="3150725" y="2883214"/>
            <a:chExt cx="235556" cy="252248"/>
          </a:xfrm>
          <a:solidFill>
            <a:srgbClr val="02D35F"/>
          </a:solidFill>
        </p:grpSpPr>
        <p:sp>
          <p:nvSpPr>
            <p:cNvPr id="491" name="Freeform 81"/>
            <p:cNvSpPr>
              <a:spLocks noChangeArrowheads="1"/>
            </p:cNvSpPr>
            <p:nvPr/>
          </p:nvSpPr>
          <p:spPr bwMode="auto">
            <a:xfrm>
              <a:off x="3150725" y="2883214"/>
              <a:ext cx="144672" cy="252248"/>
            </a:xfrm>
            <a:custGeom>
              <a:avLst/>
              <a:gdLst>
                <a:gd name="T0" fmla="*/ 49 w 343"/>
                <a:gd name="T1" fmla="*/ 598 h 599"/>
                <a:gd name="T2" fmla="*/ 49 w 343"/>
                <a:gd name="T3" fmla="*/ 598 h 599"/>
                <a:gd name="T4" fmla="*/ 293 w 343"/>
                <a:gd name="T5" fmla="*/ 598 h 599"/>
                <a:gd name="T6" fmla="*/ 342 w 343"/>
                <a:gd name="T7" fmla="*/ 549 h 599"/>
                <a:gd name="T8" fmla="*/ 342 w 343"/>
                <a:gd name="T9" fmla="*/ 49 h 599"/>
                <a:gd name="T10" fmla="*/ 293 w 343"/>
                <a:gd name="T11" fmla="*/ 0 h 599"/>
                <a:gd name="T12" fmla="*/ 49 w 343"/>
                <a:gd name="T13" fmla="*/ 0 h 599"/>
                <a:gd name="T14" fmla="*/ 0 w 343"/>
                <a:gd name="T15" fmla="*/ 49 h 599"/>
                <a:gd name="T16" fmla="*/ 0 w 343"/>
                <a:gd name="T17" fmla="*/ 549 h 599"/>
                <a:gd name="T18" fmla="*/ 49 w 343"/>
                <a:gd name="T19" fmla="*/ 598 h 599"/>
                <a:gd name="T20" fmla="*/ 24 w 343"/>
                <a:gd name="T21" fmla="*/ 49 h 599"/>
                <a:gd name="T22" fmla="*/ 24 w 343"/>
                <a:gd name="T23" fmla="*/ 49 h 599"/>
                <a:gd name="T24" fmla="*/ 49 w 343"/>
                <a:gd name="T25" fmla="*/ 23 h 599"/>
                <a:gd name="T26" fmla="*/ 293 w 343"/>
                <a:gd name="T27" fmla="*/ 23 h 599"/>
                <a:gd name="T28" fmla="*/ 318 w 343"/>
                <a:gd name="T29" fmla="*/ 49 h 599"/>
                <a:gd name="T30" fmla="*/ 318 w 343"/>
                <a:gd name="T31" fmla="*/ 99 h 599"/>
                <a:gd name="T32" fmla="*/ 24 w 343"/>
                <a:gd name="T33" fmla="*/ 99 h 599"/>
                <a:gd name="T34" fmla="*/ 24 w 343"/>
                <a:gd name="T35" fmla="*/ 49 h 599"/>
                <a:gd name="T36" fmla="*/ 24 w 343"/>
                <a:gd name="T37" fmla="*/ 122 h 599"/>
                <a:gd name="T38" fmla="*/ 24 w 343"/>
                <a:gd name="T39" fmla="*/ 122 h 599"/>
                <a:gd name="T40" fmla="*/ 318 w 343"/>
                <a:gd name="T41" fmla="*/ 122 h 599"/>
                <a:gd name="T42" fmla="*/ 318 w 343"/>
                <a:gd name="T43" fmla="*/ 475 h 599"/>
                <a:gd name="T44" fmla="*/ 24 w 343"/>
                <a:gd name="T45" fmla="*/ 475 h 599"/>
                <a:gd name="T46" fmla="*/ 24 w 343"/>
                <a:gd name="T47" fmla="*/ 122 h 599"/>
                <a:gd name="T48" fmla="*/ 24 w 343"/>
                <a:gd name="T49" fmla="*/ 499 h 599"/>
                <a:gd name="T50" fmla="*/ 24 w 343"/>
                <a:gd name="T51" fmla="*/ 499 h 599"/>
                <a:gd name="T52" fmla="*/ 318 w 343"/>
                <a:gd name="T53" fmla="*/ 499 h 599"/>
                <a:gd name="T54" fmla="*/ 318 w 343"/>
                <a:gd name="T55" fmla="*/ 549 h 599"/>
                <a:gd name="T56" fmla="*/ 293 w 343"/>
                <a:gd name="T57" fmla="*/ 575 h 599"/>
                <a:gd name="T58" fmla="*/ 49 w 343"/>
                <a:gd name="T59" fmla="*/ 575 h 599"/>
                <a:gd name="T60" fmla="*/ 24 w 343"/>
                <a:gd name="T61" fmla="*/ 549 h 599"/>
                <a:gd name="T62" fmla="*/ 24 w 343"/>
                <a:gd name="T63" fmla="*/ 4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3" h="599">
                  <a:moveTo>
                    <a:pt x="49" y="598"/>
                  </a:moveTo>
                  <a:lnTo>
                    <a:pt x="49" y="598"/>
                  </a:lnTo>
                  <a:cubicBezTo>
                    <a:pt x="293" y="598"/>
                    <a:pt x="293" y="598"/>
                    <a:pt x="293" y="598"/>
                  </a:cubicBezTo>
                  <a:cubicBezTo>
                    <a:pt x="320" y="598"/>
                    <a:pt x="342" y="576"/>
                    <a:pt x="342" y="549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2" y="21"/>
                    <a:pt x="320" y="0"/>
                    <a:pt x="29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2" y="598"/>
                    <a:pt x="49" y="598"/>
                  </a:cubicBezTo>
                  <a:close/>
                  <a:moveTo>
                    <a:pt x="24" y="49"/>
                  </a:moveTo>
                  <a:lnTo>
                    <a:pt x="24" y="49"/>
                  </a:lnTo>
                  <a:cubicBezTo>
                    <a:pt x="24" y="34"/>
                    <a:pt x="36" y="23"/>
                    <a:pt x="49" y="23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306" y="23"/>
                    <a:pt x="318" y="34"/>
                    <a:pt x="318" y="4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24" y="99"/>
                    <a:pt x="24" y="99"/>
                    <a:pt x="24" y="99"/>
                  </a:cubicBezTo>
                  <a:lnTo>
                    <a:pt x="24" y="49"/>
                  </a:ln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318" y="122"/>
                    <a:pt x="318" y="122"/>
                    <a:pt x="318" y="122"/>
                  </a:cubicBezTo>
                  <a:cubicBezTo>
                    <a:pt x="318" y="475"/>
                    <a:pt x="318" y="475"/>
                    <a:pt x="318" y="475"/>
                  </a:cubicBezTo>
                  <a:cubicBezTo>
                    <a:pt x="24" y="475"/>
                    <a:pt x="24" y="475"/>
                    <a:pt x="24" y="475"/>
                  </a:cubicBezTo>
                  <a:lnTo>
                    <a:pt x="24" y="122"/>
                  </a:lnTo>
                  <a:close/>
                  <a:moveTo>
                    <a:pt x="24" y="499"/>
                  </a:moveTo>
                  <a:lnTo>
                    <a:pt x="24" y="499"/>
                  </a:lnTo>
                  <a:cubicBezTo>
                    <a:pt x="318" y="499"/>
                    <a:pt x="318" y="499"/>
                    <a:pt x="318" y="499"/>
                  </a:cubicBezTo>
                  <a:cubicBezTo>
                    <a:pt x="318" y="549"/>
                    <a:pt x="318" y="549"/>
                    <a:pt x="318" y="549"/>
                  </a:cubicBezTo>
                  <a:cubicBezTo>
                    <a:pt x="318" y="564"/>
                    <a:pt x="306" y="575"/>
                    <a:pt x="293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6" y="575"/>
                    <a:pt x="24" y="564"/>
                    <a:pt x="24" y="549"/>
                  </a:cubicBezTo>
                  <a:lnTo>
                    <a:pt x="24" y="4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" name="Freeform 82"/>
            <p:cNvSpPr>
              <a:spLocks noChangeArrowheads="1"/>
            </p:cNvSpPr>
            <p:nvPr/>
          </p:nvSpPr>
          <p:spPr bwMode="auto">
            <a:xfrm>
              <a:off x="3351040" y="2899908"/>
              <a:ext cx="35241" cy="44514"/>
            </a:xfrm>
            <a:custGeom>
              <a:avLst/>
              <a:gdLst>
                <a:gd name="T0" fmla="*/ 11 w 83"/>
                <a:gd name="T1" fmla="*/ 0 h 104"/>
                <a:gd name="T2" fmla="*/ 11 w 83"/>
                <a:gd name="T3" fmla="*/ 0 h 104"/>
                <a:gd name="T4" fmla="*/ 0 w 83"/>
                <a:gd name="T5" fmla="*/ 12 h 104"/>
                <a:gd name="T6" fmla="*/ 0 w 83"/>
                <a:gd name="T7" fmla="*/ 91 h 104"/>
                <a:gd name="T8" fmla="*/ 11 w 83"/>
                <a:gd name="T9" fmla="*/ 103 h 104"/>
                <a:gd name="T10" fmla="*/ 71 w 83"/>
                <a:gd name="T11" fmla="*/ 103 h 104"/>
                <a:gd name="T12" fmla="*/ 82 w 83"/>
                <a:gd name="T13" fmla="*/ 91 h 104"/>
                <a:gd name="T14" fmla="*/ 82 w 83"/>
                <a:gd name="T15" fmla="*/ 51 h 104"/>
                <a:gd name="T16" fmla="*/ 71 w 83"/>
                <a:gd name="T17" fmla="*/ 40 h 104"/>
                <a:gd name="T18" fmla="*/ 61 w 83"/>
                <a:gd name="T19" fmla="*/ 40 h 104"/>
                <a:gd name="T20" fmla="*/ 49 w 83"/>
                <a:gd name="T21" fmla="*/ 51 h 104"/>
                <a:gd name="T22" fmla="*/ 59 w 83"/>
                <a:gd name="T23" fmla="*/ 63 h 104"/>
                <a:gd name="T24" fmla="*/ 59 w 83"/>
                <a:gd name="T25" fmla="*/ 79 h 104"/>
                <a:gd name="T26" fmla="*/ 23 w 83"/>
                <a:gd name="T27" fmla="*/ 79 h 104"/>
                <a:gd name="T28" fmla="*/ 23 w 83"/>
                <a:gd name="T29" fmla="*/ 23 h 104"/>
                <a:gd name="T30" fmla="*/ 61 w 83"/>
                <a:gd name="T31" fmla="*/ 23 h 104"/>
                <a:gd name="T32" fmla="*/ 73 w 83"/>
                <a:gd name="T33" fmla="*/ 12 h 104"/>
                <a:gd name="T34" fmla="*/ 61 w 83"/>
                <a:gd name="T35" fmla="*/ 0 h 104"/>
                <a:gd name="T36" fmla="*/ 11 w 83"/>
                <a:gd name="T3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0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5" y="103"/>
                    <a:pt x="11" y="10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7" y="103"/>
                    <a:pt x="82" y="98"/>
                    <a:pt x="82" y="9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45"/>
                    <a:pt x="77" y="40"/>
                    <a:pt x="7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4" y="40"/>
                    <a:pt x="49" y="45"/>
                    <a:pt x="49" y="51"/>
                  </a:cubicBezTo>
                  <a:cubicBezTo>
                    <a:pt x="49" y="57"/>
                    <a:pt x="54" y="63"/>
                    <a:pt x="59" y="63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8" y="23"/>
                    <a:pt x="73" y="18"/>
                    <a:pt x="73" y="12"/>
                  </a:cubicBezTo>
                  <a:cubicBezTo>
                    <a:pt x="73" y="5"/>
                    <a:pt x="68" y="0"/>
                    <a:pt x="61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" name="Freeform 83"/>
            <p:cNvSpPr>
              <a:spLocks noChangeArrowheads="1"/>
            </p:cNvSpPr>
            <p:nvPr/>
          </p:nvSpPr>
          <p:spPr bwMode="auto">
            <a:xfrm>
              <a:off x="3308381" y="2899908"/>
              <a:ext cx="35240" cy="48224"/>
            </a:xfrm>
            <a:custGeom>
              <a:avLst/>
              <a:gdLst>
                <a:gd name="T0" fmla="*/ 57 w 84"/>
                <a:gd name="T1" fmla="*/ 4 h 116"/>
                <a:gd name="T2" fmla="*/ 57 w 84"/>
                <a:gd name="T3" fmla="*/ 4 h 116"/>
                <a:gd name="T4" fmla="*/ 42 w 84"/>
                <a:gd name="T5" fmla="*/ 7 h 116"/>
                <a:gd name="T6" fmla="*/ 3 w 84"/>
                <a:gd name="T7" fmla="*/ 67 h 116"/>
                <a:gd name="T8" fmla="*/ 2 w 84"/>
                <a:gd name="T9" fmla="*/ 79 h 116"/>
                <a:gd name="T10" fmla="*/ 13 w 84"/>
                <a:gd name="T11" fmla="*/ 85 h 116"/>
                <a:gd name="T12" fmla="*/ 60 w 84"/>
                <a:gd name="T13" fmla="*/ 85 h 116"/>
                <a:gd name="T14" fmla="*/ 60 w 84"/>
                <a:gd name="T15" fmla="*/ 103 h 116"/>
                <a:gd name="T16" fmla="*/ 72 w 84"/>
                <a:gd name="T17" fmla="*/ 115 h 116"/>
                <a:gd name="T18" fmla="*/ 83 w 84"/>
                <a:gd name="T19" fmla="*/ 103 h 116"/>
                <a:gd name="T20" fmla="*/ 83 w 84"/>
                <a:gd name="T21" fmla="*/ 73 h 116"/>
                <a:gd name="T22" fmla="*/ 72 w 84"/>
                <a:gd name="T23" fmla="*/ 62 h 116"/>
                <a:gd name="T24" fmla="*/ 34 w 84"/>
                <a:gd name="T25" fmla="*/ 62 h 116"/>
                <a:gd name="T26" fmla="*/ 60 w 84"/>
                <a:gd name="T27" fmla="*/ 20 h 116"/>
                <a:gd name="T28" fmla="*/ 57 w 84"/>
                <a:gd name="T29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116">
                  <a:moveTo>
                    <a:pt x="57" y="4"/>
                  </a:moveTo>
                  <a:lnTo>
                    <a:pt x="57" y="4"/>
                  </a:lnTo>
                  <a:cubicBezTo>
                    <a:pt x="52" y="0"/>
                    <a:pt x="45" y="2"/>
                    <a:pt x="42" y="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71"/>
                    <a:pt x="0" y="75"/>
                    <a:pt x="2" y="79"/>
                  </a:cubicBezTo>
                  <a:cubicBezTo>
                    <a:pt x="4" y="82"/>
                    <a:pt x="8" y="85"/>
                    <a:pt x="13" y="85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9"/>
                    <a:pt x="66" y="115"/>
                    <a:pt x="72" y="115"/>
                  </a:cubicBezTo>
                  <a:cubicBezTo>
                    <a:pt x="78" y="115"/>
                    <a:pt x="83" y="109"/>
                    <a:pt x="83" y="103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67"/>
                    <a:pt x="78" y="62"/>
                    <a:pt x="72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5" y="15"/>
                    <a:pt x="62" y="7"/>
                    <a:pt x="57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" name="Freeform 84"/>
            <p:cNvSpPr>
              <a:spLocks noChangeArrowheads="1"/>
            </p:cNvSpPr>
            <p:nvPr/>
          </p:nvSpPr>
          <p:spPr bwMode="auto">
            <a:xfrm>
              <a:off x="3217496" y="2903616"/>
              <a:ext cx="9274" cy="9274"/>
            </a:xfrm>
            <a:custGeom>
              <a:avLst/>
              <a:gdLst>
                <a:gd name="T0" fmla="*/ 4 w 24"/>
                <a:gd name="T1" fmla="*/ 4 h 24"/>
                <a:gd name="T2" fmla="*/ 4 w 24"/>
                <a:gd name="T3" fmla="*/ 4 h 24"/>
                <a:gd name="T4" fmla="*/ 0 w 24"/>
                <a:gd name="T5" fmla="*/ 12 h 24"/>
                <a:gd name="T6" fmla="*/ 4 w 24"/>
                <a:gd name="T7" fmla="*/ 20 h 24"/>
                <a:gd name="T8" fmla="*/ 12 w 24"/>
                <a:gd name="T9" fmla="*/ 23 h 24"/>
                <a:gd name="T10" fmla="*/ 20 w 24"/>
                <a:gd name="T11" fmla="*/ 20 h 24"/>
                <a:gd name="T12" fmla="*/ 23 w 24"/>
                <a:gd name="T13" fmla="*/ 12 h 24"/>
                <a:gd name="T14" fmla="*/ 20 w 24"/>
                <a:gd name="T15" fmla="*/ 4 h 24"/>
                <a:gd name="T16" fmla="*/ 4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4" y="4"/>
                  </a:moveTo>
                  <a:lnTo>
                    <a:pt x="4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6" y="22"/>
                    <a:pt x="9" y="23"/>
                    <a:pt x="12" y="23"/>
                  </a:cubicBezTo>
                  <a:cubicBezTo>
                    <a:pt x="15" y="23"/>
                    <a:pt x="18" y="22"/>
                    <a:pt x="20" y="20"/>
                  </a:cubicBezTo>
                  <a:cubicBezTo>
                    <a:pt x="22" y="18"/>
                    <a:pt x="23" y="15"/>
                    <a:pt x="23" y="12"/>
                  </a:cubicBezTo>
                  <a:cubicBezTo>
                    <a:pt x="23" y="9"/>
                    <a:pt x="22" y="6"/>
                    <a:pt x="20" y="4"/>
                  </a:cubicBezTo>
                  <a:cubicBezTo>
                    <a:pt x="15" y="0"/>
                    <a:pt x="8" y="0"/>
                    <a:pt x="4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5" name="Freeform 85"/>
            <p:cNvSpPr>
              <a:spLocks noChangeArrowheads="1"/>
            </p:cNvSpPr>
            <p:nvPr/>
          </p:nvSpPr>
          <p:spPr bwMode="auto">
            <a:xfrm>
              <a:off x="3204514" y="3100222"/>
              <a:ext cx="35240" cy="11129"/>
            </a:xfrm>
            <a:custGeom>
              <a:avLst/>
              <a:gdLst>
                <a:gd name="T0" fmla="*/ 12 w 85"/>
                <a:gd name="T1" fmla="*/ 24 h 25"/>
                <a:gd name="T2" fmla="*/ 12 w 85"/>
                <a:gd name="T3" fmla="*/ 24 h 25"/>
                <a:gd name="T4" fmla="*/ 72 w 85"/>
                <a:gd name="T5" fmla="*/ 24 h 25"/>
                <a:gd name="T6" fmla="*/ 84 w 85"/>
                <a:gd name="T7" fmla="*/ 12 h 25"/>
                <a:gd name="T8" fmla="*/ 72 w 85"/>
                <a:gd name="T9" fmla="*/ 0 h 25"/>
                <a:gd name="T10" fmla="*/ 12 w 85"/>
                <a:gd name="T11" fmla="*/ 0 h 25"/>
                <a:gd name="T12" fmla="*/ 0 w 85"/>
                <a:gd name="T13" fmla="*/ 12 h 25"/>
                <a:gd name="T14" fmla="*/ 12 w 85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25">
                  <a:moveTo>
                    <a:pt x="12" y="24"/>
                  </a:moveTo>
                  <a:lnTo>
                    <a:pt x="12" y="24"/>
                  </a:lnTo>
                  <a:cubicBezTo>
                    <a:pt x="72" y="24"/>
                    <a:pt x="72" y="24"/>
                    <a:pt x="72" y="24"/>
                  </a:cubicBezTo>
                  <a:cubicBezTo>
                    <a:pt x="78" y="24"/>
                    <a:pt x="84" y="19"/>
                    <a:pt x="84" y="12"/>
                  </a:cubicBezTo>
                  <a:cubicBezTo>
                    <a:pt x="84" y="5"/>
                    <a:pt x="78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2285540" y="2883214"/>
            <a:ext cx="235556" cy="252248"/>
            <a:chOff x="2285540" y="2883214"/>
            <a:chExt cx="235556" cy="252248"/>
          </a:xfrm>
          <a:solidFill>
            <a:srgbClr val="02D35F"/>
          </a:solidFill>
        </p:grpSpPr>
        <p:sp>
          <p:nvSpPr>
            <p:cNvPr id="496" name="Freeform 86"/>
            <p:cNvSpPr>
              <a:spLocks noChangeArrowheads="1"/>
            </p:cNvSpPr>
            <p:nvPr/>
          </p:nvSpPr>
          <p:spPr bwMode="auto">
            <a:xfrm>
              <a:off x="2285540" y="2883214"/>
              <a:ext cx="144672" cy="252248"/>
            </a:xfrm>
            <a:custGeom>
              <a:avLst/>
              <a:gdLst>
                <a:gd name="T0" fmla="*/ 49 w 342"/>
                <a:gd name="T1" fmla="*/ 598 h 599"/>
                <a:gd name="T2" fmla="*/ 49 w 342"/>
                <a:gd name="T3" fmla="*/ 598 h 599"/>
                <a:gd name="T4" fmla="*/ 292 w 342"/>
                <a:gd name="T5" fmla="*/ 598 h 599"/>
                <a:gd name="T6" fmla="*/ 341 w 342"/>
                <a:gd name="T7" fmla="*/ 549 h 599"/>
                <a:gd name="T8" fmla="*/ 341 w 342"/>
                <a:gd name="T9" fmla="*/ 49 h 599"/>
                <a:gd name="T10" fmla="*/ 292 w 342"/>
                <a:gd name="T11" fmla="*/ 0 h 599"/>
                <a:gd name="T12" fmla="*/ 49 w 342"/>
                <a:gd name="T13" fmla="*/ 0 h 599"/>
                <a:gd name="T14" fmla="*/ 0 w 342"/>
                <a:gd name="T15" fmla="*/ 49 h 599"/>
                <a:gd name="T16" fmla="*/ 0 w 342"/>
                <a:gd name="T17" fmla="*/ 549 h 599"/>
                <a:gd name="T18" fmla="*/ 49 w 342"/>
                <a:gd name="T19" fmla="*/ 598 h 599"/>
                <a:gd name="T20" fmla="*/ 24 w 342"/>
                <a:gd name="T21" fmla="*/ 49 h 599"/>
                <a:gd name="T22" fmla="*/ 24 w 342"/>
                <a:gd name="T23" fmla="*/ 49 h 599"/>
                <a:gd name="T24" fmla="*/ 49 w 342"/>
                <a:gd name="T25" fmla="*/ 23 h 599"/>
                <a:gd name="T26" fmla="*/ 292 w 342"/>
                <a:gd name="T27" fmla="*/ 23 h 599"/>
                <a:gd name="T28" fmla="*/ 317 w 342"/>
                <a:gd name="T29" fmla="*/ 49 h 599"/>
                <a:gd name="T30" fmla="*/ 317 w 342"/>
                <a:gd name="T31" fmla="*/ 99 h 599"/>
                <a:gd name="T32" fmla="*/ 24 w 342"/>
                <a:gd name="T33" fmla="*/ 99 h 599"/>
                <a:gd name="T34" fmla="*/ 24 w 342"/>
                <a:gd name="T35" fmla="*/ 49 h 599"/>
                <a:gd name="T36" fmla="*/ 24 w 342"/>
                <a:gd name="T37" fmla="*/ 122 h 599"/>
                <a:gd name="T38" fmla="*/ 24 w 342"/>
                <a:gd name="T39" fmla="*/ 122 h 599"/>
                <a:gd name="T40" fmla="*/ 317 w 342"/>
                <a:gd name="T41" fmla="*/ 122 h 599"/>
                <a:gd name="T42" fmla="*/ 317 w 342"/>
                <a:gd name="T43" fmla="*/ 475 h 599"/>
                <a:gd name="T44" fmla="*/ 24 w 342"/>
                <a:gd name="T45" fmla="*/ 475 h 599"/>
                <a:gd name="T46" fmla="*/ 24 w 342"/>
                <a:gd name="T47" fmla="*/ 122 h 599"/>
                <a:gd name="T48" fmla="*/ 24 w 342"/>
                <a:gd name="T49" fmla="*/ 499 h 599"/>
                <a:gd name="T50" fmla="*/ 24 w 342"/>
                <a:gd name="T51" fmla="*/ 499 h 599"/>
                <a:gd name="T52" fmla="*/ 317 w 342"/>
                <a:gd name="T53" fmla="*/ 499 h 599"/>
                <a:gd name="T54" fmla="*/ 317 w 342"/>
                <a:gd name="T55" fmla="*/ 549 h 599"/>
                <a:gd name="T56" fmla="*/ 292 w 342"/>
                <a:gd name="T57" fmla="*/ 575 h 599"/>
                <a:gd name="T58" fmla="*/ 49 w 342"/>
                <a:gd name="T59" fmla="*/ 575 h 599"/>
                <a:gd name="T60" fmla="*/ 24 w 342"/>
                <a:gd name="T61" fmla="*/ 549 h 599"/>
                <a:gd name="T62" fmla="*/ 24 w 342"/>
                <a:gd name="T63" fmla="*/ 4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599">
                  <a:moveTo>
                    <a:pt x="49" y="598"/>
                  </a:moveTo>
                  <a:lnTo>
                    <a:pt x="49" y="598"/>
                  </a:lnTo>
                  <a:cubicBezTo>
                    <a:pt x="292" y="598"/>
                    <a:pt x="292" y="598"/>
                    <a:pt x="292" y="598"/>
                  </a:cubicBezTo>
                  <a:cubicBezTo>
                    <a:pt x="319" y="598"/>
                    <a:pt x="341" y="576"/>
                    <a:pt x="341" y="549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1" y="21"/>
                    <a:pt x="319" y="0"/>
                    <a:pt x="29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3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3" y="598"/>
                    <a:pt x="49" y="598"/>
                  </a:cubicBezTo>
                  <a:close/>
                  <a:moveTo>
                    <a:pt x="24" y="49"/>
                  </a:moveTo>
                  <a:lnTo>
                    <a:pt x="24" y="49"/>
                  </a:lnTo>
                  <a:cubicBezTo>
                    <a:pt x="24" y="34"/>
                    <a:pt x="35" y="23"/>
                    <a:pt x="49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306" y="23"/>
                    <a:pt x="317" y="34"/>
                    <a:pt x="317" y="49"/>
                  </a:cubicBezTo>
                  <a:cubicBezTo>
                    <a:pt x="317" y="99"/>
                    <a:pt x="317" y="99"/>
                    <a:pt x="317" y="99"/>
                  </a:cubicBezTo>
                  <a:cubicBezTo>
                    <a:pt x="24" y="99"/>
                    <a:pt x="24" y="99"/>
                    <a:pt x="24" y="99"/>
                  </a:cubicBezTo>
                  <a:lnTo>
                    <a:pt x="24" y="49"/>
                  </a:ln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317" y="122"/>
                    <a:pt x="317" y="122"/>
                    <a:pt x="317" y="122"/>
                  </a:cubicBezTo>
                  <a:cubicBezTo>
                    <a:pt x="317" y="475"/>
                    <a:pt x="317" y="475"/>
                    <a:pt x="317" y="475"/>
                  </a:cubicBezTo>
                  <a:cubicBezTo>
                    <a:pt x="24" y="475"/>
                    <a:pt x="24" y="475"/>
                    <a:pt x="24" y="475"/>
                  </a:cubicBezTo>
                  <a:lnTo>
                    <a:pt x="24" y="122"/>
                  </a:lnTo>
                  <a:close/>
                  <a:moveTo>
                    <a:pt x="24" y="499"/>
                  </a:moveTo>
                  <a:lnTo>
                    <a:pt x="24" y="499"/>
                  </a:lnTo>
                  <a:cubicBezTo>
                    <a:pt x="317" y="499"/>
                    <a:pt x="317" y="499"/>
                    <a:pt x="317" y="499"/>
                  </a:cubicBezTo>
                  <a:cubicBezTo>
                    <a:pt x="317" y="549"/>
                    <a:pt x="317" y="549"/>
                    <a:pt x="317" y="549"/>
                  </a:cubicBezTo>
                  <a:cubicBezTo>
                    <a:pt x="317" y="564"/>
                    <a:pt x="306" y="575"/>
                    <a:pt x="292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5" y="575"/>
                    <a:pt x="24" y="564"/>
                    <a:pt x="24" y="549"/>
                  </a:cubicBezTo>
                  <a:lnTo>
                    <a:pt x="24" y="4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7" name="Freeform 87"/>
            <p:cNvSpPr>
              <a:spLocks noChangeArrowheads="1"/>
            </p:cNvSpPr>
            <p:nvPr/>
          </p:nvSpPr>
          <p:spPr bwMode="auto">
            <a:xfrm>
              <a:off x="2352312" y="2903616"/>
              <a:ext cx="9274" cy="9274"/>
            </a:xfrm>
            <a:custGeom>
              <a:avLst/>
              <a:gdLst>
                <a:gd name="T0" fmla="*/ 3 w 24"/>
                <a:gd name="T1" fmla="*/ 4 h 24"/>
                <a:gd name="T2" fmla="*/ 3 w 24"/>
                <a:gd name="T3" fmla="*/ 4 h 24"/>
                <a:gd name="T4" fmla="*/ 0 w 24"/>
                <a:gd name="T5" fmla="*/ 12 h 24"/>
                <a:gd name="T6" fmla="*/ 3 w 24"/>
                <a:gd name="T7" fmla="*/ 20 h 24"/>
                <a:gd name="T8" fmla="*/ 12 w 24"/>
                <a:gd name="T9" fmla="*/ 23 h 24"/>
                <a:gd name="T10" fmla="*/ 20 w 24"/>
                <a:gd name="T11" fmla="*/ 20 h 24"/>
                <a:gd name="T12" fmla="*/ 23 w 24"/>
                <a:gd name="T13" fmla="*/ 12 h 24"/>
                <a:gd name="T14" fmla="*/ 20 w 24"/>
                <a:gd name="T15" fmla="*/ 4 h 24"/>
                <a:gd name="T16" fmla="*/ 3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2"/>
                    <a:pt x="8" y="23"/>
                    <a:pt x="12" y="23"/>
                  </a:cubicBezTo>
                  <a:cubicBezTo>
                    <a:pt x="15" y="23"/>
                    <a:pt x="18" y="22"/>
                    <a:pt x="20" y="20"/>
                  </a:cubicBezTo>
                  <a:cubicBezTo>
                    <a:pt x="22" y="18"/>
                    <a:pt x="23" y="15"/>
                    <a:pt x="23" y="12"/>
                  </a:cubicBezTo>
                  <a:cubicBezTo>
                    <a:pt x="23" y="9"/>
                    <a:pt x="22" y="6"/>
                    <a:pt x="20" y="4"/>
                  </a:cubicBezTo>
                  <a:cubicBezTo>
                    <a:pt x="15" y="0"/>
                    <a:pt x="7" y="0"/>
                    <a:pt x="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8" name="Freeform 88"/>
            <p:cNvSpPr>
              <a:spLocks noChangeArrowheads="1"/>
            </p:cNvSpPr>
            <p:nvPr/>
          </p:nvSpPr>
          <p:spPr bwMode="auto">
            <a:xfrm>
              <a:off x="2448760" y="2899908"/>
              <a:ext cx="31532" cy="44514"/>
            </a:xfrm>
            <a:custGeom>
              <a:avLst/>
              <a:gdLst>
                <a:gd name="T0" fmla="*/ 12 w 74"/>
                <a:gd name="T1" fmla="*/ 79 h 104"/>
                <a:gd name="T2" fmla="*/ 12 w 74"/>
                <a:gd name="T3" fmla="*/ 79 h 104"/>
                <a:gd name="T4" fmla="*/ 0 w 74"/>
                <a:gd name="T5" fmla="*/ 91 h 104"/>
                <a:gd name="T6" fmla="*/ 12 w 74"/>
                <a:gd name="T7" fmla="*/ 103 h 104"/>
                <a:gd name="T8" fmla="*/ 62 w 74"/>
                <a:gd name="T9" fmla="*/ 103 h 104"/>
                <a:gd name="T10" fmla="*/ 73 w 74"/>
                <a:gd name="T11" fmla="*/ 91 h 104"/>
                <a:gd name="T12" fmla="*/ 73 w 74"/>
                <a:gd name="T13" fmla="*/ 12 h 104"/>
                <a:gd name="T14" fmla="*/ 62 w 74"/>
                <a:gd name="T15" fmla="*/ 0 h 104"/>
                <a:gd name="T16" fmla="*/ 12 w 74"/>
                <a:gd name="T17" fmla="*/ 0 h 104"/>
                <a:gd name="T18" fmla="*/ 0 w 74"/>
                <a:gd name="T19" fmla="*/ 12 h 104"/>
                <a:gd name="T20" fmla="*/ 12 w 74"/>
                <a:gd name="T21" fmla="*/ 23 h 104"/>
                <a:gd name="T22" fmla="*/ 50 w 74"/>
                <a:gd name="T23" fmla="*/ 23 h 104"/>
                <a:gd name="T24" fmla="*/ 50 w 74"/>
                <a:gd name="T25" fmla="*/ 40 h 104"/>
                <a:gd name="T26" fmla="*/ 31 w 74"/>
                <a:gd name="T27" fmla="*/ 40 h 104"/>
                <a:gd name="T28" fmla="*/ 20 w 74"/>
                <a:gd name="T29" fmla="*/ 51 h 104"/>
                <a:gd name="T30" fmla="*/ 31 w 74"/>
                <a:gd name="T31" fmla="*/ 64 h 104"/>
                <a:gd name="T32" fmla="*/ 50 w 74"/>
                <a:gd name="T33" fmla="*/ 64 h 104"/>
                <a:gd name="T34" fmla="*/ 50 w 74"/>
                <a:gd name="T35" fmla="*/ 79 h 104"/>
                <a:gd name="T36" fmla="*/ 12 w 74"/>
                <a:gd name="T37" fmla="*/ 7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104">
                  <a:moveTo>
                    <a:pt x="12" y="79"/>
                  </a:moveTo>
                  <a:lnTo>
                    <a:pt x="12" y="79"/>
                  </a:lnTo>
                  <a:cubicBezTo>
                    <a:pt x="5" y="79"/>
                    <a:pt x="0" y="84"/>
                    <a:pt x="0" y="91"/>
                  </a:cubicBezTo>
                  <a:cubicBezTo>
                    <a:pt x="0" y="98"/>
                    <a:pt x="5" y="103"/>
                    <a:pt x="12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8" y="103"/>
                    <a:pt x="73" y="98"/>
                    <a:pt x="73" y="9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5"/>
                    <a:pt x="68" y="0"/>
                    <a:pt x="6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5" y="40"/>
                    <a:pt x="20" y="45"/>
                    <a:pt x="20" y="51"/>
                  </a:cubicBezTo>
                  <a:cubicBezTo>
                    <a:pt x="20" y="58"/>
                    <a:pt x="25" y="64"/>
                    <a:pt x="31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79"/>
                    <a:pt x="50" y="79"/>
                    <a:pt x="50" y="79"/>
                  </a:cubicBezTo>
                  <a:lnTo>
                    <a:pt x="12" y="7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9" name="Freeform 89"/>
            <p:cNvSpPr>
              <a:spLocks noChangeArrowheads="1"/>
            </p:cNvSpPr>
            <p:nvPr/>
          </p:nvSpPr>
          <p:spPr bwMode="auto">
            <a:xfrm>
              <a:off x="2485855" y="2899908"/>
              <a:ext cx="35241" cy="44514"/>
            </a:xfrm>
            <a:custGeom>
              <a:avLst/>
              <a:gdLst>
                <a:gd name="T0" fmla="*/ 70 w 83"/>
                <a:gd name="T1" fmla="*/ 40 h 104"/>
                <a:gd name="T2" fmla="*/ 70 w 83"/>
                <a:gd name="T3" fmla="*/ 40 h 104"/>
                <a:gd name="T4" fmla="*/ 61 w 83"/>
                <a:gd name="T5" fmla="*/ 40 h 104"/>
                <a:gd name="T6" fmla="*/ 50 w 83"/>
                <a:gd name="T7" fmla="*/ 51 h 104"/>
                <a:gd name="T8" fmla="*/ 59 w 83"/>
                <a:gd name="T9" fmla="*/ 63 h 104"/>
                <a:gd name="T10" fmla="*/ 59 w 83"/>
                <a:gd name="T11" fmla="*/ 79 h 104"/>
                <a:gd name="T12" fmla="*/ 23 w 83"/>
                <a:gd name="T13" fmla="*/ 79 h 104"/>
                <a:gd name="T14" fmla="*/ 23 w 83"/>
                <a:gd name="T15" fmla="*/ 23 h 104"/>
                <a:gd name="T16" fmla="*/ 61 w 83"/>
                <a:gd name="T17" fmla="*/ 23 h 104"/>
                <a:gd name="T18" fmla="*/ 73 w 83"/>
                <a:gd name="T19" fmla="*/ 12 h 104"/>
                <a:gd name="T20" fmla="*/ 61 w 83"/>
                <a:gd name="T21" fmla="*/ 0 h 104"/>
                <a:gd name="T22" fmla="*/ 11 w 83"/>
                <a:gd name="T23" fmla="*/ 0 h 104"/>
                <a:gd name="T24" fmla="*/ 0 w 83"/>
                <a:gd name="T25" fmla="*/ 12 h 104"/>
                <a:gd name="T26" fmla="*/ 0 w 83"/>
                <a:gd name="T27" fmla="*/ 91 h 104"/>
                <a:gd name="T28" fmla="*/ 11 w 83"/>
                <a:gd name="T29" fmla="*/ 103 h 104"/>
                <a:gd name="T30" fmla="*/ 70 w 83"/>
                <a:gd name="T31" fmla="*/ 103 h 104"/>
                <a:gd name="T32" fmla="*/ 82 w 83"/>
                <a:gd name="T33" fmla="*/ 91 h 104"/>
                <a:gd name="T34" fmla="*/ 82 w 83"/>
                <a:gd name="T35" fmla="*/ 51 h 104"/>
                <a:gd name="T36" fmla="*/ 70 w 83"/>
                <a:gd name="T37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104">
                  <a:moveTo>
                    <a:pt x="70" y="40"/>
                  </a:moveTo>
                  <a:lnTo>
                    <a:pt x="70" y="40"/>
                  </a:lnTo>
                  <a:cubicBezTo>
                    <a:pt x="61" y="40"/>
                    <a:pt x="61" y="40"/>
                    <a:pt x="61" y="40"/>
                  </a:cubicBezTo>
                  <a:cubicBezTo>
                    <a:pt x="55" y="40"/>
                    <a:pt x="50" y="45"/>
                    <a:pt x="50" y="51"/>
                  </a:cubicBezTo>
                  <a:cubicBezTo>
                    <a:pt x="50" y="57"/>
                    <a:pt x="54" y="63"/>
                    <a:pt x="59" y="63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7" y="23"/>
                    <a:pt x="73" y="18"/>
                    <a:pt x="73" y="12"/>
                  </a:cubicBezTo>
                  <a:cubicBezTo>
                    <a:pt x="73" y="5"/>
                    <a:pt x="67" y="0"/>
                    <a:pt x="6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8"/>
                    <a:pt x="5" y="103"/>
                    <a:pt x="11" y="103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77" y="103"/>
                    <a:pt x="82" y="98"/>
                    <a:pt x="82" y="9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45"/>
                    <a:pt x="77" y="40"/>
                    <a:pt x="70" y="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" name="Freeform 90"/>
            <p:cNvSpPr>
              <a:spLocks noChangeArrowheads="1"/>
            </p:cNvSpPr>
            <p:nvPr/>
          </p:nvSpPr>
          <p:spPr bwMode="auto">
            <a:xfrm>
              <a:off x="2339329" y="3100222"/>
              <a:ext cx="35240" cy="11129"/>
            </a:xfrm>
            <a:custGeom>
              <a:avLst/>
              <a:gdLst>
                <a:gd name="T0" fmla="*/ 12 w 84"/>
                <a:gd name="T1" fmla="*/ 24 h 25"/>
                <a:gd name="T2" fmla="*/ 12 w 84"/>
                <a:gd name="T3" fmla="*/ 24 h 25"/>
                <a:gd name="T4" fmla="*/ 72 w 84"/>
                <a:gd name="T5" fmla="*/ 24 h 25"/>
                <a:gd name="T6" fmla="*/ 83 w 84"/>
                <a:gd name="T7" fmla="*/ 12 h 25"/>
                <a:gd name="T8" fmla="*/ 72 w 84"/>
                <a:gd name="T9" fmla="*/ 0 h 25"/>
                <a:gd name="T10" fmla="*/ 12 w 84"/>
                <a:gd name="T11" fmla="*/ 0 h 25"/>
                <a:gd name="T12" fmla="*/ 0 w 84"/>
                <a:gd name="T13" fmla="*/ 12 h 25"/>
                <a:gd name="T14" fmla="*/ 12 w 8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">
                  <a:moveTo>
                    <a:pt x="12" y="24"/>
                  </a:moveTo>
                  <a:lnTo>
                    <a:pt x="12" y="24"/>
                  </a:lnTo>
                  <a:cubicBezTo>
                    <a:pt x="72" y="24"/>
                    <a:pt x="72" y="24"/>
                    <a:pt x="72" y="24"/>
                  </a:cubicBezTo>
                  <a:cubicBezTo>
                    <a:pt x="78" y="24"/>
                    <a:pt x="83" y="19"/>
                    <a:pt x="83" y="12"/>
                  </a:cubicBezTo>
                  <a:cubicBezTo>
                    <a:pt x="83" y="5"/>
                    <a:pt x="78" y="0"/>
                    <a:pt x="7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600018" y="2883214"/>
            <a:ext cx="144672" cy="252248"/>
            <a:chOff x="600018" y="2883214"/>
            <a:chExt cx="144672" cy="252248"/>
          </a:xfrm>
          <a:solidFill>
            <a:srgbClr val="02D35F"/>
          </a:solidFill>
        </p:grpSpPr>
        <p:sp>
          <p:nvSpPr>
            <p:cNvPr id="501" name="Freeform 91"/>
            <p:cNvSpPr>
              <a:spLocks noChangeArrowheads="1"/>
            </p:cNvSpPr>
            <p:nvPr/>
          </p:nvSpPr>
          <p:spPr bwMode="auto">
            <a:xfrm>
              <a:off x="600018" y="2883214"/>
              <a:ext cx="144672" cy="252248"/>
            </a:xfrm>
            <a:custGeom>
              <a:avLst/>
              <a:gdLst>
                <a:gd name="T0" fmla="*/ 293 w 343"/>
                <a:gd name="T1" fmla="*/ 598 h 599"/>
                <a:gd name="T2" fmla="*/ 293 w 343"/>
                <a:gd name="T3" fmla="*/ 598 h 599"/>
                <a:gd name="T4" fmla="*/ 342 w 343"/>
                <a:gd name="T5" fmla="*/ 549 h 599"/>
                <a:gd name="T6" fmla="*/ 342 w 343"/>
                <a:gd name="T7" fmla="*/ 49 h 599"/>
                <a:gd name="T8" fmla="*/ 293 w 343"/>
                <a:gd name="T9" fmla="*/ 0 h 599"/>
                <a:gd name="T10" fmla="*/ 49 w 343"/>
                <a:gd name="T11" fmla="*/ 0 h 599"/>
                <a:gd name="T12" fmla="*/ 0 w 343"/>
                <a:gd name="T13" fmla="*/ 49 h 599"/>
                <a:gd name="T14" fmla="*/ 0 w 343"/>
                <a:gd name="T15" fmla="*/ 549 h 599"/>
                <a:gd name="T16" fmla="*/ 49 w 343"/>
                <a:gd name="T17" fmla="*/ 598 h 599"/>
                <a:gd name="T18" fmla="*/ 293 w 343"/>
                <a:gd name="T19" fmla="*/ 598 h 599"/>
                <a:gd name="T20" fmla="*/ 24 w 343"/>
                <a:gd name="T21" fmla="*/ 49 h 599"/>
                <a:gd name="T22" fmla="*/ 24 w 343"/>
                <a:gd name="T23" fmla="*/ 49 h 599"/>
                <a:gd name="T24" fmla="*/ 49 w 343"/>
                <a:gd name="T25" fmla="*/ 23 h 599"/>
                <a:gd name="T26" fmla="*/ 293 w 343"/>
                <a:gd name="T27" fmla="*/ 23 h 599"/>
                <a:gd name="T28" fmla="*/ 318 w 343"/>
                <a:gd name="T29" fmla="*/ 49 h 599"/>
                <a:gd name="T30" fmla="*/ 318 w 343"/>
                <a:gd name="T31" fmla="*/ 99 h 599"/>
                <a:gd name="T32" fmla="*/ 24 w 343"/>
                <a:gd name="T33" fmla="*/ 99 h 599"/>
                <a:gd name="T34" fmla="*/ 24 w 343"/>
                <a:gd name="T35" fmla="*/ 49 h 599"/>
                <a:gd name="T36" fmla="*/ 24 w 343"/>
                <a:gd name="T37" fmla="*/ 122 h 599"/>
                <a:gd name="T38" fmla="*/ 24 w 343"/>
                <a:gd name="T39" fmla="*/ 122 h 599"/>
                <a:gd name="T40" fmla="*/ 318 w 343"/>
                <a:gd name="T41" fmla="*/ 122 h 599"/>
                <a:gd name="T42" fmla="*/ 318 w 343"/>
                <a:gd name="T43" fmla="*/ 475 h 599"/>
                <a:gd name="T44" fmla="*/ 24 w 343"/>
                <a:gd name="T45" fmla="*/ 475 h 599"/>
                <a:gd name="T46" fmla="*/ 24 w 343"/>
                <a:gd name="T47" fmla="*/ 122 h 599"/>
                <a:gd name="T48" fmla="*/ 24 w 343"/>
                <a:gd name="T49" fmla="*/ 549 h 599"/>
                <a:gd name="T50" fmla="*/ 24 w 343"/>
                <a:gd name="T51" fmla="*/ 549 h 599"/>
                <a:gd name="T52" fmla="*/ 24 w 343"/>
                <a:gd name="T53" fmla="*/ 499 h 599"/>
                <a:gd name="T54" fmla="*/ 318 w 343"/>
                <a:gd name="T55" fmla="*/ 499 h 599"/>
                <a:gd name="T56" fmla="*/ 318 w 343"/>
                <a:gd name="T57" fmla="*/ 549 h 599"/>
                <a:gd name="T58" fmla="*/ 293 w 343"/>
                <a:gd name="T59" fmla="*/ 575 h 599"/>
                <a:gd name="T60" fmla="*/ 49 w 343"/>
                <a:gd name="T61" fmla="*/ 575 h 599"/>
                <a:gd name="T62" fmla="*/ 24 w 343"/>
                <a:gd name="T63" fmla="*/ 54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3" h="599">
                  <a:moveTo>
                    <a:pt x="293" y="598"/>
                  </a:moveTo>
                  <a:lnTo>
                    <a:pt x="293" y="598"/>
                  </a:lnTo>
                  <a:cubicBezTo>
                    <a:pt x="320" y="598"/>
                    <a:pt x="342" y="576"/>
                    <a:pt x="342" y="549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2" y="21"/>
                    <a:pt x="320" y="0"/>
                    <a:pt x="29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2" y="598"/>
                    <a:pt x="49" y="598"/>
                  </a:cubicBezTo>
                  <a:lnTo>
                    <a:pt x="293" y="598"/>
                  </a:lnTo>
                  <a:close/>
                  <a:moveTo>
                    <a:pt x="24" y="49"/>
                  </a:moveTo>
                  <a:lnTo>
                    <a:pt x="24" y="49"/>
                  </a:lnTo>
                  <a:cubicBezTo>
                    <a:pt x="24" y="34"/>
                    <a:pt x="36" y="23"/>
                    <a:pt x="49" y="23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307" y="23"/>
                    <a:pt x="318" y="34"/>
                    <a:pt x="318" y="4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24" y="99"/>
                    <a:pt x="24" y="99"/>
                    <a:pt x="24" y="99"/>
                  </a:cubicBezTo>
                  <a:lnTo>
                    <a:pt x="24" y="49"/>
                  </a:ln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318" y="122"/>
                    <a:pt x="318" y="122"/>
                    <a:pt x="318" y="122"/>
                  </a:cubicBezTo>
                  <a:cubicBezTo>
                    <a:pt x="318" y="475"/>
                    <a:pt x="318" y="475"/>
                    <a:pt x="318" y="475"/>
                  </a:cubicBezTo>
                  <a:cubicBezTo>
                    <a:pt x="24" y="475"/>
                    <a:pt x="24" y="475"/>
                    <a:pt x="24" y="475"/>
                  </a:cubicBezTo>
                  <a:lnTo>
                    <a:pt x="24" y="122"/>
                  </a:lnTo>
                  <a:close/>
                  <a:moveTo>
                    <a:pt x="24" y="549"/>
                  </a:moveTo>
                  <a:lnTo>
                    <a:pt x="24" y="549"/>
                  </a:lnTo>
                  <a:cubicBezTo>
                    <a:pt x="24" y="499"/>
                    <a:pt x="24" y="499"/>
                    <a:pt x="24" y="499"/>
                  </a:cubicBezTo>
                  <a:cubicBezTo>
                    <a:pt x="318" y="499"/>
                    <a:pt x="318" y="499"/>
                    <a:pt x="318" y="499"/>
                  </a:cubicBezTo>
                  <a:cubicBezTo>
                    <a:pt x="318" y="549"/>
                    <a:pt x="318" y="549"/>
                    <a:pt x="318" y="549"/>
                  </a:cubicBezTo>
                  <a:cubicBezTo>
                    <a:pt x="318" y="564"/>
                    <a:pt x="307" y="575"/>
                    <a:pt x="293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6" y="575"/>
                    <a:pt x="24" y="564"/>
                    <a:pt x="24" y="5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" name="Freeform 92"/>
            <p:cNvSpPr>
              <a:spLocks noChangeArrowheads="1"/>
            </p:cNvSpPr>
            <p:nvPr/>
          </p:nvSpPr>
          <p:spPr bwMode="auto">
            <a:xfrm>
              <a:off x="668644" y="2903616"/>
              <a:ext cx="9274" cy="9274"/>
            </a:xfrm>
            <a:custGeom>
              <a:avLst/>
              <a:gdLst>
                <a:gd name="T0" fmla="*/ 3 w 24"/>
                <a:gd name="T1" fmla="*/ 4 h 24"/>
                <a:gd name="T2" fmla="*/ 3 w 24"/>
                <a:gd name="T3" fmla="*/ 4 h 24"/>
                <a:gd name="T4" fmla="*/ 0 w 24"/>
                <a:gd name="T5" fmla="*/ 12 h 24"/>
                <a:gd name="T6" fmla="*/ 3 w 24"/>
                <a:gd name="T7" fmla="*/ 20 h 24"/>
                <a:gd name="T8" fmla="*/ 11 w 24"/>
                <a:gd name="T9" fmla="*/ 23 h 24"/>
                <a:gd name="T10" fmla="*/ 20 w 24"/>
                <a:gd name="T11" fmla="*/ 20 h 24"/>
                <a:gd name="T12" fmla="*/ 23 w 24"/>
                <a:gd name="T13" fmla="*/ 12 h 24"/>
                <a:gd name="T14" fmla="*/ 20 w 24"/>
                <a:gd name="T15" fmla="*/ 4 h 24"/>
                <a:gd name="T16" fmla="*/ 3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2"/>
                    <a:pt x="8" y="23"/>
                    <a:pt x="11" y="23"/>
                  </a:cubicBezTo>
                  <a:cubicBezTo>
                    <a:pt x="14" y="23"/>
                    <a:pt x="17" y="22"/>
                    <a:pt x="20" y="20"/>
                  </a:cubicBezTo>
                  <a:cubicBezTo>
                    <a:pt x="22" y="18"/>
                    <a:pt x="23" y="15"/>
                    <a:pt x="23" y="12"/>
                  </a:cubicBezTo>
                  <a:cubicBezTo>
                    <a:pt x="23" y="9"/>
                    <a:pt x="22" y="6"/>
                    <a:pt x="20" y="4"/>
                  </a:cubicBezTo>
                  <a:cubicBezTo>
                    <a:pt x="14" y="0"/>
                    <a:pt x="7" y="0"/>
                    <a:pt x="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" name="Freeform 93"/>
            <p:cNvSpPr>
              <a:spLocks noChangeArrowheads="1"/>
            </p:cNvSpPr>
            <p:nvPr/>
          </p:nvSpPr>
          <p:spPr bwMode="auto">
            <a:xfrm>
              <a:off x="655661" y="3100222"/>
              <a:ext cx="35240" cy="11129"/>
            </a:xfrm>
            <a:custGeom>
              <a:avLst/>
              <a:gdLst>
                <a:gd name="T0" fmla="*/ 11 w 84"/>
                <a:gd name="T1" fmla="*/ 24 h 25"/>
                <a:gd name="T2" fmla="*/ 11 w 84"/>
                <a:gd name="T3" fmla="*/ 24 h 25"/>
                <a:gd name="T4" fmla="*/ 71 w 84"/>
                <a:gd name="T5" fmla="*/ 24 h 25"/>
                <a:gd name="T6" fmla="*/ 83 w 84"/>
                <a:gd name="T7" fmla="*/ 12 h 25"/>
                <a:gd name="T8" fmla="*/ 71 w 84"/>
                <a:gd name="T9" fmla="*/ 0 h 25"/>
                <a:gd name="T10" fmla="*/ 11 w 84"/>
                <a:gd name="T11" fmla="*/ 0 h 25"/>
                <a:gd name="T12" fmla="*/ 0 w 84"/>
                <a:gd name="T13" fmla="*/ 12 h 25"/>
                <a:gd name="T14" fmla="*/ 11 w 8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">
                  <a:moveTo>
                    <a:pt x="11" y="24"/>
                  </a:moveTo>
                  <a:lnTo>
                    <a:pt x="11" y="24"/>
                  </a:lnTo>
                  <a:cubicBezTo>
                    <a:pt x="71" y="24"/>
                    <a:pt x="71" y="24"/>
                    <a:pt x="71" y="24"/>
                  </a:cubicBezTo>
                  <a:cubicBezTo>
                    <a:pt x="78" y="24"/>
                    <a:pt x="83" y="19"/>
                    <a:pt x="83" y="12"/>
                  </a:cubicBezTo>
                  <a:cubicBezTo>
                    <a:pt x="83" y="5"/>
                    <a:pt x="78" y="0"/>
                    <a:pt x="7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3973837" y="4801043"/>
            <a:ext cx="304182" cy="217007"/>
            <a:chOff x="3973837" y="4801043"/>
            <a:chExt cx="304182" cy="217007"/>
          </a:xfrm>
          <a:solidFill>
            <a:srgbClr val="02D35F"/>
          </a:solidFill>
        </p:grpSpPr>
        <p:sp>
          <p:nvSpPr>
            <p:cNvPr id="504" name="Freeform 94"/>
            <p:cNvSpPr>
              <a:spLocks noChangeArrowheads="1"/>
            </p:cNvSpPr>
            <p:nvPr/>
          </p:nvSpPr>
          <p:spPr bwMode="auto">
            <a:xfrm>
              <a:off x="3973837" y="4801043"/>
              <a:ext cx="304182" cy="217007"/>
            </a:xfrm>
            <a:custGeom>
              <a:avLst/>
              <a:gdLst>
                <a:gd name="T0" fmla="*/ 627 w 721"/>
                <a:gd name="T1" fmla="*/ 54 h 515"/>
                <a:gd name="T2" fmla="*/ 627 w 721"/>
                <a:gd name="T3" fmla="*/ 54 h 515"/>
                <a:gd name="T4" fmla="*/ 260 w 721"/>
                <a:gd name="T5" fmla="*/ 54 h 515"/>
                <a:gd name="T6" fmla="*/ 253 w 721"/>
                <a:gd name="T7" fmla="*/ 25 h 515"/>
                <a:gd name="T8" fmla="*/ 223 w 721"/>
                <a:gd name="T9" fmla="*/ 0 h 515"/>
                <a:gd name="T10" fmla="*/ 147 w 721"/>
                <a:gd name="T11" fmla="*/ 0 h 515"/>
                <a:gd name="T12" fmla="*/ 117 w 721"/>
                <a:gd name="T13" fmla="*/ 24 h 515"/>
                <a:gd name="T14" fmla="*/ 111 w 721"/>
                <a:gd name="T15" fmla="*/ 54 h 515"/>
                <a:gd name="T16" fmla="*/ 93 w 721"/>
                <a:gd name="T17" fmla="*/ 54 h 515"/>
                <a:gd name="T18" fmla="*/ 0 w 721"/>
                <a:gd name="T19" fmla="*/ 149 h 515"/>
                <a:gd name="T20" fmla="*/ 0 w 721"/>
                <a:gd name="T21" fmla="*/ 418 h 515"/>
                <a:gd name="T22" fmla="*/ 93 w 721"/>
                <a:gd name="T23" fmla="*/ 514 h 515"/>
                <a:gd name="T24" fmla="*/ 627 w 721"/>
                <a:gd name="T25" fmla="*/ 514 h 515"/>
                <a:gd name="T26" fmla="*/ 720 w 721"/>
                <a:gd name="T27" fmla="*/ 418 h 515"/>
                <a:gd name="T28" fmla="*/ 720 w 721"/>
                <a:gd name="T29" fmla="*/ 149 h 515"/>
                <a:gd name="T30" fmla="*/ 627 w 721"/>
                <a:gd name="T31" fmla="*/ 54 h 515"/>
                <a:gd name="T32" fmla="*/ 140 w 721"/>
                <a:gd name="T33" fmla="*/ 29 h 515"/>
                <a:gd name="T34" fmla="*/ 140 w 721"/>
                <a:gd name="T35" fmla="*/ 29 h 515"/>
                <a:gd name="T36" fmla="*/ 147 w 721"/>
                <a:gd name="T37" fmla="*/ 23 h 515"/>
                <a:gd name="T38" fmla="*/ 223 w 721"/>
                <a:gd name="T39" fmla="*/ 23 h 515"/>
                <a:gd name="T40" fmla="*/ 230 w 721"/>
                <a:gd name="T41" fmla="*/ 29 h 515"/>
                <a:gd name="T42" fmla="*/ 236 w 721"/>
                <a:gd name="T43" fmla="*/ 54 h 515"/>
                <a:gd name="T44" fmla="*/ 135 w 721"/>
                <a:gd name="T45" fmla="*/ 54 h 515"/>
                <a:gd name="T46" fmla="*/ 140 w 721"/>
                <a:gd name="T47" fmla="*/ 29 h 515"/>
                <a:gd name="T48" fmla="*/ 697 w 721"/>
                <a:gd name="T49" fmla="*/ 418 h 515"/>
                <a:gd name="T50" fmla="*/ 697 w 721"/>
                <a:gd name="T51" fmla="*/ 418 h 515"/>
                <a:gd name="T52" fmla="*/ 627 w 721"/>
                <a:gd name="T53" fmla="*/ 491 h 515"/>
                <a:gd name="T54" fmla="*/ 93 w 721"/>
                <a:gd name="T55" fmla="*/ 491 h 515"/>
                <a:gd name="T56" fmla="*/ 24 w 721"/>
                <a:gd name="T57" fmla="*/ 418 h 515"/>
                <a:gd name="T58" fmla="*/ 24 w 721"/>
                <a:gd name="T59" fmla="*/ 149 h 515"/>
                <a:gd name="T60" fmla="*/ 93 w 721"/>
                <a:gd name="T61" fmla="*/ 77 h 515"/>
                <a:gd name="T62" fmla="*/ 120 w 721"/>
                <a:gd name="T63" fmla="*/ 77 h 515"/>
                <a:gd name="T64" fmla="*/ 250 w 721"/>
                <a:gd name="T65" fmla="*/ 77 h 515"/>
                <a:gd name="T66" fmla="*/ 627 w 721"/>
                <a:gd name="T67" fmla="*/ 77 h 515"/>
                <a:gd name="T68" fmla="*/ 697 w 721"/>
                <a:gd name="T69" fmla="*/ 149 h 515"/>
                <a:gd name="T70" fmla="*/ 697 w 721"/>
                <a:gd name="T71" fmla="*/ 418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515">
                  <a:moveTo>
                    <a:pt x="627" y="54"/>
                  </a:moveTo>
                  <a:lnTo>
                    <a:pt x="627" y="54"/>
                  </a:lnTo>
                  <a:cubicBezTo>
                    <a:pt x="260" y="54"/>
                    <a:pt x="260" y="54"/>
                    <a:pt x="260" y="54"/>
                  </a:cubicBezTo>
                  <a:cubicBezTo>
                    <a:pt x="253" y="25"/>
                    <a:pt x="253" y="25"/>
                    <a:pt x="253" y="25"/>
                  </a:cubicBezTo>
                  <a:cubicBezTo>
                    <a:pt x="250" y="10"/>
                    <a:pt x="238" y="0"/>
                    <a:pt x="223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33" y="0"/>
                    <a:pt x="120" y="10"/>
                    <a:pt x="117" y="2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42" y="54"/>
                    <a:pt x="0" y="97"/>
                    <a:pt x="0" y="149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71"/>
                    <a:pt x="42" y="514"/>
                    <a:pt x="93" y="514"/>
                  </a:cubicBezTo>
                  <a:cubicBezTo>
                    <a:pt x="627" y="514"/>
                    <a:pt x="627" y="514"/>
                    <a:pt x="627" y="514"/>
                  </a:cubicBezTo>
                  <a:cubicBezTo>
                    <a:pt x="678" y="514"/>
                    <a:pt x="720" y="471"/>
                    <a:pt x="720" y="418"/>
                  </a:cubicBezTo>
                  <a:cubicBezTo>
                    <a:pt x="720" y="149"/>
                    <a:pt x="720" y="149"/>
                    <a:pt x="720" y="149"/>
                  </a:cubicBezTo>
                  <a:cubicBezTo>
                    <a:pt x="720" y="97"/>
                    <a:pt x="678" y="54"/>
                    <a:pt x="627" y="54"/>
                  </a:cubicBezTo>
                  <a:close/>
                  <a:moveTo>
                    <a:pt x="140" y="29"/>
                  </a:moveTo>
                  <a:lnTo>
                    <a:pt x="140" y="29"/>
                  </a:lnTo>
                  <a:cubicBezTo>
                    <a:pt x="141" y="26"/>
                    <a:pt x="144" y="23"/>
                    <a:pt x="147" y="23"/>
                  </a:cubicBezTo>
                  <a:cubicBezTo>
                    <a:pt x="223" y="23"/>
                    <a:pt x="223" y="23"/>
                    <a:pt x="223" y="23"/>
                  </a:cubicBezTo>
                  <a:cubicBezTo>
                    <a:pt x="226" y="23"/>
                    <a:pt x="229" y="26"/>
                    <a:pt x="230" y="29"/>
                  </a:cubicBezTo>
                  <a:cubicBezTo>
                    <a:pt x="236" y="54"/>
                    <a:pt x="236" y="54"/>
                    <a:pt x="236" y="54"/>
                  </a:cubicBezTo>
                  <a:cubicBezTo>
                    <a:pt x="135" y="54"/>
                    <a:pt x="135" y="54"/>
                    <a:pt x="135" y="54"/>
                  </a:cubicBezTo>
                  <a:lnTo>
                    <a:pt x="140" y="29"/>
                  </a:lnTo>
                  <a:close/>
                  <a:moveTo>
                    <a:pt x="697" y="418"/>
                  </a:moveTo>
                  <a:lnTo>
                    <a:pt x="697" y="418"/>
                  </a:lnTo>
                  <a:cubicBezTo>
                    <a:pt x="697" y="459"/>
                    <a:pt x="666" y="491"/>
                    <a:pt x="627" y="491"/>
                  </a:cubicBezTo>
                  <a:cubicBezTo>
                    <a:pt x="93" y="491"/>
                    <a:pt x="93" y="491"/>
                    <a:pt x="93" y="491"/>
                  </a:cubicBezTo>
                  <a:cubicBezTo>
                    <a:pt x="54" y="491"/>
                    <a:pt x="24" y="459"/>
                    <a:pt x="24" y="418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24" y="109"/>
                    <a:pt x="54" y="77"/>
                    <a:pt x="93" y="77"/>
                  </a:cubicBezTo>
                  <a:cubicBezTo>
                    <a:pt x="120" y="77"/>
                    <a:pt x="120" y="77"/>
                    <a:pt x="120" y="77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627" y="77"/>
                    <a:pt x="627" y="77"/>
                    <a:pt x="627" y="77"/>
                  </a:cubicBezTo>
                  <a:cubicBezTo>
                    <a:pt x="666" y="77"/>
                    <a:pt x="697" y="109"/>
                    <a:pt x="697" y="149"/>
                  </a:cubicBezTo>
                  <a:lnTo>
                    <a:pt x="697" y="41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5" name="Freeform 95"/>
            <p:cNvSpPr>
              <a:spLocks noChangeArrowheads="1"/>
            </p:cNvSpPr>
            <p:nvPr/>
          </p:nvSpPr>
          <p:spPr bwMode="auto">
            <a:xfrm>
              <a:off x="4220522" y="4847412"/>
              <a:ext cx="35240" cy="37095"/>
            </a:xfrm>
            <a:custGeom>
              <a:avLst/>
              <a:gdLst>
                <a:gd name="T0" fmla="*/ 41 w 84"/>
                <a:gd name="T1" fmla="*/ 0 h 86"/>
                <a:gd name="T2" fmla="*/ 41 w 84"/>
                <a:gd name="T3" fmla="*/ 0 h 86"/>
                <a:gd name="T4" fmla="*/ 0 w 84"/>
                <a:gd name="T5" fmla="*/ 43 h 86"/>
                <a:gd name="T6" fmla="*/ 41 w 84"/>
                <a:gd name="T7" fmla="*/ 85 h 86"/>
                <a:gd name="T8" fmla="*/ 83 w 84"/>
                <a:gd name="T9" fmla="*/ 43 h 86"/>
                <a:gd name="T10" fmla="*/ 41 w 84"/>
                <a:gd name="T11" fmla="*/ 0 h 86"/>
                <a:gd name="T12" fmla="*/ 41 w 84"/>
                <a:gd name="T13" fmla="*/ 62 h 86"/>
                <a:gd name="T14" fmla="*/ 41 w 84"/>
                <a:gd name="T15" fmla="*/ 62 h 86"/>
                <a:gd name="T16" fmla="*/ 23 w 84"/>
                <a:gd name="T17" fmla="*/ 43 h 86"/>
                <a:gd name="T18" fmla="*/ 41 w 84"/>
                <a:gd name="T19" fmla="*/ 24 h 86"/>
                <a:gd name="T20" fmla="*/ 60 w 84"/>
                <a:gd name="T21" fmla="*/ 43 h 86"/>
                <a:gd name="T22" fmla="*/ 41 w 84"/>
                <a:gd name="T23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86">
                  <a:moveTo>
                    <a:pt x="41" y="0"/>
                  </a:moveTo>
                  <a:lnTo>
                    <a:pt x="41" y="0"/>
                  </a:ln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5"/>
                    <a:pt x="41" y="85"/>
                  </a:cubicBezTo>
                  <a:cubicBezTo>
                    <a:pt x="64" y="85"/>
                    <a:pt x="83" y="67"/>
                    <a:pt x="83" y="43"/>
                  </a:cubicBezTo>
                  <a:cubicBezTo>
                    <a:pt x="83" y="20"/>
                    <a:pt x="64" y="0"/>
                    <a:pt x="41" y="0"/>
                  </a:cubicBezTo>
                  <a:close/>
                  <a:moveTo>
                    <a:pt x="41" y="62"/>
                  </a:moveTo>
                  <a:lnTo>
                    <a:pt x="41" y="62"/>
                  </a:lnTo>
                  <a:cubicBezTo>
                    <a:pt x="32" y="62"/>
                    <a:pt x="23" y="53"/>
                    <a:pt x="23" y="43"/>
                  </a:cubicBezTo>
                  <a:cubicBezTo>
                    <a:pt x="23" y="32"/>
                    <a:pt x="32" y="24"/>
                    <a:pt x="41" y="24"/>
                  </a:cubicBezTo>
                  <a:cubicBezTo>
                    <a:pt x="51" y="24"/>
                    <a:pt x="60" y="32"/>
                    <a:pt x="60" y="43"/>
                  </a:cubicBezTo>
                  <a:cubicBezTo>
                    <a:pt x="60" y="53"/>
                    <a:pt x="51" y="62"/>
                    <a:pt x="41" y="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" name="Freeform 96"/>
            <p:cNvSpPr>
              <a:spLocks noChangeArrowheads="1"/>
            </p:cNvSpPr>
            <p:nvPr/>
          </p:nvSpPr>
          <p:spPr bwMode="auto">
            <a:xfrm>
              <a:off x="4081415" y="4877087"/>
              <a:ext cx="89029" cy="90884"/>
            </a:xfrm>
            <a:custGeom>
              <a:avLst/>
              <a:gdLst>
                <a:gd name="T0" fmla="*/ 106 w 212"/>
                <a:gd name="T1" fmla="*/ 0 h 217"/>
                <a:gd name="T2" fmla="*/ 106 w 212"/>
                <a:gd name="T3" fmla="*/ 0 h 217"/>
                <a:gd name="T4" fmla="*/ 0 w 212"/>
                <a:gd name="T5" fmla="*/ 108 h 217"/>
                <a:gd name="T6" fmla="*/ 106 w 212"/>
                <a:gd name="T7" fmla="*/ 216 h 217"/>
                <a:gd name="T8" fmla="*/ 211 w 212"/>
                <a:gd name="T9" fmla="*/ 108 h 217"/>
                <a:gd name="T10" fmla="*/ 106 w 212"/>
                <a:gd name="T11" fmla="*/ 0 h 217"/>
                <a:gd name="T12" fmla="*/ 106 w 212"/>
                <a:gd name="T13" fmla="*/ 193 h 217"/>
                <a:gd name="T14" fmla="*/ 106 w 212"/>
                <a:gd name="T15" fmla="*/ 193 h 217"/>
                <a:gd name="T16" fmla="*/ 23 w 212"/>
                <a:gd name="T17" fmla="*/ 108 h 217"/>
                <a:gd name="T18" fmla="*/ 106 w 212"/>
                <a:gd name="T19" fmla="*/ 23 h 217"/>
                <a:gd name="T20" fmla="*/ 187 w 212"/>
                <a:gd name="T21" fmla="*/ 108 h 217"/>
                <a:gd name="T22" fmla="*/ 106 w 212"/>
                <a:gd name="T23" fmla="*/ 19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217">
                  <a:moveTo>
                    <a:pt x="106" y="0"/>
                  </a:moveTo>
                  <a:lnTo>
                    <a:pt x="106" y="0"/>
                  </a:lnTo>
                  <a:cubicBezTo>
                    <a:pt x="47" y="0"/>
                    <a:pt x="0" y="49"/>
                    <a:pt x="0" y="108"/>
                  </a:cubicBezTo>
                  <a:cubicBezTo>
                    <a:pt x="0" y="167"/>
                    <a:pt x="47" y="216"/>
                    <a:pt x="106" y="216"/>
                  </a:cubicBezTo>
                  <a:cubicBezTo>
                    <a:pt x="164" y="216"/>
                    <a:pt x="211" y="167"/>
                    <a:pt x="211" y="108"/>
                  </a:cubicBezTo>
                  <a:cubicBezTo>
                    <a:pt x="211" y="49"/>
                    <a:pt x="164" y="0"/>
                    <a:pt x="106" y="0"/>
                  </a:cubicBezTo>
                  <a:close/>
                  <a:moveTo>
                    <a:pt x="106" y="193"/>
                  </a:moveTo>
                  <a:lnTo>
                    <a:pt x="106" y="193"/>
                  </a:lnTo>
                  <a:cubicBezTo>
                    <a:pt x="60" y="193"/>
                    <a:pt x="23" y="155"/>
                    <a:pt x="23" y="108"/>
                  </a:cubicBezTo>
                  <a:cubicBezTo>
                    <a:pt x="23" y="61"/>
                    <a:pt x="60" y="23"/>
                    <a:pt x="106" y="23"/>
                  </a:cubicBezTo>
                  <a:cubicBezTo>
                    <a:pt x="150" y="23"/>
                    <a:pt x="187" y="61"/>
                    <a:pt x="187" y="108"/>
                  </a:cubicBezTo>
                  <a:cubicBezTo>
                    <a:pt x="187" y="155"/>
                    <a:pt x="150" y="193"/>
                    <a:pt x="106" y="1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7" name="Freeform 97"/>
            <p:cNvSpPr>
              <a:spLocks noChangeArrowheads="1"/>
            </p:cNvSpPr>
            <p:nvPr/>
          </p:nvSpPr>
          <p:spPr bwMode="auto">
            <a:xfrm>
              <a:off x="4061012" y="4854831"/>
              <a:ext cx="131688" cy="135399"/>
            </a:xfrm>
            <a:custGeom>
              <a:avLst/>
              <a:gdLst>
                <a:gd name="T0" fmla="*/ 157 w 313"/>
                <a:gd name="T1" fmla="*/ 0 h 321"/>
                <a:gd name="T2" fmla="*/ 157 w 313"/>
                <a:gd name="T3" fmla="*/ 0 h 321"/>
                <a:gd name="T4" fmla="*/ 0 w 313"/>
                <a:gd name="T5" fmla="*/ 160 h 321"/>
                <a:gd name="T6" fmla="*/ 157 w 313"/>
                <a:gd name="T7" fmla="*/ 320 h 321"/>
                <a:gd name="T8" fmla="*/ 312 w 313"/>
                <a:gd name="T9" fmla="*/ 160 h 321"/>
                <a:gd name="T10" fmla="*/ 157 w 313"/>
                <a:gd name="T11" fmla="*/ 0 h 321"/>
                <a:gd name="T12" fmla="*/ 157 w 313"/>
                <a:gd name="T13" fmla="*/ 297 h 321"/>
                <a:gd name="T14" fmla="*/ 157 w 313"/>
                <a:gd name="T15" fmla="*/ 297 h 321"/>
                <a:gd name="T16" fmla="*/ 24 w 313"/>
                <a:gd name="T17" fmla="*/ 160 h 321"/>
                <a:gd name="T18" fmla="*/ 157 w 313"/>
                <a:gd name="T19" fmla="*/ 23 h 321"/>
                <a:gd name="T20" fmla="*/ 289 w 313"/>
                <a:gd name="T21" fmla="*/ 160 h 321"/>
                <a:gd name="T22" fmla="*/ 157 w 313"/>
                <a:gd name="T23" fmla="*/ 29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3" h="321">
                  <a:moveTo>
                    <a:pt x="157" y="0"/>
                  </a:moveTo>
                  <a:lnTo>
                    <a:pt x="157" y="0"/>
                  </a:lnTo>
                  <a:cubicBezTo>
                    <a:pt x="70" y="0"/>
                    <a:pt x="0" y="72"/>
                    <a:pt x="0" y="160"/>
                  </a:cubicBezTo>
                  <a:cubicBezTo>
                    <a:pt x="0" y="249"/>
                    <a:pt x="70" y="320"/>
                    <a:pt x="157" y="320"/>
                  </a:cubicBezTo>
                  <a:cubicBezTo>
                    <a:pt x="242" y="320"/>
                    <a:pt x="312" y="249"/>
                    <a:pt x="312" y="160"/>
                  </a:cubicBezTo>
                  <a:cubicBezTo>
                    <a:pt x="312" y="72"/>
                    <a:pt x="242" y="0"/>
                    <a:pt x="157" y="0"/>
                  </a:cubicBezTo>
                  <a:close/>
                  <a:moveTo>
                    <a:pt x="157" y="297"/>
                  </a:moveTo>
                  <a:lnTo>
                    <a:pt x="157" y="297"/>
                  </a:lnTo>
                  <a:cubicBezTo>
                    <a:pt x="84" y="297"/>
                    <a:pt x="24" y="236"/>
                    <a:pt x="24" y="160"/>
                  </a:cubicBezTo>
                  <a:cubicBezTo>
                    <a:pt x="24" y="84"/>
                    <a:pt x="84" y="23"/>
                    <a:pt x="157" y="23"/>
                  </a:cubicBezTo>
                  <a:cubicBezTo>
                    <a:pt x="229" y="23"/>
                    <a:pt x="289" y="84"/>
                    <a:pt x="289" y="160"/>
                  </a:cubicBezTo>
                  <a:cubicBezTo>
                    <a:pt x="289" y="236"/>
                    <a:pt x="229" y="297"/>
                    <a:pt x="157" y="2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412405" y="2883214"/>
            <a:ext cx="248539" cy="252248"/>
            <a:chOff x="1412405" y="2883214"/>
            <a:chExt cx="248539" cy="252248"/>
          </a:xfrm>
          <a:solidFill>
            <a:srgbClr val="02D35F"/>
          </a:solidFill>
        </p:grpSpPr>
        <p:sp>
          <p:nvSpPr>
            <p:cNvPr id="508" name="Freeform 98"/>
            <p:cNvSpPr>
              <a:spLocks noChangeArrowheads="1"/>
            </p:cNvSpPr>
            <p:nvPr/>
          </p:nvSpPr>
          <p:spPr bwMode="auto">
            <a:xfrm>
              <a:off x="1412405" y="2883214"/>
              <a:ext cx="142817" cy="252248"/>
            </a:xfrm>
            <a:custGeom>
              <a:avLst/>
              <a:gdLst>
                <a:gd name="T0" fmla="*/ 291 w 341"/>
                <a:gd name="T1" fmla="*/ 598 h 599"/>
                <a:gd name="T2" fmla="*/ 291 w 341"/>
                <a:gd name="T3" fmla="*/ 598 h 599"/>
                <a:gd name="T4" fmla="*/ 340 w 341"/>
                <a:gd name="T5" fmla="*/ 549 h 599"/>
                <a:gd name="T6" fmla="*/ 340 w 341"/>
                <a:gd name="T7" fmla="*/ 49 h 599"/>
                <a:gd name="T8" fmla="*/ 291 w 341"/>
                <a:gd name="T9" fmla="*/ 0 h 599"/>
                <a:gd name="T10" fmla="*/ 49 w 341"/>
                <a:gd name="T11" fmla="*/ 0 h 599"/>
                <a:gd name="T12" fmla="*/ 0 w 341"/>
                <a:gd name="T13" fmla="*/ 49 h 599"/>
                <a:gd name="T14" fmla="*/ 0 w 341"/>
                <a:gd name="T15" fmla="*/ 549 h 599"/>
                <a:gd name="T16" fmla="*/ 49 w 341"/>
                <a:gd name="T17" fmla="*/ 598 h 599"/>
                <a:gd name="T18" fmla="*/ 291 w 341"/>
                <a:gd name="T19" fmla="*/ 598 h 599"/>
                <a:gd name="T20" fmla="*/ 23 w 341"/>
                <a:gd name="T21" fmla="*/ 49 h 599"/>
                <a:gd name="T22" fmla="*/ 23 w 341"/>
                <a:gd name="T23" fmla="*/ 49 h 599"/>
                <a:gd name="T24" fmla="*/ 49 w 341"/>
                <a:gd name="T25" fmla="*/ 23 h 599"/>
                <a:gd name="T26" fmla="*/ 291 w 341"/>
                <a:gd name="T27" fmla="*/ 23 h 599"/>
                <a:gd name="T28" fmla="*/ 317 w 341"/>
                <a:gd name="T29" fmla="*/ 49 h 599"/>
                <a:gd name="T30" fmla="*/ 317 w 341"/>
                <a:gd name="T31" fmla="*/ 99 h 599"/>
                <a:gd name="T32" fmla="*/ 23 w 341"/>
                <a:gd name="T33" fmla="*/ 99 h 599"/>
                <a:gd name="T34" fmla="*/ 23 w 341"/>
                <a:gd name="T35" fmla="*/ 49 h 599"/>
                <a:gd name="T36" fmla="*/ 23 w 341"/>
                <a:gd name="T37" fmla="*/ 122 h 599"/>
                <a:gd name="T38" fmla="*/ 23 w 341"/>
                <a:gd name="T39" fmla="*/ 122 h 599"/>
                <a:gd name="T40" fmla="*/ 317 w 341"/>
                <a:gd name="T41" fmla="*/ 122 h 599"/>
                <a:gd name="T42" fmla="*/ 317 w 341"/>
                <a:gd name="T43" fmla="*/ 475 h 599"/>
                <a:gd name="T44" fmla="*/ 23 w 341"/>
                <a:gd name="T45" fmla="*/ 475 h 599"/>
                <a:gd name="T46" fmla="*/ 23 w 341"/>
                <a:gd name="T47" fmla="*/ 122 h 599"/>
                <a:gd name="T48" fmla="*/ 23 w 341"/>
                <a:gd name="T49" fmla="*/ 549 h 599"/>
                <a:gd name="T50" fmla="*/ 23 w 341"/>
                <a:gd name="T51" fmla="*/ 549 h 599"/>
                <a:gd name="T52" fmla="*/ 23 w 341"/>
                <a:gd name="T53" fmla="*/ 499 h 599"/>
                <a:gd name="T54" fmla="*/ 317 w 341"/>
                <a:gd name="T55" fmla="*/ 499 h 599"/>
                <a:gd name="T56" fmla="*/ 317 w 341"/>
                <a:gd name="T57" fmla="*/ 549 h 599"/>
                <a:gd name="T58" fmla="*/ 291 w 341"/>
                <a:gd name="T59" fmla="*/ 575 h 599"/>
                <a:gd name="T60" fmla="*/ 49 w 341"/>
                <a:gd name="T61" fmla="*/ 575 h 599"/>
                <a:gd name="T62" fmla="*/ 23 w 341"/>
                <a:gd name="T63" fmla="*/ 54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" h="599">
                  <a:moveTo>
                    <a:pt x="291" y="598"/>
                  </a:moveTo>
                  <a:lnTo>
                    <a:pt x="291" y="598"/>
                  </a:lnTo>
                  <a:cubicBezTo>
                    <a:pt x="318" y="598"/>
                    <a:pt x="340" y="576"/>
                    <a:pt x="340" y="549"/>
                  </a:cubicBezTo>
                  <a:cubicBezTo>
                    <a:pt x="340" y="49"/>
                    <a:pt x="340" y="49"/>
                    <a:pt x="340" y="49"/>
                  </a:cubicBezTo>
                  <a:cubicBezTo>
                    <a:pt x="340" y="21"/>
                    <a:pt x="318" y="0"/>
                    <a:pt x="29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1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1" y="598"/>
                    <a:pt x="49" y="598"/>
                  </a:cubicBezTo>
                  <a:lnTo>
                    <a:pt x="291" y="598"/>
                  </a:lnTo>
                  <a:close/>
                  <a:moveTo>
                    <a:pt x="23" y="49"/>
                  </a:moveTo>
                  <a:lnTo>
                    <a:pt x="23" y="49"/>
                  </a:lnTo>
                  <a:cubicBezTo>
                    <a:pt x="23" y="34"/>
                    <a:pt x="34" y="23"/>
                    <a:pt x="49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306" y="23"/>
                    <a:pt x="317" y="34"/>
                    <a:pt x="317" y="49"/>
                  </a:cubicBezTo>
                  <a:cubicBezTo>
                    <a:pt x="317" y="99"/>
                    <a:pt x="317" y="99"/>
                    <a:pt x="317" y="99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49"/>
                  </a:lnTo>
                  <a:close/>
                  <a:moveTo>
                    <a:pt x="23" y="122"/>
                  </a:moveTo>
                  <a:lnTo>
                    <a:pt x="23" y="122"/>
                  </a:lnTo>
                  <a:cubicBezTo>
                    <a:pt x="317" y="122"/>
                    <a:pt x="317" y="122"/>
                    <a:pt x="317" y="122"/>
                  </a:cubicBezTo>
                  <a:cubicBezTo>
                    <a:pt x="317" y="475"/>
                    <a:pt x="317" y="475"/>
                    <a:pt x="317" y="475"/>
                  </a:cubicBezTo>
                  <a:cubicBezTo>
                    <a:pt x="23" y="475"/>
                    <a:pt x="23" y="475"/>
                    <a:pt x="23" y="475"/>
                  </a:cubicBezTo>
                  <a:lnTo>
                    <a:pt x="23" y="122"/>
                  </a:lnTo>
                  <a:close/>
                  <a:moveTo>
                    <a:pt x="23" y="549"/>
                  </a:moveTo>
                  <a:lnTo>
                    <a:pt x="23" y="549"/>
                  </a:lnTo>
                  <a:cubicBezTo>
                    <a:pt x="23" y="499"/>
                    <a:pt x="23" y="499"/>
                    <a:pt x="23" y="499"/>
                  </a:cubicBezTo>
                  <a:cubicBezTo>
                    <a:pt x="317" y="499"/>
                    <a:pt x="317" y="499"/>
                    <a:pt x="317" y="499"/>
                  </a:cubicBezTo>
                  <a:cubicBezTo>
                    <a:pt x="317" y="549"/>
                    <a:pt x="317" y="549"/>
                    <a:pt x="317" y="549"/>
                  </a:cubicBezTo>
                  <a:cubicBezTo>
                    <a:pt x="317" y="564"/>
                    <a:pt x="306" y="575"/>
                    <a:pt x="291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4" y="575"/>
                    <a:pt x="23" y="564"/>
                    <a:pt x="23" y="5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" name="Freeform 99"/>
            <p:cNvSpPr>
              <a:spLocks noChangeArrowheads="1"/>
            </p:cNvSpPr>
            <p:nvPr/>
          </p:nvSpPr>
          <p:spPr bwMode="auto">
            <a:xfrm>
              <a:off x="1479177" y="2903616"/>
              <a:ext cx="11129" cy="9274"/>
            </a:xfrm>
            <a:custGeom>
              <a:avLst/>
              <a:gdLst>
                <a:gd name="T0" fmla="*/ 3 w 25"/>
                <a:gd name="T1" fmla="*/ 4 h 24"/>
                <a:gd name="T2" fmla="*/ 3 w 25"/>
                <a:gd name="T3" fmla="*/ 4 h 24"/>
                <a:gd name="T4" fmla="*/ 0 w 25"/>
                <a:gd name="T5" fmla="*/ 12 h 24"/>
                <a:gd name="T6" fmla="*/ 4 w 25"/>
                <a:gd name="T7" fmla="*/ 20 h 24"/>
                <a:gd name="T8" fmla="*/ 12 w 25"/>
                <a:gd name="T9" fmla="*/ 23 h 24"/>
                <a:gd name="T10" fmla="*/ 21 w 25"/>
                <a:gd name="T11" fmla="*/ 20 h 24"/>
                <a:gd name="T12" fmla="*/ 24 w 25"/>
                <a:gd name="T13" fmla="*/ 12 h 24"/>
                <a:gd name="T14" fmla="*/ 21 w 25"/>
                <a:gd name="T15" fmla="*/ 4 h 24"/>
                <a:gd name="T16" fmla="*/ 3 w 25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6" y="22"/>
                    <a:pt x="9" y="23"/>
                    <a:pt x="12" y="23"/>
                  </a:cubicBezTo>
                  <a:cubicBezTo>
                    <a:pt x="14" y="23"/>
                    <a:pt x="18" y="22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6" y="0"/>
                    <a:pt x="8" y="0"/>
                    <a:pt x="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0" name="Freeform 100"/>
            <p:cNvSpPr>
              <a:spLocks noChangeArrowheads="1"/>
            </p:cNvSpPr>
            <p:nvPr/>
          </p:nvSpPr>
          <p:spPr bwMode="auto">
            <a:xfrm>
              <a:off x="1566350" y="2883214"/>
              <a:ext cx="94594" cy="92738"/>
            </a:xfrm>
            <a:custGeom>
              <a:avLst/>
              <a:gdLst>
                <a:gd name="T0" fmla="*/ 12 w 223"/>
                <a:gd name="T1" fmla="*/ 23 h 222"/>
                <a:gd name="T2" fmla="*/ 12 w 223"/>
                <a:gd name="T3" fmla="*/ 23 h 222"/>
                <a:gd name="T4" fmla="*/ 198 w 223"/>
                <a:gd name="T5" fmla="*/ 210 h 222"/>
                <a:gd name="T6" fmla="*/ 211 w 223"/>
                <a:gd name="T7" fmla="*/ 221 h 222"/>
                <a:gd name="T8" fmla="*/ 222 w 223"/>
                <a:gd name="T9" fmla="*/ 210 h 222"/>
                <a:gd name="T10" fmla="*/ 12 w 223"/>
                <a:gd name="T11" fmla="*/ 0 h 222"/>
                <a:gd name="T12" fmla="*/ 0 w 223"/>
                <a:gd name="T13" fmla="*/ 11 h 222"/>
                <a:gd name="T14" fmla="*/ 12 w 223"/>
                <a:gd name="T15" fmla="*/ 2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222">
                  <a:moveTo>
                    <a:pt x="12" y="23"/>
                  </a:moveTo>
                  <a:lnTo>
                    <a:pt x="12" y="23"/>
                  </a:lnTo>
                  <a:cubicBezTo>
                    <a:pt x="115" y="23"/>
                    <a:pt x="198" y="107"/>
                    <a:pt x="198" y="210"/>
                  </a:cubicBezTo>
                  <a:cubicBezTo>
                    <a:pt x="198" y="216"/>
                    <a:pt x="203" y="221"/>
                    <a:pt x="211" y="221"/>
                  </a:cubicBezTo>
                  <a:cubicBezTo>
                    <a:pt x="217" y="221"/>
                    <a:pt x="222" y="216"/>
                    <a:pt x="222" y="210"/>
                  </a:cubicBezTo>
                  <a:cubicBezTo>
                    <a:pt x="222" y="93"/>
                    <a:pt x="127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1" name="Freeform 101"/>
            <p:cNvSpPr>
              <a:spLocks noChangeArrowheads="1"/>
            </p:cNvSpPr>
            <p:nvPr/>
          </p:nvSpPr>
          <p:spPr bwMode="auto">
            <a:xfrm>
              <a:off x="1566350" y="2946278"/>
              <a:ext cx="31532" cy="31530"/>
            </a:xfrm>
            <a:custGeom>
              <a:avLst/>
              <a:gdLst>
                <a:gd name="T0" fmla="*/ 12 w 74"/>
                <a:gd name="T1" fmla="*/ 23 h 74"/>
                <a:gd name="T2" fmla="*/ 12 w 74"/>
                <a:gd name="T3" fmla="*/ 23 h 74"/>
                <a:gd name="T4" fmla="*/ 49 w 74"/>
                <a:gd name="T5" fmla="*/ 62 h 74"/>
                <a:gd name="T6" fmla="*/ 62 w 74"/>
                <a:gd name="T7" fmla="*/ 73 h 74"/>
                <a:gd name="T8" fmla="*/ 73 w 74"/>
                <a:gd name="T9" fmla="*/ 62 h 74"/>
                <a:gd name="T10" fmla="*/ 12 w 74"/>
                <a:gd name="T11" fmla="*/ 0 h 74"/>
                <a:gd name="T12" fmla="*/ 0 w 74"/>
                <a:gd name="T13" fmla="*/ 12 h 74"/>
                <a:gd name="T14" fmla="*/ 12 w 74"/>
                <a:gd name="T15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74">
                  <a:moveTo>
                    <a:pt x="12" y="23"/>
                  </a:moveTo>
                  <a:lnTo>
                    <a:pt x="12" y="23"/>
                  </a:lnTo>
                  <a:cubicBezTo>
                    <a:pt x="33" y="23"/>
                    <a:pt x="49" y="41"/>
                    <a:pt x="49" y="62"/>
                  </a:cubicBezTo>
                  <a:cubicBezTo>
                    <a:pt x="49" y="68"/>
                    <a:pt x="54" y="73"/>
                    <a:pt x="62" y="73"/>
                  </a:cubicBezTo>
                  <a:cubicBezTo>
                    <a:pt x="68" y="73"/>
                    <a:pt x="73" y="68"/>
                    <a:pt x="73" y="62"/>
                  </a:cubicBezTo>
                  <a:cubicBezTo>
                    <a:pt x="73" y="28"/>
                    <a:pt x="45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" name="Freeform 102"/>
            <p:cNvSpPr>
              <a:spLocks noChangeArrowheads="1"/>
            </p:cNvSpPr>
            <p:nvPr/>
          </p:nvSpPr>
          <p:spPr bwMode="auto">
            <a:xfrm>
              <a:off x="1566350" y="2914746"/>
              <a:ext cx="63062" cy="63062"/>
            </a:xfrm>
            <a:custGeom>
              <a:avLst/>
              <a:gdLst>
                <a:gd name="T0" fmla="*/ 12 w 148"/>
                <a:gd name="T1" fmla="*/ 23 h 148"/>
                <a:gd name="T2" fmla="*/ 12 w 148"/>
                <a:gd name="T3" fmla="*/ 23 h 148"/>
                <a:gd name="T4" fmla="*/ 124 w 148"/>
                <a:gd name="T5" fmla="*/ 136 h 148"/>
                <a:gd name="T6" fmla="*/ 136 w 148"/>
                <a:gd name="T7" fmla="*/ 147 h 148"/>
                <a:gd name="T8" fmla="*/ 147 w 148"/>
                <a:gd name="T9" fmla="*/ 136 h 148"/>
                <a:gd name="T10" fmla="*/ 12 w 148"/>
                <a:gd name="T11" fmla="*/ 0 h 148"/>
                <a:gd name="T12" fmla="*/ 0 w 148"/>
                <a:gd name="T13" fmla="*/ 12 h 148"/>
                <a:gd name="T14" fmla="*/ 12 w 148"/>
                <a:gd name="T15" fmla="*/ 2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148">
                  <a:moveTo>
                    <a:pt x="12" y="23"/>
                  </a:moveTo>
                  <a:lnTo>
                    <a:pt x="12" y="23"/>
                  </a:lnTo>
                  <a:cubicBezTo>
                    <a:pt x="74" y="23"/>
                    <a:pt x="124" y="73"/>
                    <a:pt x="124" y="136"/>
                  </a:cubicBezTo>
                  <a:cubicBezTo>
                    <a:pt x="124" y="142"/>
                    <a:pt x="129" y="147"/>
                    <a:pt x="136" y="147"/>
                  </a:cubicBezTo>
                  <a:cubicBezTo>
                    <a:pt x="142" y="147"/>
                    <a:pt x="147" y="142"/>
                    <a:pt x="147" y="136"/>
                  </a:cubicBezTo>
                  <a:cubicBezTo>
                    <a:pt x="147" y="61"/>
                    <a:pt x="87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" name="Freeform 103"/>
            <p:cNvSpPr>
              <a:spLocks noChangeArrowheads="1"/>
            </p:cNvSpPr>
            <p:nvPr/>
          </p:nvSpPr>
          <p:spPr bwMode="auto">
            <a:xfrm>
              <a:off x="1466193" y="3100222"/>
              <a:ext cx="35241" cy="11129"/>
            </a:xfrm>
            <a:custGeom>
              <a:avLst/>
              <a:gdLst>
                <a:gd name="T0" fmla="*/ 11 w 84"/>
                <a:gd name="T1" fmla="*/ 24 h 25"/>
                <a:gd name="T2" fmla="*/ 11 w 84"/>
                <a:gd name="T3" fmla="*/ 24 h 25"/>
                <a:gd name="T4" fmla="*/ 71 w 84"/>
                <a:gd name="T5" fmla="*/ 24 h 25"/>
                <a:gd name="T6" fmla="*/ 83 w 84"/>
                <a:gd name="T7" fmla="*/ 12 h 25"/>
                <a:gd name="T8" fmla="*/ 71 w 84"/>
                <a:gd name="T9" fmla="*/ 0 h 25"/>
                <a:gd name="T10" fmla="*/ 11 w 84"/>
                <a:gd name="T11" fmla="*/ 0 h 25"/>
                <a:gd name="T12" fmla="*/ 0 w 84"/>
                <a:gd name="T13" fmla="*/ 12 h 25"/>
                <a:gd name="T14" fmla="*/ 11 w 8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">
                  <a:moveTo>
                    <a:pt x="11" y="24"/>
                  </a:moveTo>
                  <a:lnTo>
                    <a:pt x="11" y="24"/>
                  </a:lnTo>
                  <a:cubicBezTo>
                    <a:pt x="71" y="24"/>
                    <a:pt x="71" y="24"/>
                    <a:pt x="71" y="24"/>
                  </a:cubicBezTo>
                  <a:cubicBezTo>
                    <a:pt x="78" y="24"/>
                    <a:pt x="83" y="19"/>
                    <a:pt x="83" y="12"/>
                  </a:cubicBezTo>
                  <a:cubicBezTo>
                    <a:pt x="83" y="5"/>
                    <a:pt x="78" y="0"/>
                    <a:pt x="7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4" name="Freeform 104"/>
          <p:cNvSpPr>
            <a:spLocks noChangeArrowheads="1"/>
          </p:cNvSpPr>
          <p:nvPr/>
        </p:nvSpPr>
        <p:spPr bwMode="auto">
          <a:xfrm>
            <a:off x="2289250" y="3805033"/>
            <a:ext cx="228137" cy="309747"/>
          </a:xfrm>
          <a:custGeom>
            <a:avLst/>
            <a:gdLst>
              <a:gd name="T0" fmla="*/ 487 w 543"/>
              <a:gd name="T1" fmla="*/ 0 h 735"/>
              <a:gd name="T2" fmla="*/ 487 w 543"/>
              <a:gd name="T3" fmla="*/ 0 h 735"/>
              <a:gd name="T4" fmla="*/ 62 w 543"/>
              <a:gd name="T5" fmla="*/ 0 h 735"/>
              <a:gd name="T6" fmla="*/ 0 w 543"/>
              <a:gd name="T7" fmla="*/ 57 h 735"/>
              <a:gd name="T8" fmla="*/ 0 w 543"/>
              <a:gd name="T9" fmla="*/ 671 h 735"/>
              <a:gd name="T10" fmla="*/ 62 w 543"/>
              <a:gd name="T11" fmla="*/ 734 h 735"/>
              <a:gd name="T12" fmla="*/ 487 w 543"/>
              <a:gd name="T13" fmla="*/ 734 h 735"/>
              <a:gd name="T14" fmla="*/ 542 w 543"/>
              <a:gd name="T15" fmla="*/ 671 h 735"/>
              <a:gd name="T16" fmla="*/ 542 w 543"/>
              <a:gd name="T17" fmla="*/ 57 h 735"/>
              <a:gd name="T18" fmla="*/ 487 w 543"/>
              <a:gd name="T19" fmla="*/ 0 h 735"/>
              <a:gd name="T20" fmla="*/ 518 w 543"/>
              <a:gd name="T21" fmla="*/ 671 h 735"/>
              <a:gd name="T22" fmla="*/ 518 w 543"/>
              <a:gd name="T23" fmla="*/ 671 h 735"/>
              <a:gd name="T24" fmla="*/ 487 w 543"/>
              <a:gd name="T25" fmla="*/ 711 h 735"/>
              <a:gd name="T26" fmla="*/ 281 w 543"/>
              <a:gd name="T27" fmla="*/ 711 h 735"/>
              <a:gd name="T28" fmla="*/ 321 w 543"/>
              <a:gd name="T29" fmla="*/ 661 h 735"/>
              <a:gd name="T30" fmla="*/ 280 w 543"/>
              <a:gd name="T31" fmla="*/ 611 h 735"/>
              <a:gd name="T32" fmla="*/ 469 w 543"/>
              <a:gd name="T33" fmla="*/ 611 h 735"/>
              <a:gd name="T34" fmla="*/ 480 w 543"/>
              <a:gd name="T35" fmla="*/ 600 h 735"/>
              <a:gd name="T36" fmla="*/ 480 w 543"/>
              <a:gd name="T37" fmla="*/ 84 h 735"/>
              <a:gd name="T38" fmla="*/ 469 w 543"/>
              <a:gd name="T39" fmla="*/ 73 h 735"/>
              <a:gd name="T40" fmla="*/ 73 w 543"/>
              <a:gd name="T41" fmla="*/ 73 h 735"/>
              <a:gd name="T42" fmla="*/ 62 w 543"/>
              <a:gd name="T43" fmla="*/ 84 h 735"/>
              <a:gd name="T44" fmla="*/ 62 w 543"/>
              <a:gd name="T45" fmla="*/ 600 h 735"/>
              <a:gd name="T46" fmla="*/ 73 w 543"/>
              <a:gd name="T47" fmla="*/ 611 h 735"/>
              <a:gd name="T48" fmla="*/ 262 w 543"/>
              <a:gd name="T49" fmla="*/ 611 h 735"/>
              <a:gd name="T50" fmla="*/ 220 w 543"/>
              <a:gd name="T51" fmla="*/ 661 h 735"/>
              <a:gd name="T52" fmla="*/ 260 w 543"/>
              <a:gd name="T53" fmla="*/ 711 h 735"/>
              <a:gd name="T54" fmla="*/ 62 w 543"/>
              <a:gd name="T55" fmla="*/ 711 h 735"/>
              <a:gd name="T56" fmla="*/ 24 w 543"/>
              <a:gd name="T57" fmla="*/ 671 h 735"/>
              <a:gd name="T58" fmla="*/ 24 w 543"/>
              <a:gd name="T59" fmla="*/ 57 h 735"/>
              <a:gd name="T60" fmla="*/ 62 w 543"/>
              <a:gd name="T61" fmla="*/ 23 h 735"/>
              <a:gd name="T62" fmla="*/ 487 w 543"/>
              <a:gd name="T63" fmla="*/ 23 h 735"/>
              <a:gd name="T64" fmla="*/ 518 w 543"/>
              <a:gd name="T65" fmla="*/ 57 h 735"/>
              <a:gd name="T66" fmla="*/ 518 w 543"/>
              <a:gd name="T67" fmla="*/ 671 h 735"/>
              <a:gd name="T68" fmla="*/ 271 w 543"/>
              <a:gd name="T69" fmla="*/ 688 h 735"/>
              <a:gd name="T70" fmla="*/ 271 w 543"/>
              <a:gd name="T71" fmla="*/ 688 h 735"/>
              <a:gd name="T72" fmla="*/ 244 w 543"/>
              <a:gd name="T73" fmla="*/ 661 h 735"/>
              <a:gd name="T74" fmla="*/ 271 w 543"/>
              <a:gd name="T75" fmla="*/ 634 h 735"/>
              <a:gd name="T76" fmla="*/ 298 w 543"/>
              <a:gd name="T77" fmla="*/ 661 h 735"/>
              <a:gd name="T78" fmla="*/ 271 w 543"/>
              <a:gd name="T79" fmla="*/ 688 h 735"/>
              <a:gd name="T80" fmla="*/ 84 w 543"/>
              <a:gd name="T81" fmla="*/ 588 h 735"/>
              <a:gd name="T82" fmla="*/ 84 w 543"/>
              <a:gd name="T83" fmla="*/ 588 h 735"/>
              <a:gd name="T84" fmla="*/ 84 w 543"/>
              <a:gd name="T85" fmla="*/ 97 h 735"/>
              <a:gd name="T86" fmla="*/ 457 w 543"/>
              <a:gd name="T87" fmla="*/ 97 h 735"/>
              <a:gd name="T88" fmla="*/ 457 w 543"/>
              <a:gd name="T89" fmla="*/ 588 h 735"/>
              <a:gd name="T90" fmla="*/ 84 w 543"/>
              <a:gd name="T91" fmla="*/ 58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3" h="735">
                <a:moveTo>
                  <a:pt x="487" y="0"/>
                </a:moveTo>
                <a:lnTo>
                  <a:pt x="487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24"/>
                  <a:pt x="0" y="57"/>
                </a:cubicBezTo>
                <a:cubicBezTo>
                  <a:pt x="0" y="671"/>
                  <a:pt x="0" y="671"/>
                  <a:pt x="0" y="671"/>
                </a:cubicBezTo>
                <a:cubicBezTo>
                  <a:pt x="0" y="701"/>
                  <a:pt x="25" y="734"/>
                  <a:pt x="62" y="734"/>
                </a:cubicBezTo>
                <a:cubicBezTo>
                  <a:pt x="487" y="734"/>
                  <a:pt x="487" y="734"/>
                  <a:pt x="487" y="734"/>
                </a:cubicBezTo>
                <a:cubicBezTo>
                  <a:pt x="524" y="734"/>
                  <a:pt x="542" y="701"/>
                  <a:pt x="542" y="671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2" y="22"/>
                  <a:pt x="520" y="0"/>
                  <a:pt x="487" y="0"/>
                </a:cubicBezTo>
                <a:close/>
                <a:moveTo>
                  <a:pt x="518" y="671"/>
                </a:moveTo>
                <a:lnTo>
                  <a:pt x="518" y="671"/>
                </a:lnTo>
                <a:cubicBezTo>
                  <a:pt x="518" y="675"/>
                  <a:pt x="517" y="711"/>
                  <a:pt x="487" y="711"/>
                </a:cubicBezTo>
                <a:cubicBezTo>
                  <a:pt x="281" y="711"/>
                  <a:pt x="281" y="711"/>
                  <a:pt x="281" y="711"/>
                </a:cubicBezTo>
                <a:cubicBezTo>
                  <a:pt x="304" y="706"/>
                  <a:pt x="321" y="685"/>
                  <a:pt x="321" y="661"/>
                </a:cubicBezTo>
                <a:cubicBezTo>
                  <a:pt x="321" y="636"/>
                  <a:pt x="303" y="615"/>
                  <a:pt x="280" y="611"/>
                </a:cubicBezTo>
                <a:cubicBezTo>
                  <a:pt x="469" y="611"/>
                  <a:pt x="469" y="611"/>
                  <a:pt x="469" y="611"/>
                </a:cubicBezTo>
                <a:cubicBezTo>
                  <a:pt x="475" y="611"/>
                  <a:pt x="480" y="606"/>
                  <a:pt x="480" y="600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480" y="78"/>
                  <a:pt x="475" y="73"/>
                  <a:pt x="469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67" y="73"/>
                  <a:pt x="62" y="78"/>
                  <a:pt x="62" y="84"/>
                </a:cubicBezTo>
                <a:cubicBezTo>
                  <a:pt x="62" y="600"/>
                  <a:pt x="62" y="600"/>
                  <a:pt x="62" y="600"/>
                </a:cubicBezTo>
                <a:cubicBezTo>
                  <a:pt x="62" y="606"/>
                  <a:pt x="67" y="611"/>
                  <a:pt x="73" y="611"/>
                </a:cubicBezTo>
                <a:cubicBezTo>
                  <a:pt x="262" y="611"/>
                  <a:pt x="262" y="611"/>
                  <a:pt x="262" y="611"/>
                </a:cubicBezTo>
                <a:cubicBezTo>
                  <a:pt x="239" y="615"/>
                  <a:pt x="220" y="636"/>
                  <a:pt x="220" y="661"/>
                </a:cubicBezTo>
                <a:cubicBezTo>
                  <a:pt x="220" y="685"/>
                  <a:pt x="238" y="706"/>
                  <a:pt x="260" y="711"/>
                </a:cubicBezTo>
                <a:cubicBezTo>
                  <a:pt x="62" y="711"/>
                  <a:pt x="62" y="711"/>
                  <a:pt x="62" y="711"/>
                </a:cubicBezTo>
                <a:cubicBezTo>
                  <a:pt x="39" y="711"/>
                  <a:pt x="24" y="689"/>
                  <a:pt x="24" y="671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38"/>
                  <a:pt x="40" y="23"/>
                  <a:pt x="62" y="23"/>
                </a:cubicBezTo>
                <a:cubicBezTo>
                  <a:pt x="487" y="23"/>
                  <a:pt x="487" y="23"/>
                  <a:pt x="487" y="23"/>
                </a:cubicBezTo>
                <a:cubicBezTo>
                  <a:pt x="512" y="23"/>
                  <a:pt x="518" y="42"/>
                  <a:pt x="518" y="57"/>
                </a:cubicBezTo>
                <a:lnTo>
                  <a:pt x="518" y="671"/>
                </a:lnTo>
                <a:close/>
                <a:moveTo>
                  <a:pt x="271" y="688"/>
                </a:moveTo>
                <a:lnTo>
                  <a:pt x="271" y="688"/>
                </a:lnTo>
                <a:cubicBezTo>
                  <a:pt x="256" y="688"/>
                  <a:pt x="244" y="676"/>
                  <a:pt x="244" y="661"/>
                </a:cubicBezTo>
                <a:cubicBezTo>
                  <a:pt x="244" y="647"/>
                  <a:pt x="256" y="634"/>
                  <a:pt x="271" y="634"/>
                </a:cubicBezTo>
                <a:cubicBezTo>
                  <a:pt x="285" y="634"/>
                  <a:pt x="298" y="647"/>
                  <a:pt x="298" y="661"/>
                </a:cubicBezTo>
                <a:cubicBezTo>
                  <a:pt x="298" y="676"/>
                  <a:pt x="285" y="688"/>
                  <a:pt x="271" y="688"/>
                </a:cubicBezTo>
                <a:close/>
                <a:moveTo>
                  <a:pt x="84" y="588"/>
                </a:moveTo>
                <a:lnTo>
                  <a:pt x="84" y="588"/>
                </a:lnTo>
                <a:cubicBezTo>
                  <a:pt x="84" y="97"/>
                  <a:pt x="84" y="97"/>
                  <a:pt x="84" y="97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7" y="588"/>
                  <a:pt x="457" y="588"/>
                  <a:pt x="457" y="588"/>
                </a:cubicBezTo>
                <a:lnTo>
                  <a:pt x="84" y="58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3" name="Group 392"/>
          <p:cNvGrpSpPr/>
          <p:nvPr/>
        </p:nvGrpSpPr>
        <p:grpSpPr>
          <a:xfrm>
            <a:off x="6585349" y="3869951"/>
            <a:ext cx="280071" cy="179911"/>
            <a:chOff x="6585349" y="3869951"/>
            <a:chExt cx="280071" cy="179911"/>
          </a:xfrm>
          <a:solidFill>
            <a:srgbClr val="02D35F"/>
          </a:solidFill>
        </p:grpSpPr>
        <p:sp>
          <p:nvSpPr>
            <p:cNvPr id="515" name="Freeform 105"/>
            <p:cNvSpPr>
              <a:spLocks noChangeArrowheads="1"/>
            </p:cNvSpPr>
            <p:nvPr/>
          </p:nvSpPr>
          <p:spPr bwMode="auto">
            <a:xfrm>
              <a:off x="6585349" y="3869951"/>
              <a:ext cx="280071" cy="179911"/>
            </a:xfrm>
            <a:custGeom>
              <a:avLst/>
              <a:gdLst>
                <a:gd name="T0" fmla="*/ 517 w 664"/>
                <a:gd name="T1" fmla="*/ 139 h 427"/>
                <a:gd name="T2" fmla="*/ 517 w 664"/>
                <a:gd name="T3" fmla="*/ 139 h 427"/>
                <a:gd name="T4" fmla="*/ 325 w 664"/>
                <a:gd name="T5" fmla="*/ 139 h 427"/>
                <a:gd name="T6" fmla="*/ 341 w 664"/>
                <a:gd name="T7" fmla="*/ 88 h 427"/>
                <a:gd name="T8" fmla="*/ 362 w 664"/>
                <a:gd name="T9" fmla="*/ 12 h 427"/>
                <a:gd name="T10" fmla="*/ 350 w 664"/>
                <a:gd name="T11" fmla="*/ 0 h 427"/>
                <a:gd name="T12" fmla="*/ 339 w 664"/>
                <a:gd name="T13" fmla="*/ 12 h 427"/>
                <a:gd name="T14" fmla="*/ 322 w 664"/>
                <a:gd name="T15" fmla="*/ 74 h 427"/>
                <a:gd name="T16" fmla="*/ 303 w 664"/>
                <a:gd name="T17" fmla="*/ 139 h 427"/>
                <a:gd name="T18" fmla="*/ 146 w 664"/>
                <a:gd name="T19" fmla="*/ 139 h 427"/>
                <a:gd name="T20" fmla="*/ 0 w 664"/>
                <a:gd name="T21" fmla="*/ 281 h 427"/>
                <a:gd name="T22" fmla="*/ 146 w 664"/>
                <a:gd name="T23" fmla="*/ 426 h 427"/>
                <a:gd name="T24" fmla="*/ 255 w 664"/>
                <a:gd name="T25" fmla="*/ 373 h 427"/>
                <a:gd name="T26" fmla="*/ 407 w 664"/>
                <a:gd name="T27" fmla="*/ 373 h 427"/>
                <a:gd name="T28" fmla="*/ 516 w 664"/>
                <a:gd name="T29" fmla="*/ 423 h 427"/>
                <a:gd name="T30" fmla="*/ 663 w 664"/>
                <a:gd name="T31" fmla="*/ 281 h 427"/>
                <a:gd name="T32" fmla="*/ 517 w 664"/>
                <a:gd name="T33" fmla="*/ 139 h 427"/>
                <a:gd name="T34" fmla="*/ 516 w 664"/>
                <a:gd name="T35" fmla="*/ 399 h 427"/>
                <a:gd name="T36" fmla="*/ 516 w 664"/>
                <a:gd name="T37" fmla="*/ 399 h 427"/>
                <a:gd name="T38" fmla="*/ 419 w 664"/>
                <a:gd name="T39" fmla="*/ 352 h 427"/>
                <a:gd name="T40" fmla="*/ 416 w 664"/>
                <a:gd name="T41" fmla="*/ 349 h 427"/>
                <a:gd name="T42" fmla="*/ 245 w 664"/>
                <a:gd name="T43" fmla="*/ 349 h 427"/>
                <a:gd name="T44" fmla="*/ 242 w 664"/>
                <a:gd name="T45" fmla="*/ 352 h 427"/>
                <a:gd name="T46" fmla="*/ 146 w 664"/>
                <a:gd name="T47" fmla="*/ 402 h 427"/>
                <a:gd name="T48" fmla="*/ 23 w 664"/>
                <a:gd name="T49" fmla="*/ 281 h 427"/>
                <a:gd name="T50" fmla="*/ 146 w 664"/>
                <a:gd name="T51" fmla="*/ 163 h 427"/>
                <a:gd name="T52" fmla="*/ 517 w 664"/>
                <a:gd name="T53" fmla="*/ 163 h 427"/>
                <a:gd name="T54" fmla="*/ 639 w 664"/>
                <a:gd name="T55" fmla="*/ 281 h 427"/>
                <a:gd name="T56" fmla="*/ 516 w 664"/>
                <a:gd name="T57" fmla="*/ 399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64" h="427">
                  <a:moveTo>
                    <a:pt x="517" y="139"/>
                  </a:moveTo>
                  <a:lnTo>
                    <a:pt x="517" y="139"/>
                  </a:lnTo>
                  <a:cubicBezTo>
                    <a:pt x="325" y="139"/>
                    <a:pt x="325" y="139"/>
                    <a:pt x="325" y="139"/>
                  </a:cubicBezTo>
                  <a:cubicBezTo>
                    <a:pt x="326" y="110"/>
                    <a:pt x="333" y="99"/>
                    <a:pt x="341" y="88"/>
                  </a:cubicBezTo>
                  <a:cubicBezTo>
                    <a:pt x="350" y="74"/>
                    <a:pt x="362" y="59"/>
                    <a:pt x="362" y="12"/>
                  </a:cubicBezTo>
                  <a:cubicBezTo>
                    <a:pt x="362" y="5"/>
                    <a:pt x="357" y="0"/>
                    <a:pt x="350" y="0"/>
                  </a:cubicBezTo>
                  <a:cubicBezTo>
                    <a:pt x="344" y="0"/>
                    <a:pt x="339" y="5"/>
                    <a:pt x="339" y="12"/>
                  </a:cubicBezTo>
                  <a:cubicBezTo>
                    <a:pt x="339" y="51"/>
                    <a:pt x="331" y="63"/>
                    <a:pt x="322" y="74"/>
                  </a:cubicBezTo>
                  <a:cubicBezTo>
                    <a:pt x="313" y="87"/>
                    <a:pt x="304" y="101"/>
                    <a:pt x="303" y="139"/>
                  </a:cubicBezTo>
                  <a:cubicBezTo>
                    <a:pt x="146" y="139"/>
                    <a:pt x="146" y="139"/>
                    <a:pt x="146" y="139"/>
                  </a:cubicBezTo>
                  <a:cubicBezTo>
                    <a:pt x="64" y="139"/>
                    <a:pt x="0" y="201"/>
                    <a:pt x="0" y="281"/>
                  </a:cubicBezTo>
                  <a:cubicBezTo>
                    <a:pt x="0" y="360"/>
                    <a:pt x="65" y="426"/>
                    <a:pt x="146" y="426"/>
                  </a:cubicBezTo>
                  <a:cubicBezTo>
                    <a:pt x="181" y="426"/>
                    <a:pt x="216" y="408"/>
                    <a:pt x="255" y="373"/>
                  </a:cubicBezTo>
                  <a:cubicBezTo>
                    <a:pt x="407" y="373"/>
                    <a:pt x="407" y="373"/>
                    <a:pt x="407" y="373"/>
                  </a:cubicBezTo>
                  <a:cubicBezTo>
                    <a:pt x="433" y="396"/>
                    <a:pt x="471" y="423"/>
                    <a:pt x="516" y="423"/>
                  </a:cubicBezTo>
                  <a:cubicBezTo>
                    <a:pt x="598" y="423"/>
                    <a:pt x="663" y="360"/>
                    <a:pt x="663" y="281"/>
                  </a:cubicBezTo>
                  <a:cubicBezTo>
                    <a:pt x="663" y="201"/>
                    <a:pt x="599" y="139"/>
                    <a:pt x="517" y="139"/>
                  </a:cubicBezTo>
                  <a:close/>
                  <a:moveTo>
                    <a:pt x="516" y="399"/>
                  </a:moveTo>
                  <a:lnTo>
                    <a:pt x="516" y="399"/>
                  </a:lnTo>
                  <a:cubicBezTo>
                    <a:pt x="476" y="399"/>
                    <a:pt x="442" y="374"/>
                    <a:pt x="419" y="352"/>
                  </a:cubicBezTo>
                  <a:cubicBezTo>
                    <a:pt x="416" y="349"/>
                    <a:pt x="416" y="349"/>
                    <a:pt x="416" y="349"/>
                  </a:cubicBezTo>
                  <a:cubicBezTo>
                    <a:pt x="245" y="349"/>
                    <a:pt x="245" y="349"/>
                    <a:pt x="245" y="349"/>
                  </a:cubicBezTo>
                  <a:cubicBezTo>
                    <a:pt x="242" y="352"/>
                    <a:pt x="242" y="352"/>
                    <a:pt x="242" y="352"/>
                  </a:cubicBezTo>
                  <a:cubicBezTo>
                    <a:pt x="207" y="385"/>
                    <a:pt x="176" y="402"/>
                    <a:pt x="146" y="402"/>
                  </a:cubicBezTo>
                  <a:cubicBezTo>
                    <a:pt x="79" y="402"/>
                    <a:pt x="23" y="348"/>
                    <a:pt x="23" y="281"/>
                  </a:cubicBezTo>
                  <a:cubicBezTo>
                    <a:pt x="23" y="215"/>
                    <a:pt x="78" y="163"/>
                    <a:pt x="146" y="163"/>
                  </a:cubicBezTo>
                  <a:cubicBezTo>
                    <a:pt x="517" y="163"/>
                    <a:pt x="517" y="163"/>
                    <a:pt x="517" y="163"/>
                  </a:cubicBezTo>
                  <a:cubicBezTo>
                    <a:pt x="586" y="163"/>
                    <a:pt x="639" y="215"/>
                    <a:pt x="639" y="281"/>
                  </a:cubicBezTo>
                  <a:cubicBezTo>
                    <a:pt x="639" y="347"/>
                    <a:pt x="585" y="399"/>
                    <a:pt x="516" y="3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" name="Freeform 106"/>
            <p:cNvSpPr>
              <a:spLocks noChangeArrowheads="1"/>
            </p:cNvSpPr>
            <p:nvPr/>
          </p:nvSpPr>
          <p:spPr bwMode="auto">
            <a:xfrm>
              <a:off x="6607607" y="3962689"/>
              <a:ext cx="59353" cy="59352"/>
            </a:xfrm>
            <a:custGeom>
              <a:avLst/>
              <a:gdLst>
                <a:gd name="T0" fmla="*/ 128 w 140"/>
                <a:gd name="T1" fmla="*/ 58 h 141"/>
                <a:gd name="T2" fmla="*/ 128 w 140"/>
                <a:gd name="T3" fmla="*/ 58 h 141"/>
                <a:gd name="T4" fmla="*/ 81 w 140"/>
                <a:gd name="T5" fmla="*/ 58 h 141"/>
                <a:gd name="T6" fmla="*/ 81 w 140"/>
                <a:gd name="T7" fmla="*/ 11 h 141"/>
                <a:gd name="T8" fmla="*/ 69 w 140"/>
                <a:gd name="T9" fmla="*/ 0 h 141"/>
                <a:gd name="T10" fmla="*/ 58 w 140"/>
                <a:gd name="T11" fmla="*/ 11 h 141"/>
                <a:gd name="T12" fmla="*/ 58 w 140"/>
                <a:gd name="T13" fmla="*/ 58 h 141"/>
                <a:gd name="T14" fmla="*/ 11 w 140"/>
                <a:gd name="T15" fmla="*/ 58 h 141"/>
                <a:gd name="T16" fmla="*/ 0 w 140"/>
                <a:gd name="T17" fmla="*/ 70 h 141"/>
                <a:gd name="T18" fmla="*/ 11 w 140"/>
                <a:gd name="T19" fmla="*/ 81 h 141"/>
                <a:gd name="T20" fmla="*/ 58 w 140"/>
                <a:gd name="T21" fmla="*/ 81 h 141"/>
                <a:gd name="T22" fmla="*/ 58 w 140"/>
                <a:gd name="T23" fmla="*/ 128 h 141"/>
                <a:gd name="T24" fmla="*/ 69 w 140"/>
                <a:gd name="T25" fmla="*/ 140 h 141"/>
                <a:gd name="T26" fmla="*/ 81 w 140"/>
                <a:gd name="T27" fmla="*/ 128 h 141"/>
                <a:gd name="T28" fmla="*/ 81 w 140"/>
                <a:gd name="T29" fmla="*/ 81 h 141"/>
                <a:gd name="T30" fmla="*/ 128 w 140"/>
                <a:gd name="T31" fmla="*/ 81 h 141"/>
                <a:gd name="T32" fmla="*/ 139 w 140"/>
                <a:gd name="T33" fmla="*/ 70 h 141"/>
                <a:gd name="T34" fmla="*/ 128 w 140"/>
                <a:gd name="T35" fmla="*/ 5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0" h="141">
                  <a:moveTo>
                    <a:pt x="128" y="58"/>
                  </a:moveTo>
                  <a:lnTo>
                    <a:pt x="128" y="58"/>
                  </a:lnTo>
                  <a:cubicBezTo>
                    <a:pt x="81" y="58"/>
                    <a:pt x="81" y="58"/>
                    <a:pt x="81" y="5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5"/>
                    <a:pt x="76" y="0"/>
                    <a:pt x="69" y="0"/>
                  </a:cubicBezTo>
                  <a:cubicBezTo>
                    <a:pt x="63" y="0"/>
                    <a:pt x="58" y="5"/>
                    <a:pt x="58" y="11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76"/>
                    <a:pt x="5" y="81"/>
                    <a:pt x="11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34"/>
                    <a:pt x="63" y="140"/>
                    <a:pt x="69" y="140"/>
                  </a:cubicBezTo>
                  <a:cubicBezTo>
                    <a:pt x="76" y="140"/>
                    <a:pt x="81" y="134"/>
                    <a:pt x="81" y="128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34" y="81"/>
                    <a:pt x="139" y="76"/>
                    <a:pt x="139" y="70"/>
                  </a:cubicBezTo>
                  <a:cubicBezTo>
                    <a:pt x="139" y="63"/>
                    <a:pt x="134" y="58"/>
                    <a:pt x="128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" name="Freeform 107"/>
            <p:cNvSpPr>
              <a:spLocks noChangeArrowheads="1"/>
            </p:cNvSpPr>
            <p:nvPr/>
          </p:nvSpPr>
          <p:spPr bwMode="auto">
            <a:xfrm>
              <a:off x="6696635" y="3977527"/>
              <a:ext cx="20403" cy="9273"/>
            </a:xfrm>
            <a:custGeom>
              <a:avLst/>
              <a:gdLst>
                <a:gd name="T0" fmla="*/ 35 w 48"/>
                <a:gd name="T1" fmla="*/ 0 h 24"/>
                <a:gd name="T2" fmla="*/ 35 w 48"/>
                <a:gd name="T3" fmla="*/ 0 h 24"/>
                <a:gd name="T4" fmla="*/ 12 w 48"/>
                <a:gd name="T5" fmla="*/ 0 h 24"/>
                <a:gd name="T6" fmla="*/ 0 w 48"/>
                <a:gd name="T7" fmla="*/ 12 h 24"/>
                <a:gd name="T8" fmla="*/ 12 w 48"/>
                <a:gd name="T9" fmla="*/ 23 h 24"/>
                <a:gd name="T10" fmla="*/ 35 w 48"/>
                <a:gd name="T11" fmla="*/ 23 h 24"/>
                <a:gd name="T12" fmla="*/ 47 w 48"/>
                <a:gd name="T13" fmla="*/ 12 h 24"/>
                <a:gd name="T14" fmla="*/ 35 w 4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4">
                  <a:moveTo>
                    <a:pt x="35" y="0"/>
                  </a:moveTo>
                  <a:lnTo>
                    <a:pt x="35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2" y="23"/>
                    <a:pt x="47" y="18"/>
                    <a:pt x="47" y="12"/>
                  </a:cubicBezTo>
                  <a:cubicBezTo>
                    <a:pt x="47" y="6"/>
                    <a:pt x="42" y="0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" name="Freeform 108"/>
            <p:cNvSpPr>
              <a:spLocks noChangeArrowheads="1"/>
            </p:cNvSpPr>
            <p:nvPr/>
          </p:nvSpPr>
          <p:spPr bwMode="auto">
            <a:xfrm>
              <a:off x="6735586" y="3977527"/>
              <a:ext cx="20402" cy="9273"/>
            </a:xfrm>
            <a:custGeom>
              <a:avLst/>
              <a:gdLst>
                <a:gd name="T0" fmla="*/ 35 w 48"/>
                <a:gd name="T1" fmla="*/ 0 h 24"/>
                <a:gd name="T2" fmla="*/ 35 w 48"/>
                <a:gd name="T3" fmla="*/ 0 h 24"/>
                <a:gd name="T4" fmla="*/ 11 w 48"/>
                <a:gd name="T5" fmla="*/ 0 h 24"/>
                <a:gd name="T6" fmla="*/ 0 w 48"/>
                <a:gd name="T7" fmla="*/ 12 h 24"/>
                <a:gd name="T8" fmla="*/ 11 w 48"/>
                <a:gd name="T9" fmla="*/ 23 h 24"/>
                <a:gd name="T10" fmla="*/ 35 w 48"/>
                <a:gd name="T11" fmla="*/ 23 h 24"/>
                <a:gd name="T12" fmla="*/ 47 w 48"/>
                <a:gd name="T13" fmla="*/ 12 h 24"/>
                <a:gd name="T14" fmla="*/ 35 w 4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4">
                  <a:moveTo>
                    <a:pt x="35" y="0"/>
                  </a:moveTo>
                  <a:lnTo>
                    <a:pt x="3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1" y="23"/>
                    <a:pt x="47" y="18"/>
                    <a:pt x="47" y="12"/>
                  </a:cubicBezTo>
                  <a:cubicBezTo>
                    <a:pt x="47" y="6"/>
                    <a:pt x="41" y="0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" name="Freeform 109"/>
            <p:cNvSpPr>
              <a:spLocks noChangeArrowheads="1"/>
            </p:cNvSpPr>
            <p:nvPr/>
          </p:nvSpPr>
          <p:spPr bwMode="auto">
            <a:xfrm>
              <a:off x="6809776" y="3958979"/>
              <a:ext cx="24111" cy="24111"/>
            </a:xfrm>
            <a:custGeom>
              <a:avLst/>
              <a:gdLst>
                <a:gd name="T0" fmla="*/ 29 w 59"/>
                <a:gd name="T1" fmla="*/ 0 h 59"/>
                <a:gd name="T2" fmla="*/ 29 w 59"/>
                <a:gd name="T3" fmla="*/ 0 h 59"/>
                <a:gd name="T4" fmla="*/ 0 w 59"/>
                <a:gd name="T5" fmla="*/ 29 h 59"/>
                <a:gd name="T6" fmla="*/ 29 w 59"/>
                <a:gd name="T7" fmla="*/ 58 h 59"/>
                <a:gd name="T8" fmla="*/ 58 w 59"/>
                <a:gd name="T9" fmla="*/ 29 h 59"/>
                <a:gd name="T10" fmla="*/ 29 w 59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9" y="0"/>
                  </a:lnTo>
                  <a:cubicBezTo>
                    <a:pt x="13" y="0"/>
                    <a:pt x="0" y="12"/>
                    <a:pt x="0" y="29"/>
                  </a:cubicBezTo>
                  <a:cubicBezTo>
                    <a:pt x="0" y="44"/>
                    <a:pt x="13" y="58"/>
                    <a:pt x="29" y="58"/>
                  </a:cubicBezTo>
                  <a:cubicBezTo>
                    <a:pt x="45" y="58"/>
                    <a:pt x="58" y="44"/>
                    <a:pt x="58" y="29"/>
                  </a:cubicBezTo>
                  <a:cubicBezTo>
                    <a:pt x="58" y="12"/>
                    <a:pt x="4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" name="Freeform 110"/>
            <p:cNvSpPr>
              <a:spLocks noChangeArrowheads="1"/>
            </p:cNvSpPr>
            <p:nvPr/>
          </p:nvSpPr>
          <p:spPr bwMode="auto">
            <a:xfrm>
              <a:off x="6781954" y="3986800"/>
              <a:ext cx="24113" cy="24113"/>
            </a:xfrm>
            <a:custGeom>
              <a:avLst/>
              <a:gdLst>
                <a:gd name="T0" fmla="*/ 29 w 59"/>
                <a:gd name="T1" fmla="*/ 0 h 59"/>
                <a:gd name="T2" fmla="*/ 29 w 59"/>
                <a:gd name="T3" fmla="*/ 0 h 59"/>
                <a:gd name="T4" fmla="*/ 0 w 59"/>
                <a:gd name="T5" fmla="*/ 29 h 59"/>
                <a:gd name="T6" fmla="*/ 29 w 59"/>
                <a:gd name="T7" fmla="*/ 58 h 59"/>
                <a:gd name="T8" fmla="*/ 58 w 59"/>
                <a:gd name="T9" fmla="*/ 29 h 59"/>
                <a:gd name="T10" fmla="*/ 29 w 59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9" y="0"/>
                  </a:lnTo>
                  <a:cubicBezTo>
                    <a:pt x="14" y="0"/>
                    <a:pt x="0" y="14"/>
                    <a:pt x="0" y="29"/>
                  </a:cubicBezTo>
                  <a:cubicBezTo>
                    <a:pt x="0" y="46"/>
                    <a:pt x="14" y="58"/>
                    <a:pt x="29" y="58"/>
                  </a:cubicBezTo>
                  <a:cubicBezTo>
                    <a:pt x="46" y="58"/>
                    <a:pt x="58" y="46"/>
                    <a:pt x="58" y="29"/>
                  </a:cubicBezTo>
                  <a:cubicBezTo>
                    <a:pt x="58" y="14"/>
                    <a:pt x="46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4899367" y="3832855"/>
            <a:ext cx="252248" cy="252248"/>
            <a:chOff x="4899367" y="3832855"/>
            <a:chExt cx="252248" cy="252248"/>
          </a:xfrm>
          <a:solidFill>
            <a:srgbClr val="02D35F"/>
          </a:solidFill>
        </p:grpSpPr>
        <p:sp>
          <p:nvSpPr>
            <p:cNvPr id="521" name="Freeform 111"/>
            <p:cNvSpPr>
              <a:spLocks noChangeArrowheads="1"/>
            </p:cNvSpPr>
            <p:nvPr/>
          </p:nvSpPr>
          <p:spPr bwMode="auto">
            <a:xfrm>
              <a:off x="5016217" y="3849548"/>
              <a:ext cx="37095" cy="37095"/>
            </a:xfrm>
            <a:custGeom>
              <a:avLst/>
              <a:gdLst>
                <a:gd name="T0" fmla="*/ 64 w 88"/>
                <a:gd name="T1" fmla="*/ 87 h 88"/>
                <a:gd name="T2" fmla="*/ 64 w 88"/>
                <a:gd name="T3" fmla="*/ 87 h 88"/>
                <a:gd name="T4" fmla="*/ 87 w 88"/>
                <a:gd name="T5" fmla="*/ 87 h 88"/>
                <a:gd name="T6" fmla="*/ 0 w 88"/>
                <a:gd name="T7" fmla="*/ 0 h 88"/>
                <a:gd name="T8" fmla="*/ 0 w 88"/>
                <a:gd name="T9" fmla="*/ 24 h 88"/>
                <a:gd name="T10" fmla="*/ 64 w 88"/>
                <a:gd name="T11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8">
                  <a:moveTo>
                    <a:pt x="64" y="87"/>
                  </a:moveTo>
                  <a:lnTo>
                    <a:pt x="64" y="87"/>
                  </a:lnTo>
                  <a:cubicBezTo>
                    <a:pt x="87" y="87"/>
                    <a:pt x="87" y="87"/>
                    <a:pt x="87" y="87"/>
                  </a:cubicBezTo>
                  <a:cubicBezTo>
                    <a:pt x="87" y="39"/>
                    <a:pt x="48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5" y="24"/>
                    <a:pt x="64" y="52"/>
                    <a:pt x="64" y="8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" name="Freeform 112"/>
            <p:cNvSpPr>
              <a:spLocks noChangeArrowheads="1"/>
            </p:cNvSpPr>
            <p:nvPr/>
          </p:nvSpPr>
          <p:spPr bwMode="auto">
            <a:xfrm>
              <a:off x="4899367" y="3832855"/>
              <a:ext cx="252248" cy="252248"/>
            </a:xfrm>
            <a:custGeom>
              <a:avLst/>
              <a:gdLst>
                <a:gd name="T0" fmla="*/ 500 w 600"/>
                <a:gd name="T1" fmla="*/ 419 h 600"/>
                <a:gd name="T2" fmla="*/ 500 w 600"/>
                <a:gd name="T3" fmla="*/ 419 h 600"/>
                <a:gd name="T4" fmla="*/ 439 w 600"/>
                <a:gd name="T5" fmla="*/ 358 h 600"/>
                <a:gd name="T6" fmla="*/ 377 w 600"/>
                <a:gd name="T7" fmla="*/ 419 h 600"/>
                <a:gd name="T8" fmla="*/ 377 w 600"/>
                <a:gd name="T9" fmla="*/ 477 h 600"/>
                <a:gd name="T10" fmla="*/ 321 w 600"/>
                <a:gd name="T11" fmla="*/ 477 h 600"/>
                <a:gd name="T12" fmla="*/ 321 w 600"/>
                <a:gd name="T13" fmla="*/ 240 h 600"/>
                <a:gd name="T14" fmla="*/ 318 w 600"/>
                <a:gd name="T15" fmla="*/ 240 h 600"/>
                <a:gd name="T16" fmla="*/ 403 w 600"/>
                <a:gd name="T17" fmla="*/ 124 h 600"/>
                <a:gd name="T18" fmla="*/ 279 w 600"/>
                <a:gd name="T19" fmla="*/ 0 h 600"/>
                <a:gd name="T20" fmla="*/ 156 w 600"/>
                <a:gd name="T21" fmla="*/ 124 h 600"/>
                <a:gd name="T22" fmla="*/ 241 w 600"/>
                <a:gd name="T23" fmla="*/ 240 h 600"/>
                <a:gd name="T24" fmla="*/ 239 w 600"/>
                <a:gd name="T25" fmla="*/ 240 h 600"/>
                <a:gd name="T26" fmla="*/ 239 w 600"/>
                <a:gd name="T27" fmla="*/ 477 h 600"/>
                <a:gd name="T28" fmla="*/ 0 w 600"/>
                <a:gd name="T29" fmla="*/ 477 h 600"/>
                <a:gd name="T30" fmla="*/ 0 w 600"/>
                <a:gd name="T31" fmla="*/ 599 h 600"/>
                <a:gd name="T32" fmla="*/ 599 w 600"/>
                <a:gd name="T33" fmla="*/ 599 h 600"/>
                <a:gd name="T34" fmla="*/ 599 w 600"/>
                <a:gd name="T35" fmla="*/ 477 h 600"/>
                <a:gd name="T36" fmla="*/ 500 w 600"/>
                <a:gd name="T37" fmla="*/ 477 h 600"/>
                <a:gd name="T38" fmla="*/ 500 w 600"/>
                <a:gd name="T39" fmla="*/ 419 h 600"/>
                <a:gd name="T40" fmla="*/ 401 w 600"/>
                <a:gd name="T41" fmla="*/ 419 h 600"/>
                <a:gd name="T42" fmla="*/ 401 w 600"/>
                <a:gd name="T43" fmla="*/ 419 h 600"/>
                <a:gd name="T44" fmla="*/ 439 w 600"/>
                <a:gd name="T45" fmla="*/ 381 h 600"/>
                <a:gd name="T46" fmla="*/ 477 w 600"/>
                <a:gd name="T47" fmla="*/ 419 h 600"/>
                <a:gd name="T48" fmla="*/ 477 w 600"/>
                <a:gd name="T49" fmla="*/ 477 h 600"/>
                <a:gd name="T50" fmla="*/ 401 w 600"/>
                <a:gd name="T51" fmla="*/ 477 h 600"/>
                <a:gd name="T52" fmla="*/ 401 w 600"/>
                <a:gd name="T53" fmla="*/ 419 h 600"/>
                <a:gd name="T54" fmla="*/ 179 w 600"/>
                <a:gd name="T55" fmla="*/ 124 h 600"/>
                <a:gd name="T56" fmla="*/ 179 w 600"/>
                <a:gd name="T57" fmla="*/ 124 h 600"/>
                <a:gd name="T58" fmla="*/ 279 w 600"/>
                <a:gd name="T59" fmla="*/ 24 h 600"/>
                <a:gd name="T60" fmla="*/ 379 w 600"/>
                <a:gd name="T61" fmla="*/ 124 h 600"/>
                <a:gd name="T62" fmla="*/ 279 w 600"/>
                <a:gd name="T63" fmla="*/ 224 h 600"/>
                <a:gd name="T64" fmla="*/ 179 w 600"/>
                <a:gd name="T65" fmla="*/ 124 h 600"/>
                <a:gd name="T66" fmla="*/ 298 w 600"/>
                <a:gd name="T67" fmla="*/ 245 h 600"/>
                <a:gd name="T68" fmla="*/ 298 w 600"/>
                <a:gd name="T69" fmla="*/ 245 h 600"/>
                <a:gd name="T70" fmla="*/ 298 w 600"/>
                <a:gd name="T71" fmla="*/ 477 h 600"/>
                <a:gd name="T72" fmla="*/ 262 w 600"/>
                <a:gd name="T73" fmla="*/ 477 h 600"/>
                <a:gd name="T74" fmla="*/ 262 w 600"/>
                <a:gd name="T75" fmla="*/ 245 h 600"/>
                <a:gd name="T76" fmla="*/ 279 w 600"/>
                <a:gd name="T77" fmla="*/ 247 h 600"/>
                <a:gd name="T78" fmla="*/ 298 w 600"/>
                <a:gd name="T79" fmla="*/ 245 h 600"/>
                <a:gd name="T80" fmla="*/ 576 w 600"/>
                <a:gd name="T81" fmla="*/ 501 h 600"/>
                <a:gd name="T82" fmla="*/ 576 w 600"/>
                <a:gd name="T83" fmla="*/ 501 h 600"/>
                <a:gd name="T84" fmla="*/ 576 w 600"/>
                <a:gd name="T85" fmla="*/ 577 h 600"/>
                <a:gd name="T86" fmla="*/ 23 w 600"/>
                <a:gd name="T87" fmla="*/ 577 h 600"/>
                <a:gd name="T88" fmla="*/ 23 w 600"/>
                <a:gd name="T89" fmla="*/ 501 h 600"/>
                <a:gd name="T90" fmla="*/ 239 w 600"/>
                <a:gd name="T91" fmla="*/ 501 h 600"/>
                <a:gd name="T92" fmla="*/ 321 w 600"/>
                <a:gd name="T93" fmla="*/ 501 h 600"/>
                <a:gd name="T94" fmla="*/ 377 w 600"/>
                <a:gd name="T95" fmla="*/ 501 h 600"/>
                <a:gd name="T96" fmla="*/ 500 w 600"/>
                <a:gd name="T97" fmla="*/ 501 h 600"/>
                <a:gd name="T98" fmla="*/ 576 w 600"/>
                <a:gd name="T99" fmla="*/ 50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0" h="600">
                  <a:moveTo>
                    <a:pt x="500" y="419"/>
                  </a:moveTo>
                  <a:lnTo>
                    <a:pt x="500" y="419"/>
                  </a:lnTo>
                  <a:cubicBezTo>
                    <a:pt x="500" y="385"/>
                    <a:pt x="472" y="358"/>
                    <a:pt x="439" y="358"/>
                  </a:cubicBezTo>
                  <a:cubicBezTo>
                    <a:pt x="405" y="358"/>
                    <a:pt x="377" y="385"/>
                    <a:pt x="377" y="419"/>
                  </a:cubicBezTo>
                  <a:cubicBezTo>
                    <a:pt x="377" y="477"/>
                    <a:pt x="377" y="477"/>
                    <a:pt x="377" y="477"/>
                  </a:cubicBezTo>
                  <a:cubicBezTo>
                    <a:pt x="321" y="477"/>
                    <a:pt x="321" y="477"/>
                    <a:pt x="321" y="477"/>
                  </a:cubicBezTo>
                  <a:cubicBezTo>
                    <a:pt x="321" y="240"/>
                    <a:pt x="321" y="240"/>
                    <a:pt x="321" y="240"/>
                  </a:cubicBezTo>
                  <a:cubicBezTo>
                    <a:pt x="318" y="240"/>
                    <a:pt x="318" y="240"/>
                    <a:pt x="318" y="240"/>
                  </a:cubicBezTo>
                  <a:cubicBezTo>
                    <a:pt x="367" y="224"/>
                    <a:pt x="403" y="178"/>
                    <a:pt x="403" y="124"/>
                  </a:cubicBezTo>
                  <a:cubicBezTo>
                    <a:pt x="403" y="56"/>
                    <a:pt x="348" y="0"/>
                    <a:pt x="279" y="0"/>
                  </a:cubicBezTo>
                  <a:cubicBezTo>
                    <a:pt x="212" y="0"/>
                    <a:pt x="156" y="56"/>
                    <a:pt x="156" y="124"/>
                  </a:cubicBezTo>
                  <a:cubicBezTo>
                    <a:pt x="156" y="178"/>
                    <a:pt x="192" y="224"/>
                    <a:pt x="241" y="240"/>
                  </a:cubicBezTo>
                  <a:cubicBezTo>
                    <a:pt x="239" y="240"/>
                    <a:pt x="239" y="240"/>
                    <a:pt x="239" y="240"/>
                  </a:cubicBezTo>
                  <a:cubicBezTo>
                    <a:pt x="239" y="477"/>
                    <a:pt x="239" y="477"/>
                    <a:pt x="239" y="477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599" y="477"/>
                    <a:pt x="599" y="477"/>
                    <a:pt x="599" y="477"/>
                  </a:cubicBezTo>
                  <a:cubicBezTo>
                    <a:pt x="500" y="477"/>
                    <a:pt x="500" y="477"/>
                    <a:pt x="500" y="477"/>
                  </a:cubicBezTo>
                  <a:lnTo>
                    <a:pt x="500" y="419"/>
                  </a:lnTo>
                  <a:close/>
                  <a:moveTo>
                    <a:pt x="401" y="419"/>
                  </a:moveTo>
                  <a:lnTo>
                    <a:pt x="401" y="419"/>
                  </a:lnTo>
                  <a:cubicBezTo>
                    <a:pt x="401" y="399"/>
                    <a:pt x="418" y="381"/>
                    <a:pt x="439" y="381"/>
                  </a:cubicBezTo>
                  <a:cubicBezTo>
                    <a:pt x="459" y="381"/>
                    <a:pt x="477" y="399"/>
                    <a:pt x="477" y="419"/>
                  </a:cubicBezTo>
                  <a:cubicBezTo>
                    <a:pt x="477" y="477"/>
                    <a:pt x="477" y="477"/>
                    <a:pt x="477" y="477"/>
                  </a:cubicBezTo>
                  <a:cubicBezTo>
                    <a:pt x="401" y="477"/>
                    <a:pt x="401" y="477"/>
                    <a:pt x="401" y="477"/>
                  </a:cubicBezTo>
                  <a:lnTo>
                    <a:pt x="401" y="419"/>
                  </a:lnTo>
                  <a:close/>
                  <a:moveTo>
                    <a:pt x="179" y="124"/>
                  </a:moveTo>
                  <a:lnTo>
                    <a:pt x="179" y="124"/>
                  </a:lnTo>
                  <a:cubicBezTo>
                    <a:pt x="179" y="68"/>
                    <a:pt x="224" y="24"/>
                    <a:pt x="279" y="24"/>
                  </a:cubicBezTo>
                  <a:cubicBezTo>
                    <a:pt x="334" y="24"/>
                    <a:pt x="379" y="68"/>
                    <a:pt x="379" y="124"/>
                  </a:cubicBezTo>
                  <a:cubicBezTo>
                    <a:pt x="379" y="179"/>
                    <a:pt x="334" y="224"/>
                    <a:pt x="279" y="224"/>
                  </a:cubicBezTo>
                  <a:cubicBezTo>
                    <a:pt x="224" y="224"/>
                    <a:pt x="179" y="179"/>
                    <a:pt x="179" y="124"/>
                  </a:cubicBezTo>
                  <a:close/>
                  <a:moveTo>
                    <a:pt x="298" y="245"/>
                  </a:moveTo>
                  <a:lnTo>
                    <a:pt x="298" y="245"/>
                  </a:lnTo>
                  <a:cubicBezTo>
                    <a:pt x="298" y="477"/>
                    <a:pt x="298" y="477"/>
                    <a:pt x="298" y="477"/>
                  </a:cubicBezTo>
                  <a:cubicBezTo>
                    <a:pt x="262" y="477"/>
                    <a:pt x="262" y="477"/>
                    <a:pt x="262" y="477"/>
                  </a:cubicBezTo>
                  <a:cubicBezTo>
                    <a:pt x="262" y="245"/>
                    <a:pt x="262" y="245"/>
                    <a:pt x="262" y="245"/>
                  </a:cubicBezTo>
                  <a:cubicBezTo>
                    <a:pt x="268" y="247"/>
                    <a:pt x="273" y="247"/>
                    <a:pt x="279" y="247"/>
                  </a:cubicBezTo>
                  <a:cubicBezTo>
                    <a:pt x="286" y="247"/>
                    <a:pt x="292" y="247"/>
                    <a:pt x="298" y="245"/>
                  </a:cubicBezTo>
                  <a:close/>
                  <a:moveTo>
                    <a:pt x="576" y="501"/>
                  </a:moveTo>
                  <a:lnTo>
                    <a:pt x="576" y="501"/>
                  </a:lnTo>
                  <a:cubicBezTo>
                    <a:pt x="576" y="577"/>
                    <a:pt x="576" y="577"/>
                    <a:pt x="576" y="577"/>
                  </a:cubicBezTo>
                  <a:cubicBezTo>
                    <a:pt x="23" y="577"/>
                    <a:pt x="23" y="577"/>
                    <a:pt x="23" y="577"/>
                  </a:cubicBezTo>
                  <a:cubicBezTo>
                    <a:pt x="23" y="501"/>
                    <a:pt x="23" y="501"/>
                    <a:pt x="23" y="501"/>
                  </a:cubicBezTo>
                  <a:cubicBezTo>
                    <a:pt x="239" y="501"/>
                    <a:pt x="239" y="501"/>
                    <a:pt x="239" y="501"/>
                  </a:cubicBezTo>
                  <a:cubicBezTo>
                    <a:pt x="321" y="501"/>
                    <a:pt x="321" y="501"/>
                    <a:pt x="321" y="501"/>
                  </a:cubicBezTo>
                  <a:cubicBezTo>
                    <a:pt x="377" y="501"/>
                    <a:pt x="377" y="501"/>
                    <a:pt x="377" y="501"/>
                  </a:cubicBezTo>
                  <a:cubicBezTo>
                    <a:pt x="500" y="501"/>
                    <a:pt x="500" y="501"/>
                    <a:pt x="500" y="501"/>
                  </a:cubicBezTo>
                  <a:lnTo>
                    <a:pt x="576" y="50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" name="Group 391"/>
          <p:cNvGrpSpPr/>
          <p:nvPr/>
        </p:nvGrpSpPr>
        <p:grpSpPr>
          <a:xfrm>
            <a:off x="5721029" y="3882933"/>
            <a:ext cx="311601" cy="152091"/>
            <a:chOff x="5721029" y="3882933"/>
            <a:chExt cx="311601" cy="152091"/>
          </a:xfrm>
          <a:solidFill>
            <a:srgbClr val="02D35F"/>
          </a:solidFill>
        </p:grpSpPr>
        <p:sp>
          <p:nvSpPr>
            <p:cNvPr id="523" name="Freeform 113"/>
            <p:cNvSpPr>
              <a:spLocks noChangeArrowheads="1"/>
            </p:cNvSpPr>
            <p:nvPr/>
          </p:nvSpPr>
          <p:spPr bwMode="auto">
            <a:xfrm>
              <a:off x="5964003" y="3945995"/>
              <a:ext cx="33386" cy="33386"/>
            </a:xfrm>
            <a:custGeom>
              <a:avLst/>
              <a:gdLst>
                <a:gd name="T0" fmla="*/ 51 w 79"/>
                <a:gd name="T1" fmla="*/ 0 h 78"/>
                <a:gd name="T2" fmla="*/ 27 w 79"/>
                <a:gd name="T3" fmla="*/ 0 h 78"/>
                <a:gd name="T4" fmla="*/ 27 w 79"/>
                <a:gd name="T5" fmla="*/ 27 h 78"/>
                <a:gd name="T6" fmla="*/ 0 w 79"/>
                <a:gd name="T7" fmla="*/ 27 h 78"/>
                <a:gd name="T8" fmla="*/ 0 w 79"/>
                <a:gd name="T9" fmla="*/ 50 h 78"/>
                <a:gd name="T10" fmla="*/ 27 w 79"/>
                <a:gd name="T11" fmla="*/ 50 h 78"/>
                <a:gd name="T12" fmla="*/ 27 w 79"/>
                <a:gd name="T13" fmla="*/ 77 h 78"/>
                <a:gd name="T14" fmla="*/ 51 w 79"/>
                <a:gd name="T15" fmla="*/ 77 h 78"/>
                <a:gd name="T16" fmla="*/ 51 w 79"/>
                <a:gd name="T17" fmla="*/ 50 h 78"/>
                <a:gd name="T18" fmla="*/ 78 w 79"/>
                <a:gd name="T19" fmla="*/ 50 h 78"/>
                <a:gd name="T20" fmla="*/ 78 w 79"/>
                <a:gd name="T21" fmla="*/ 27 h 78"/>
                <a:gd name="T22" fmla="*/ 51 w 79"/>
                <a:gd name="T23" fmla="*/ 27 h 78"/>
                <a:gd name="T24" fmla="*/ 51 w 79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78">
                  <a:moveTo>
                    <a:pt x="51" y="0"/>
                  </a:moveTo>
                  <a:lnTo>
                    <a:pt x="27" y="0"/>
                  </a:lnTo>
                  <a:lnTo>
                    <a:pt x="27" y="27"/>
                  </a:lnTo>
                  <a:lnTo>
                    <a:pt x="0" y="27"/>
                  </a:lnTo>
                  <a:lnTo>
                    <a:pt x="0" y="50"/>
                  </a:lnTo>
                  <a:lnTo>
                    <a:pt x="27" y="50"/>
                  </a:lnTo>
                  <a:lnTo>
                    <a:pt x="27" y="77"/>
                  </a:lnTo>
                  <a:lnTo>
                    <a:pt x="51" y="77"/>
                  </a:lnTo>
                  <a:lnTo>
                    <a:pt x="51" y="50"/>
                  </a:lnTo>
                  <a:lnTo>
                    <a:pt x="78" y="50"/>
                  </a:lnTo>
                  <a:lnTo>
                    <a:pt x="78" y="27"/>
                  </a:lnTo>
                  <a:lnTo>
                    <a:pt x="51" y="27"/>
                  </a:lnTo>
                  <a:lnTo>
                    <a:pt x="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" name="Freeform 114"/>
            <p:cNvSpPr>
              <a:spLocks noChangeArrowheads="1"/>
            </p:cNvSpPr>
            <p:nvPr/>
          </p:nvSpPr>
          <p:spPr bwMode="auto">
            <a:xfrm>
              <a:off x="5721029" y="3882933"/>
              <a:ext cx="311601" cy="152091"/>
            </a:xfrm>
            <a:custGeom>
              <a:avLst/>
              <a:gdLst>
                <a:gd name="T0" fmla="*/ 559 w 741"/>
                <a:gd name="T1" fmla="*/ 0 h 363"/>
                <a:gd name="T2" fmla="*/ 559 w 741"/>
                <a:gd name="T3" fmla="*/ 0 h 363"/>
                <a:gd name="T4" fmla="*/ 182 w 741"/>
                <a:gd name="T5" fmla="*/ 0 h 363"/>
                <a:gd name="T6" fmla="*/ 0 w 741"/>
                <a:gd name="T7" fmla="*/ 181 h 363"/>
                <a:gd name="T8" fmla="*/ 182 w 741"/>
                <a:gd name="T9" fmla="*/ 362 h 363"/>
                <a:gd name="T10" fmla="*/ 559 w 741"/>
                <a:gd name="T11" fmla="*/ 362 h 363"/>
                <a:gd name="T12" fmla="*/ 740 w 741"/>
                <a:gd name="T13" fmla="*/ 181 h 363"/>
                <a:gd name="T14" fmla="*/ 559 w 741"/>
                <a:gd name="T15" fmla="*/ 0 h 363"/>
                <a:gd name="T16" fmla="*/ 559 w 741"/>
                <a:gd name="T17" fmla="*/ 338 h 363"/>
                <a:gd name="T18" fmla="*/ 559 w 741"/>
                <a:gd name="T19" fmla="*/ 338 h 363"/>
                <a:gd name="T20" fmla="*/ 182 w 741"/>
                <a:gd name="T21" fmla="*/ 338 h 363"/>
                <a:gd name="T22" fmla="*/ 24 w 741"/>
                <a:gd name="T23" fmla="*/ 181 h 363"/>
                <a:gd name="T24" fmla="*/ 182 w 741"/>
                <a:gd name="T25" fmla="*/ 23 h 363"/>
                <a:gd name="T26" fmla="*/ 559 w 741"/>
                <a:gd name="T27" fmla="*/ 23 h 363"/>
                <a:gd name="T28" fmla="*/ 717 w 741"/>
                <a:gd name="T29" fmla="*/ 181 h 363"/>
                <a:gd name="T30" fmla="*/ 559 w 741"/>
                <a:gd name="T31" fmla="*/ 33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1" h="363">
                  <a:moveTo>
                    <a:pt x="559" y="0"/>
                  </a:moveTo>
                  <a:lnTo>
                    <a:pt x="559" y="0"/>
                  </a:lnTo>
                  <a:cubicBezTo>
                    <a:pt x="182" y="0"/>
                    <a:pt x="182" y="0"/>
                    <a:pt x="182" y="0"/>
                  </a:cubicBezTo>
                  <a:cubicBezTo>
                    <a:pt x="82" y="0"/>
                    <a:pt x="0" y="82"/>
                    <a:pt x="0" y="181"/>
                  </a:cubicBezTo>
                  <a:cubicBezTo>
                    <a:pt x="0" y="281"/>
                    <a:pt x="82" y="362"/>
                    <a:pt x="182" y="362"/>
                  </a:cubicBezTo>
                  <a:cubicBezTo>
                    <a:pt x="559" y="362"/>
                    <a:pt x="559" y="362"/>
                    <a:pt x="559" y="362"/>
                  </a:cubicBezTo>
                  <a:cubicBezTo>
                    <a:pt x="658" y="362"/>
                    <a:pt x="740" y="281"/>
                    <a:pt x="740" y="181"/>
                  </a:cubicBezTo>
                  <a:cubicBezTo>
                    <a:pt x="740" y="82"/>
                    <a:pt x="658" y="0"/>
                    <a:pt x="559" y="0"/>
                  </a:cubicBezTo>
                  <a:close/>
                  <a:moveTo>
                    <a:pt x="559" y="338"/>
                  </a:moveTo>
                  <a:lnTo>
                    <a:pt x="559" y="338"/>
                  </a:lnTo>
                  <a:cubicBezTo>
                    <a:pt x="182" y="338"/>
                    <a:pt x="182" y="338"/>
                    <a:pt x="182" y="338"/>
                  </a:cubicBezTo>
                  <a:cubicBezTo>
                    <a:pt x="94" y="338"/>
                    <a:pt x="24" y="268"/>
                    <a:pt x="24" y="181"/>
                  </a:cubicBezTo>
                  <a:cubicBezTo>
                    <a:pt x="24" y="94"/>
                    <a:pt x="94" y="23"/>
                    <a:pt x="182" y="23"/>
                  </a:cubicBezTo>
                  <a:cubicBezTo>
                    <a:pt x="559" y="23"/>
                    <a:pt x="559" y="23"/>
                    <a:pt x="559" y="23"/>
                  </a:cubicBezTo>
                  <a:cubicBezTo>
                    <a:pt x="646" y="23"/>
                    <a:pt x="717" y="94"/>
                    <a:pt x="717" y="181"/>
                  </a:cubicBezTo>
                  <a:cubicBezTo>
                    <a:pt x="717" y="268"/>
                    <a:pt x="646" y="338"/>
                    <a:pt x="559" y="3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" name="Freeform 115"/>
            <p:cNvSpPr>
              <a:spLocks noChangeArrowheads="1"/>
            </p:cNvSpPr>
            <p:nvPr/>
          </p:nvSpPr>
          <p:spPr bwMode="auto">
            <a:xfrm>
              <a:off x="5808202" y="3905191"/>
              <a:ext cx="137253" cy="107576"/>
            </a:xfrm>
            <a:custGeom>
              <a:avLst/>
              <a:gdLst>
                <a:gd name="T0" fmla="*/ 0 w 325"/>
                <a:gd name="T1" fmla="*/ 256 h 257"/>
                <a:gd name="T2" fmla="*/ 324 w 325"/>
                <a:gd name="T3" fmla="*/ 256 h 257"/>
                <a:gd name="T4" fmla="*/ 324 w 325"/>
                <a:gd name="T5" fmla="*/ 0 h 257"/>
                <a:gd name="T6" fmla="*/ 0 w 325"/>
                <a:gd name="T7" fmla="*/ 0 h 257"/>
                <a:gd name="T8" fmla="*/ 0 w 325"/>
                <a:gd name="T9" fmla="*/ 256 h 257"/>
                <a:gd name="T10" fmla="*/ 24 w 325"/>
                <a:gd name="T11" fmla="*/ 24 h 257"/>
                <a:gd name="T12" fmla="*/ 301 w 325"/>
                <a:gd name="T13" fmla="*/ 24 h 257"/>
                <a:gd name="T14" fmla="*/ 301 w 325"/>
                <a:gd name="T15" fmla="*/ 233 h 257"/>
                <a:gd name="T16" fmla="*/ 24 w 325"/>
                <a:gd name="T17" fmla="*/ 233 h 257"/>
                <a:gd name="T18" fmla="*/ 24 w 325"/>
                <a:gd name="T19" fmla="*/ 24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257">
                  <a:moveTo>
                    <a:pt x="0" y="256"/>
                  </a:moveTo>
                  <a:lnTo>
                    <a:pt x="324" y="256"/>
                  </a:lnTo>
                  <a:lnTo>
                    <a:pt x="324" y="0"/>
                  </a:lnTo>
                  <a:lnTo>
                    <a:pt x="0" y="0"/>
                  </a:lnTo>
                  <a:lnTo>
                    <a:pt x="0" y="256"/>
                  </a:lnTo>
                  <a:close/>
                  <a:moveTo>
                    <a:pt x="24" y="24"/>
                  </a:moveTo>
                  <a:lnTo>
                    <a:pt x="301" y="24"/>
                  </a:lnTo>
                  <a:lnTo>
                    <a:pt x="301" y="233"/>
                  </a:lnTo>
                  <a:lnTo>
                    <a:pt x="24" y="233"/>
                  </a:lnTo>
                  <a:lnTo>
                    <a:pt x="24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" name="Freeform 116"/>
            <p:cNvSpPr>
              <a:spLocks noChangeArrowheads="1"/>
            </p:cNvSpPr>
            <p:nvPr/>
          </p:nvSpPr>
          <p:spPr bwMode="auto">
            <a:xfrm>
              <a:off x="5750704" y="3940433"/>
              <a:ext cx="42660" cy="42659"/>
            </a:xfrm>
            <a:custGeom>
              <a:avLst/>
              <a:gdLst>
                <a:gd name="T0" fmla="*/ 50 w 102"/>
                <a:gd name="T1" fmla="*/ 0 h 102"/>
                <a:gd name="T2" fmla="*/ 50 w 102"/>
                <a:gd name="T3" fmla="*/ 0 h 102"/>
                <a:gd name="T4" fmla="*/ 0 w 102"/>
                <a:gd name="T5" fmla="*/ 51 h 102"/>
                <a:gd name="T6" fmla="*/ 50 w 102"/>
                <a:gd name="T7" fmla="*/ 101 h 102"/>
                <a:gd name="T8" fmla="*/ 101 w 102"/>
                <a:gd name="T9" fmla="*/ 51 h 102"/>
                <a:gd name="T10" fmla="*/ 50 w 102"/>
                <a:gd name="T11" fmla="*/ 0 h 102"/>
                <a:gd name="T12" fmla="*/ 50 w 102"/>
                <a:gd name="T13" fmla="*/ 78 h 102"/>
                <a:gd name="T14" fmla="*/ 50 w 102"/>
                <a:gd name="T15" fmla="*/ 78 h 102"/>
                <a:gd name="T16" fmla="*/ 23 w 102"/>
                <a:gd name="T17" fmla="*/ 51 h 102"/>
                <a:gd name="T18" fmla="*/ 50 w 102"/>
                <a:gd name="T19" fmla="*/ 24 h 102"/>
                <a:gd name="T20" fmla="*/ 77 w 102"/>
                <a:gd name="T21" fmla="*/ 51 h 102"/>
                <a:gd name="T22" fmla="*/ 50 w 102"/>
                <a:gd name="T23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02">
                  <a:moveTo>
                    <a:pt x="50" y="0"/>
                  </a:moveTo>
                  <a:lnTo>
                    <a:pt x="50" y="0"/>
                  </a:lnTo>
                  <a:cubicBezTo>
                    <a:pt x="22" y="0"/>
                    <a:pt x="0" y="23"/>
                    <a:pt x="0" y="51"/>
                  </a:cubicBezTo>
                  <a:cubicBezTo>
                    <a:pt x="0" y="79"/>
                    <a:pt x="22" y="101"/>
                    <a:pt x="50" y="101"/>
                  </a:cubicBezTo>
                  <a:cubicBezTo>
                    <a:pt x="78" y="101"/>
                    <a:pt x="101" y="79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  <a:close/>
                  <a:moveTo>
                    <a:pt x="50" y="78"/>
                  </a:moveTo>
                  <a:lnTo>
                    <a:pt x="50" y="78"/>
                  </a:lnTo>
                  <a:cubicBezTo>
                    <a:pt x="36" y="78"/>
                    <a:pt x="23" y="65"/>
                    <a:pt x="23" y="51"/>
                  </a:cubicBezTo>
                  <a:cubicBezTo>
                    <a:pt x="23" y="35"/>
                    <a:pt x="36" y="24"/>
                    <a:pt x="50" y="24"/>
                  </a:cubicBezTo>
                  <a:cubicBezTo>
                    <a:pt x="66" y="24"/>
                    <a:pt x="77" y="35"/>
                    <a:pt x="77" y="51"/>
                  </a:cubicBezTo>
                  <a:cubicBezTo>
                    <a:pt x="77" y="65"/>
                    <a:pt x="66" y="78"/>
                    <a:pt x="50" y="7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3154434" y="3805033"/>
            <a:ext cx="228137" cy="309747"/>
            <a:chOff x="3154434" y="3805033"/>
            <a:chExt cx="228137" cy="309747"/>
          </a:xfrm>
          <a:solidFill>
            <a:srgbClr val="02D35F"/>
          </a:solidFill>
        </p:grpSpPr>
        <p:sp>
          <p:nvSpPr>
            <p:cNvPr id="527" name="Freeform 117"/>
            <p:cNvSpPr>
              <a:spLocks noChangeArrowheads="1"/>
            </p:cNvSpPr>
            <p:nvPr/>
          </p:nvSpPr>
          <p:spPr bwMode="auto">
            <a:xfrm>
              <a:off x="3249028" y="4077684"/>
              <a:ext cx="38950" cy="9273"/>
            </a:xfrm>
            <a:custGeom>
              <a:avLst/>
              <a:gdLst>
                <a:gd name="T0" fmla="*/ 81 w 93"/>
                <a:gd name="T1" fmla="*/ 0 h 24"/>
                <a:gd name="T2" fmla="*/ 81 w 93"/>
                <a:gd name="T3" fmla="*/ 0 h 24"/>
                <a:gd name="T4" fmla="*/ 12 w 93"/>
                <a:gd name="T5" fmla="*/ 0 h 24"/>
                <a:gd name="T6" fmla="*/ 0 w 93"/>
                <a:gd name="T7" fmla="*/ 11 h 24"/>
                <a:gd name="T8" fmla="*/ 12 w 93"/>
                <a:gd name="T9" fmla="*/ 23 h 24"/>
                <a:gd name="T10" fmla="*/ 81 w 93"/>
                <a:gd name="T11" fmla="*/ 23 h 24"/>
                <a:gd name="T12" fmla="*/ 92 w 93"/>
                <a:gd name="T13" fmla="*/ 11 h 24"/>
                <a:gd name="T14" fmla="*/ 81 w 93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4">
                  <a:moveTo>
                    <a:pt x="81" y="0"/>
                  </a:moveTo>
                  <a:lnTo>
                    <a:pt x="81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2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7" y="23"/>
                    <a:pt x="92" y="17"/>
                    <a:pt x="92" y="11"/>
                  </a:cubicBezTo>
                  <a:cubicBezTo>
                    <a:pt x="92" y="5"/>
                    <a:pt x="87" y="0"/>
                    <a:pt x="8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" name="Freeform 118"/>
            <p:cNvSpPr>
              <a:spLocks noChangeArrowheads="1"/>
            </p:cNvSpPr>
            <p:nvPr/>
          </p:nvSpPr>
          <p:spPr bwMode="auto">
            <a:xfrm>
              <a:off x="3210077" y="3875514"/>
              <a:ext cx="116851" cy="9274"/>
            </a:xfrm>
            <a:custGeom>
              <a:avLst/>
              <a:gdLst>
                <a:gd name="T0" fmla="*/ 266 w 279"/>
                <a:gd name="T1" fmla="*/ 0 h 24"/>
                <a:gd name="T2" fmla="*/ 266 w 279"/>
                <a:gd name="T3" fmla="*/ 0 h 24"/>
                <a:gd name="T4" fmla="*/ 11 w 279"/>
                <a:gd name="T5" fmla="*/ 0 h 24"/>
                <a:gd name="T6" fmla="*/ 0 w 279"/>
                <a:gd name="T7" fmla="*/ 11 h 24"/>
                <a:gd name="T8" fmla="*/ 11 w 279"/>
                <a:gd name="T9" fmla="*/ 23 h 24"/>
                <a:gd name="T10" fmla="*/ 266 w 279"/>
                <a:gd name="T11" fmla="*/ 23 h 24"/>
                <a:gd name="T12" fmla="*/ 278 w 279"/>
                <a:gd name="T13" fmla="*/ 11 h 24"/>
                <a:gd name="T14" fmla="*/ 266 w 27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4">
                  <a:moveTo>
                    <a:pt x="266" y="0"/>
                  </a:moveTo>
                  <a:lnTo>
                    <a:pt x="26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72" y="23"/>
                    <a:pt x="278" y="17"/>
                    <a:pt x="278" y="11"/>
                  </a:cubicBezTo>
                  <a:cubicBezTo>
                    <a:pt x="278" y="5"/>
                    <a:pt x="272" y="0"/>
                    <a:pt x="26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" name="Freeform 119"/>
            <p:cNvSpPr>
              <a:spLocks noChangeArrowheads="1"/>
            </p:cNvSpPr>
            <p:nvPr/>
          </p:nvSpPr>
          <p:spPr bwMode="auto">
            <a:xfrm>
              <a:off x="3210077" y="3912610"/>
              <a:ext cx="116851" cy="9274"/>
            </a:xfrm>
            <a:custGeom>
              <a:avLst/>
              <a:gdLst>
                <a:gd name="T0" fmla="*/ 266 w 279"/>
                <a:gd name="T1" fmla="*/ 0 h 24"/>
                <a:gd name="T2" fmla="*/ 266 w 279"/>
                <a:gd name="T3" fmla="*/ 0 h 24"/>
                <a:gd name="T4" fmla="*/ 11 w 279"/>
                <a:gd name="T5" fmla="*/ 0 h 24"/>
                <a:gd name="T6" fmla="*/ 0 w 279"/>
                <a:gd name="T7" fmla="*/ 12 h 24"/>
                <a:gd name="T8" fmla="*/ 11 w 279"/>
                <a:gd name="T9" fmla="*/ 23 h 24"/>
                <a:gd name="T10" fmla="*/ 266 w 279"/>
                <a:gd name="T11" fmla="*/ 23 h 24"/>
                <a:gd name="T12" fmla="*/ 278 w 279"/>
                <a:gd name="T13" fmla="*/ 12 h 24"/>
                <a:gd name="T14" fmla="*/ 266 w 27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4">
                  <a:moveTo>
                    <a:pt x="266" y="0"/>
                  </a:moveTo>
                  <a:lnTo>
                    <a:pt x="26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72" y="23"/>
                    <a:pt x="278" y="18"/>
                    <a:pt x="278" y="12"/>
                  </a:cubicBezTo>
                  <a:cubicBezTo>
                    <a:pt x="278" y="5"/>
                    <a:pt x="272" y="0"/>
                    <a:pt x="26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" name="Freeform 120"/>
            <p:cNvSpPr>
              <a:spLocks noChangeArrowheads="1"/>
            </p:cNvSpPr>
            <p:nvPr/>
          </p:nvSpPr>
          <p:spPr bwMode="auto">
            <a:xfrm>
              <a:off x="3210077" y="3951560"/>
              <a:ext cx="116851" cy="9273"/>
            </a:xfrm>
            <a:custGeom>
              <a:avLst/>
              <a:gdLst>
                <a:gd name="T0" fmla="*/ 266 w 279"/>
                <a:gd name="T1" fmla="*/ 0 h 24"/>
                <a:gd name="T2" fmla="*/ 266 w 279"/>
                <a:gd name="T3" fmla="*/ 0 h 24"/>
                <a:gd name="T4" fmla="*/ 11 w 279"/>
                <a:gd name="T5" fmla="*/ 0 h 24"/>
                <a:gd name="T6" fmla="*/ 0 w 279"/>
                <a:gd name="T7" fmla="*/ 11 h 24"/>
                <a:gd name="T8" fmla="*/ 11 w 279"/>
                <a:gd name="T9" fmla="*/ 23 h 24"/>
                <a:gd name="T10" fmla="*/ 266 w 279"/>
                <a:gd name="T11" fmla="*/ 23 h 24"/>
                <a:gd name="T12" fmla="*/ 278 w 279"/>
                <a:gd name="T13" fmla="*/ 11 h 24"/>
                <a:gd name="T14" fmla="*/ 266 w 27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4">
                  <a:moveTo>
                    <a:pt x="266" y="0"/>
                  </a:moveTo>
                  <a:lnTo>
                    <a:pt x="26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66" y="23"/>
                    <a:pt x="266" y="23"/>
                    <a:pt x="266" y="23"/>
                  </a:cubicBezTo>
                  <a:cubicBezTo>
                    <a:pt x="272" y="23"/>
                    <a:pt x="278" y="18"/>
                    <a:pt x="278" y="11"/>
                  </a:cubicBezTo>
                  <a:cubicBezTo>
                    <a:pt x="278" y="5"/>
                    <a:pt x="272" y="0"/>
                    <a:pt x="26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" name="Freeform 121"/>
            <p:cNvSpPr>
              <a:spLocks noChangeArrowheads="1"/>
            </p:cNvSpPr>
            <p:nvPr/>
          </p:nvSpPr>
          <p:spPr bwMode="auto">
            <a:xfrm>
              <a:off x="3210077" y="3988655"/>
              <a:ext cx="68627" cy="9273"/>
            </a:xfrm>
            <a:custGeom>
              <a:avLst/>
              <a:gdLst>
                <a:gd name="T0" fmla="*/ 149 w 161"/>
                <a:gd name="T1" fmla="*/ 0 h 24"/>
                <a:gd name="T2" fmla="*/ 149 w 161"/>
                <a:gd name="T3" fmla="*/ 0 h 24"/>
                <a:gd name="T4" fmla="*/ 11 w 161"/>
                <a:gd name="T5" fmla="*/ 0 h 24"/>
                <a:gd name="T6" fmla="*/ 0 w 161"/>
                <a:gd name="T7" fmla="*/ 12 h 24"/>
                <a:gd name="T8" fmla="*/ 11 w 161"/>
                <a:gd name="T9" fmla="*/ 23 h 24"/>
                <a:gd name="T10" fmla="*/ 149 w 161"/>
                <a:gd name="T11" fmla="*/ 23 h 24"/>
                <a:gd name="T12" fmla="*/ 160 w 161"/>
                <a:gd name="T13" fmla="*/ 12 h 24"/>
                <a:gd name="T14" fmla="*/ 149 w 161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24">
                  <a:moveTo>
                    <a:pt x="149" y="0"/>
                  </a:moveTo>
                  <a:lnTo>
                    <a:pt x="14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5" y="23"/>
                    <a:pt x="160" y="18"/>
                    <a:pt x="160" y="12"/>
                  </a:cubicBezTo>
                  <a:cubicBezTo>
                    <a:pt x="160" y="6"/>
                    <a:pt x="155" y="0"/>
                    <a:pt x="14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" name="Freeform 122"/>
            <p:cNvSpPr>
              <a:spLocks noChangeArrowheads="1"/>
            </p:cNvSpPr>
            <p:nvPr/>
          </p:nvSpPr>
          <p:spPr bwMode="auto">
            <a:xfrm>
              <a:off x="3154434" y="3805033"/>
              <a:ext cx="228137" cy="309747"/>
            </a:xfrm>
            <a:custGeom>
              <a:avLst/>
              <a:gdLst>
                <a:gd name="T0" fmla="*/ 0 w 542"/>
                <a:gd name="T1" fmla="*/ 57 h 735"/>
                <a:gd name="T2" fmla="*/ 0 w 542"/>
                <a:gd name="T3" fmla="*/ 57 h 735"/>
                <a:gd name="T4" fmla="*/ 0 w 542"/>
                <a:gd name="T5" fmla="*/ 671 h 735"/>
                <a:gd name="T6" fmla="*/ 61 w 542"/>
                <a:gd name="T7" fmla="*/ 734 h 735"/>
                <a:gd name="T8" fmla="*/ 487 w 542"/>
                <a:gd name="T9" fmla="*/ 734 h 735"/>
                <a:gd name="T10" fmla="*/ 541 w 542"/>
                <a:gd name="T11" fmla="*/ 671 h 735"/>
                <a:gd name="T12" fmla="*/ 541 w 542"/>
                <a:gd name="T13" fmla="*/ 57 h 735"/>
                <a:gd name="T14" fmla="*/ 487 w 542"/>
                <a:gd name="T15" fmla="*/ 0 h 735"/>
                <a:gd name="T16" fmla="*/ 61 w 542"/>
                <a:gd name="T17" fmla="*/ 0 h 735"/>
                <a:gd name="T18" fmla="*/ 0 w 542"/>
                <a:gd name="T19" fmla="*/ 57 h 735"/>
                <a:gd name="T20" fmla="*/ 517 w 542"/>
                <a:gd name="T21" fmla="*/ 57 h 735"/>
                <a:gd name="T22" fmla="*/ 517 w 542"/>
                <a:gd name="T23" fmla="*/ 57 h 735"/>
                <a:gd name="T24" fmla="*/ 517 w 542"/>
                <a:gd name="T25" fmla="*/ 671 h 735"/>
                <a:gd name="T26" fmla="*/ 487 w 542"/>
                <a:gd name="T27" fmla="*/ 711 h 735"/>
                <a:gd name="T28" fmla="*/ 61 w 542"/>
                <a:gd name="T29" fmla="*/ 711 h 735"/>
                <a:gd name="T30" fmla="*/ 23 w 542"/>
                <a:gd name="T31" fmla="*/ 671 h 735"/>
                <a:gd name="T32" fmla="*/ 23 w 542"/>
                <a:gd name="T33" fmla="*/ 57 h 735"/>
                <a:gd name="T34" fmla="*/ 61 w 542"/>
                <a:gd name="T35" fmla="*/ 23 h 735"/>
                <a:gd name="T36" fmla="*/ 487 w 542"/>
                <a:gd name="T37" fmla="*/ 23 h 735"/>
                <a:gd name="T38" fmla="*/ 517 w 542"/>
                <a:gd name="T39" fmla="*/ 57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2" h="735">
                  <a:moveTo>
                    <a:pt x="0" y="57"/>
                  </a:moveTo>
                  <a:lnTo>
                    <a:pt x="0" y="57"/>
                  </a:lnTo>
                  <a:cubicBezTo>
                    <a:pt x="0" y="671"/>
                    <a:pt x="0" y="671"/>
                    <a:pt x="0" y="671"/>
                  </a:cubicBezTo>
                  <a:cubicBezTo>
                    <a:pt x="0" y="701"/>
                    <a:pt x="25" y="734"/>
                    <a:pt x="61" y="734"/>
                  </a:cubicBezTo>
                  <a:cubicBezTo>
                    <a:pt x="487" y="734"/>
                    <a:pt x="487" y="734"/>
                    <a:pt x="487" y="734"/>
                  </a:cubicBezTo>
                  <a:cubicBezTo>
                    <a:pt x="523" y="734"/>
                    <a:pt x="541" y="701"/>
                    <a:pt x="541" y="671"/>
                  </a:cubicBezTo>
                  <a:cubicBezTo>
                    <a:pt x="541" y="57"/>
                    <a:pt x="541" y="57"/>
                    <a:pt x="541" y="57"/>
                  </a:cubicBezTo>
                  <a:cubicBezTo>
                    <a:pt x="541" y="22"/>
                    <a:pt x="519" y="0"/>
                    <a:pt x="48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6" y="0"/>
                    <a:pt x="0" y="24"/>
                    <a:pt x="0" y="57"/>
                  </a:cubicBezTo>
                  <a:close/>
                  <a:moveTo>
                    <a:pt x="517" y="57"/>
                  </a:moveTo>
                  <a:lnTo>
                    <a:pt x="517" y="57"/>
                  </a:lnTo>
                  <a:cubicBezTo>
                    <a:pt x="517" y="671"/>
                    <a:pt x="517" y="671"/>
                    <a:pt x="517" y="671"/>
                  </a:cubicBezTo>
                  <a:cubicBezTo>
                    <a:pt x="517" y="675"/>
                    <a:pt x="516" y="711"/>
                    <a:pt x="487" y="711"/>
                  </a:cubicBezTo>
                  <a:cubicBezTo>
                    <a:pt x="61" y="711"/>
                    <a:pt x="61" y="711"/>
                    <a:pt x="61" y="711"/>
                  </a:cubicBezTo>
                  <a:cubicBezTo>
                    <a:pt x="38" y="711"/>
                    <a:pt x="23" y="689"/>
                    <a:pt x="23" y="671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38"/>
                    <a:pt x="39" y="23"/>
                    <a:pt x="61" y="23"/>
                  </a:cubicBezTo>
                  <a:cubicBezTo>
                    <a:pt x="487" y="23"/>
                    <a:pt x="487" y="23"/>
                    <a:pt x="487" y="23"/>
                  </a:cubicBezTo>
                  <a:cubicBezTo>
                    <a:pt x="512" y="23"/>
                    <a:pt x="517" y="42"/>
                    <a:pt x="517" y="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" name="Freeform 123"/>
            <p:cNvSpPr>
              <a:spLocks noChangeArrowheads="1"/>
            </p:cNvSpPr>
            <p:nvPr/>
          </p:nvSpPr>
          <p:spPr bwMode="auto">
            <a:xfrm>
              <a:off x="3180401" y="3836565"/>
              <a:ext cx="176204" cy="226282"/>
            </a:xfrm>
            <a:custGeom>
              <a:avLst/>
              <a:gdLst>
                <a:gd name="T0" fmla="*/ 11 w 419"/>
                <a:gd name="T1" fmla="*/ 538 h 539"/>
                <a:gd name="T2" fmla="*/ 11 w 419"/>
                <a:gd name="T3" fmla="*/ 538 h 539"/>
                <a:gd name="T4" fmla="*/ 407 w 419"/>
                <a:gd name="T5" fmla="*/ 538 h 539"/>
                <a:gd name="T6" fmla="*/ 418 w 419"/>
                <a:gd name="T7" fmla="*/ 527 h 539"/>
                <a:gd name="T8" fmla="*/ 418 w 419"/>
                <a:gd name="T9" fmla="*/ 11 h 539"/>
                <a:gd name="T10" fmla="*/ 407 w 419"/>
                <a:gd name="T11" fmla="*/ 0 h 539"/>
                <a:gd name="T12" fmla="*/ 11 w 419"/>
                <a:gd name="T13" fmla="*/ 0 h 539"/>
                <a:gd name="T14" fmla="*/ 0 w 419"/>
                <a:gd name="T15" fmla="*/ 11 h 539"/>
                <a:gd name="T16" fmla="*/ 0 w 419"/>
                <a:gd name="T17" fmla="*/ 527 h 539"/>
                <a:gd name="T18" fmla="*/ 11 w 419"/>
                <a:gd name="T19" fmla="*/ 538 h 539"/>
                <a:gd name="T20" fmla="*/ 23 w 419"/>
                <a:gd name="T21" fmla="*/ 24 h 539"/>
                <a:gd name="T22" fmla="*/ 23 w 419"/>
                <a:gd name="T23" fmla="*/ 24 h 539"/>
                <a:gd name="T24" fmla="*/ 396 w 419"/>
                <a:gd name="T25" fmla="*/ 24 h 539"/>
                <a:gd name="T26" fmla="*/ 396 w 419"/>
                <a:gd name="T27" fmla="*/ 515 h 539"/>
                <a:gd name="T28" fmla="*/ 23 w 419"/>
                <a:gd name="T29" fmla="*/ 515 h 539"/>
                <a:gd name="T30" fmla="*/ 23 w 419"/>
                <a:gd name="T31" fmla="*/ 2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9" h="539">
                  <a:moveTo>
                    <a:pt x="11" y="538"/>
                  </a:moveTo>
                  <a:lnTo>
                    <a:pt x="11" y="538"/>
                  </a:lnTo>
                  <a:cubicBezTo>
                    <a:pt x="407" y="538"/>
                    <a:pt x="407" y="538"/>
                    <a:pt x="407" y="538"/>
                  </a:cubicBezTo>
                  <a:cubicBezTo>
                    <a:pt x="413" y="538"/>
                    <a:pt x="418" y="533"/>
                    <a:pt x="418" y="527"/>
                  </a:cubicBezTo>
                  <a:cubicBezTo>
                    <a:pt x="418" y="11"/>
                    <a:pt x="418" y="11"/>
                    <a:pt x="418" y="11"/>
                  </a:cubicBezTo>
                  <a:cubicBezTo>
                    <a:pt x="418" y="5"/>
                    <a:pt x="413" y="0"/>
                    <a:pt x="40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533"/>
                    <a:pt x="5" y="538"/>
                    <a:pt x="11" y="538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396" y="24"/>
                    <a:pt x="396" y="24"/>
                    <a:pt x="396" y="24"/>
                  </a:cubicBezTo>
                  <a:cubicBezTo>
                    <a:pt x="396" y="515"/>
                    <a:pt x="396" y="515"/>
                    <a:pt x="396" y="515"/>
                  </a:cubicBezTo>
                  <a:cubicBezTo>
                    <a:pt x="23" y="515"/>
                    <a:pt x="23" y="515"/>
                    <a:pt x="23" y="515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4012788" y="3805033"/>
            <a:ext cx="228136" cy="309747"/>
            <a:chOff x="4012788" y="3805033"/>
            <a:chExt cx="228136" cy="309747"/>
          </a:xfrm>
          <a:solidFill>
            <a:srgbClr val="02D35F"/>
          </a:solidFill>
        </p:grpSpPr>
        <p:sp>
          <p:nvSpPr>
            <p:cNvPr id="534" name="Freeform 124"/>
            <p:cNvSpPr>
              <a:spLocks noChangeArrowheads="1"/>
            </p:cNvSpPr>
            <p:nvPr/>
          </p:nvSpPr>
          <p:spPr bwMode="auto">
            <a:xfrm>
              <a:off x="4107381" y="4077684"/>
              <a:ext cx="38951" cy="9273"/>
            </a:xfrm>
            <a:custGeom>
              <a:avLst/>
              <a:gdLst>
                <a:gd name="T0" fmla="*/ 79 w 92"/>
                <a:gd name="T1" fmla="*/ 0 h 24"/>
                <a:gd name="T2" fmla="*/ 79 w 92"/>
                <a:gd name="T3" fmla="*/ 0 h 24"/>
                <a:gd name="T4" fmla="*/ 11 w 92"/>
                <a:gd name="T5" fmla="*/ 0 h 24"/>
                <a:gd name="T6" fmla="*/ 0 w 92"/>
                <a:gd name="T7" fmla="*/ 11 h 24"/>
                <a:gd name="T8" fmla="*/ 11 w 92"/>
                <a:gd name="T9" fmla="*/ 23 h 24"/>
                <a:gd name="T10" fmla="*/ 79 w 92"/>
                <a:gd name="T11" fmla="*/ 23 h 24"/>
                <a:gd name="T12" fmla="*/ 91 w 92"/>
                <a:gd name="T13" fmla="*/ 11 h 24"/>
                <a:gd name="T14" fmla="*/ 79 w 92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24">
                  <a:moveTo>
                    <a:pt x="79" y="0"/>
                  </a:moveTo>
                  <a:lnTo>
                    <a:pt x="79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1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6" y="23"/>
                    <a:pt x="91" y="17"/>
                    <a:pt x="91" y="11"/>
                  </a:cubicBezTo>
                  <a:cubicBezTo>
                    <a:pt x="91" y="5"/>
                    <a:pt x="86" y="0"/>
                    <a:pt x="7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" name="Freeform 125"/>
            <p:cNvSpPr>
              <a:spLocks noChangeArrowheads="1"/>
            </p:cNvSpPr>
            <p:nvPr/>
          </p:nvSpPr>
          <p:spPr bwMode="auto">
            <a:xfrm>
              <a:off x="4012788" y="3805033"/>
              <a:ext cx="228136" cy="309747"/>
            </a:xfrm>
            <a:custGeom>
              <a:avLst/>
              <a:gdLst>
                <a:gd name="T0" fmla="*/ 61 w 541"/>
                <a:gd name="T1" fmla="*/ 734 h 735"/>
                <a:gd name="T2" fmla="*/ 61 w 541"/>
                <a:gd name="T3" fmla="*/ 734 h 735"/>
                <a:gd name="T4" fmla="*/ 487 w 541"/>
                <a:gd name="T5" fmla="*/ 734 h 735"/>
                <a:gd name="T6" fmla="*/ 540 w 541"/>
                <a:gd name="T7" fmla="*/ 671 h 735"/>
                <a:gd name="T8" fmla="*/ 540 w 541"/>
                <a:gd name="T9" fmla="*/ 57 h 735"/>
                <a:gd name="T10" fmla="*/ 487 w 541"/>
                <a:gd name="T11" fmla="*/ 0 h 735"/>
                <a:gd name="T12" fmla="*/ 61 w 541"/>
                <a:gd name="T13" fmla="*/ 0 h 735"/>
                <a:gd name="T14" fmla="*/ 0 w 541"/>
                <a:gd name="T15" fmla="*/ 57 h 735"/>
                <a:gd name="T16" fmla="*/ 0 w 541"/>
                <a:gd name="T17" fmla="*/ 671 h 735"/>
                <a:gd name="T18" fmla="*/ 61 w 541"/>
                <a:gd name="T19" fmla="*/ 734 h 735"/>
                <a:gd name="T20" fmla="*/ 24 w 541"/>
                <a:gd name="T21" fmla="*/ 57 h 735"/>
                <a:gd name="T22" fmla="*/ 24 w 541"/>
                <a:gd name="T23" fmla="*/ 57 h 735"/>
                <a:gd name="T24" fmla="*/ 61 w 541"/>
                <a:gd name="T25" fmla="*/ 23 h 735"/>
                <a:gd name="T26" fmla="*/ 487 w 541"/>
                <a:gd name="T27" fmla="*/ 23 h 735"/>
                <a:gd name="T28" fmla="*/ 517 w 541"/>
                <a:gd name="T29" fmla="*/ 57 h 735"/>
                <a:gd name="T30" fmla="*/ 517 w 541"/>
                <a:gd name="T31" fmla="*/ 671 h 735"/>
                <a:gd name="T32" fmla="*/ 487 w 541"/>
                <a:gd name="T33" fmla="*/ 711 h 735"/>
                <a:gd name="T34" fmla="*/ 61 w 541"/>
                <a:gd name="T35" fmla="*/ 711 h 735"/>
                <a:gd name="T36" fmla="*/ 24 w 541"/>
                <a:gd name="T37" fmla="*/ 671 h 735"/>
                <a:gd name="T38" fmla="*/ 24 w 541"/>
                <a:gd name="T39" fmla="*/ 57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1" h="735">
                  <a:moveTo>
                    <a:pt x="61" y="734"/>
                  </a:moveTo>
                  <a:lnTo>
                    <a:pt x="61" y="734"/>
                  </a:lnTo>
                  <a:cubicBezTo>
                    <a:pt x="487" y="734"/>
                    <a:pt x="487" y="734"/>
                    <a:pt x="487" y="734"/>
                  </a:cubicBezTo>
                  <a:cubicBezTo>
                    <a:pt x="524" y="734"/>
                    <a:pt x="540" y="701"/>
                    <a:pt x="540" y="671"/>
                  </a:cubicBezTo>
                  <a:cubicBezTo>
                    <a:pt x="540" y="57"/>
                    <a:pt x="540" y="57"/>
                    <a:pt x="540" y="57"/>
                  </a:cubicBezTo>
                  <a:cubicBezTo>
                    <a:pt x="540" y="22"/>
                    <a:pt x="519" y="0"/>
                    <a:pt x="487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6" y="0"/>
                    <a:pt x="0" y="24"/>
                    <a:pt x="0" y="57"/>
                  </a:cubicBezTo>
                  <a:cubicBezTo>
                    <a:pt x="0" y="671"/>
                    <a:pt x="0" y="671"/>
                    <a:pt x="0" y="671"/>
                  </a:cubicBezTo>
                  <a:cubicBezTo>
                    <a:pt x="0" y="701"/>
                    <a:pt x="25" y="734"/>
                    <a:pt x="61" y="734"/>
                  </a:cubicBezTo>
                  <a:close/>
                  <a:moveTo>
                    <a:pt x="24" y="57"/>
                  </a:moveTo>
                  <a:lnTo>
                    <a:pt x="24" y="57"/>
                  </a:lnTo>
                  <a:cubicBezTo>
                    <a:pt x="24" y="38"/>
                    <a:pt x="39" y="23"/>
                    <a:pt x="61" y="23"/>
                  </a:cubicBezTo>
                  <a:cubicBezTo>
                    <a:pt x="487" y="23"/>
                    <a:pt x="487" y="23"/>
                    <a:pt x="487" y="23"/>
                  </a:cubicBezTo>
                  <a:cubicBezTo>
                    <a:pt x="512" y="23"/>
                    <a:pt x="517" y="42"/>
                    <a:pt x="517" y="57"/>
                  </a:cubicBezTo>
                  <a:cubicBezTo>
                    <a:pt x="517" y="671"/>
                    <a:pt x="517" y="671"/>
                    <a:pt x="517" y="671"/>
                  </a:cubicBezTo>
                  <a:cubicBezTo>
                    <a:pt x="517" y="675"/>
                    <a:pt x="516" y="711"/>
                    <a:pt x="487" y="711"/>
                  </a:cubicBezTo>
                  <a:cubicBezTo>
                    <a:pt x="61" y="711"/>
                    <a:pt x="61" y="711"/>
                    <a:pt x="61" y="711"/>
                  </a:cubicBezTo>
                  <a:cubicBezTo>
                    <a:pt x="38" y="711"/>
                    <a:pt x="24" y="689"/>
                    <a:pt x="24" y="671"/>
                  </a:cubicBezTo>
                  <a:lnTo>
                    <a:pt x="24" y="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6" name="Freeform 126"/>
            <p:cNvSpPr>
              <a:spLocks noChangeArrowheads="1"/>
            </p:cNvSpPr>
            <p:nvPr/>
          </p:nvSpPr>
          <p:spPr bwMode="auto">
            <a:xfrm>
              <a:off x="4036900" y="3836565"/>
              <a:ext cx="176204" cy="226282"/>
            </a:xfrm>
            <a:custGeom>
              <a:avLst/>
              <a:gdLst>
                <a:gd name="T0" fmla="*/ 12 w 420"/>
                <a:gd name="T1" fmla="*/ 538 h 539"/>
                <a:gd name="T2" fmla="*/ 12 w 420"/>
                <a:gd name="T3" fmla="*/ 538 h 539"/>
                <a:gd name="T4" fmla="*/ 407 w 420"/>
                <a:gd name="T5" fmla="*/ 538 h 539"/>
                <a:gd name="T6" fmla="*/ 419 w 420"/>
                <a:gd name="T7" fmla="*/ 527 h 539"/>
                <a:gd name="T8" fmla="*/ 419 w 420"/>
                <a:gd name="T9" fmla="*/ 11 h 539"/>
                <a:gd name="T10" fmla="*/ 407 w 420"/>
                <a:gd name="T11" fmla="*/ 0 h 539"/>
                <a:gd name="T12" fmla="*/ 12 w 420"/>
                <a:gd name="T13" fmla="*/ 0 h 539"/>
                <a:gd name="T14" fmla="*/ 0 w 420"/>
                <a:gd name="T15" fmla="*/ 11 h 539"/>
                <a:gd name="T16" fmla="*/ 0 w 420"/>
                <a:gd name="T17" fmla="*/ 527 h 539"/>
                <a:gd name="T18" fmla="*/ 12 w 420"/>
                <a:gd name="T19" fmla="*/ 538 h 539"/>
                <a:gd name="T20" fmla="*/ 23 w 420"/>
                <a:gd name="T21" fmla="*/ 24 h 539"/>
                <a:gd name="T22" fmla="*/ 23 w 420"/>
                <a:gd name="T23" fmla="*/ 24 h 539"/>
                <a:gd name="T24" fmla="*/ 396 w 420"/>
                <a:gd name="T25" fmla="*/ 24 h 539"/>
                <a:gd name="T26" fmla="*/ 396 w 420"/>
                <a:gd name="T27" fmla="*/ 515 h 539"/>
                <a:gd name="T28" fmla="*/ 23 w 420"/>
                <a:gd name="T29" fmla="*/ 515 h 539"/>
                <a:gd name="T30" fmla="*/ 23 w 420"/>
                <a:gd name="T31" fmla="*/ 2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0" h="539">
                  <a:moveTo>
                    <a:pt x="12" y="538"/>
                  </a:moveTo>
                  <a:lnTo>
                    <a:pt x="12" y="538"/>
                  </a:lnTo>
                  <a:cubicBezTo>
                    <a:pt x="407" y="538"/>
                    <a:pt x="407" y="538"/>
                    <a:pt x="407" y="538"/>
                  </a:cubicBezTo>
                  <a:cubicBezTo>
                    <a:pt x="414" y="538"/>
                    <a:pt x="419" y="533"/>
                    <a:pt x="419" y="527"/>
                  </a:cubicBezTo>
                  <a:cubicBezTo>
                    <a:pt x="419" y="11"/>
                    <a:pt x="419" y="11"/>
                    <a:pt x="419" y="11"/>
                  </a:cubicBezTo>
                  <a:cubicBezTo>
                    <a:pt x="419" y="5"/>
                    <a:pt x="414" y="0"/>
                    <a:pt x="4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533"/>
                    <a:pt x="6" y="538"/>
                    <a:pt x="12" y="538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396" y="24"/>
                    <a:pt x="396" y="24"/>
                    <a:pt x="396" y="24"/>
                  </a:cubicBezTo>
                  <a:cubicBezTo>
                    <a:pt x="396" y="515"/>
                    <a:pt x="396" y="515"/>
                    <a:pt x="396" y="515"/>
                  </a:cubicBezTo>
                  <a:cubicBezTo>
                    <a:pt x="23" y="515"/>
                    <a:pt x="23" y="515"/>
                    <a:pt x="23" y="515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540665" y="3819871"/>
            <a:ext cx="265232" cy="280072"/>
            <a:chOff x="540665" y="3819871"/>
            <a:chExt cx="265232" cy="280072"/>
          </a:xfrm>
          <a:solidFill>
            <a:srgbClr val="02D35F"/>
          </a:solidFill>
        </p:grpSpPr>
        <p:sp>
          <p:nvSpPr>
            <p:cNvPr id="537" name="Freeform 127"/>
            <p:cNvSpPr>
              <a:spLocks noChangeArrowheads="1"/>
            </p:cNvSpPr>
            <p:nvPr/>
          </p:nvSpPr>
          <p:spPr bwMode="auto">
            <a:xfrm>
              <a:off x="692756" y="4046154"/>
              <a:ext cx="33386" cy="9274"/>
            </a:xfrm>
            <a:custGeom>
              <a:avLst/>
              <a:gdLst>
                <a:gd name="T0" fmla="*/ 68 w 80"/>
                <a:gd name="T1" fmla="*/ 0 h 24"/>
                <a:gd name="T2" fmla="*/ 68 w 80"/>
                <a:gd name="T3" fmla="*/ 0 h 24"/>
                <a:gd name="T4" fmla="*/ 12 w 80"/>
                <a:gd name="T5" fmla="*/ 0 h 24"/>
                <a:gd name="T6" fmla="*/ 0 w 80"/>
                <a:gd name="T7" fmla="*/ 11 h 24"/>
                <a:gd name="T8" fmla="*/ 12 w 80"/>
                <a:gd name="T9" fmla="*/ 23 h 24"/>
                <a:gd name="T10" fmla="*/ 68 w 80"/>
                <a:gd name="T11" fmla="*/ 23 h 24"/>
                <a:gd name="T12" fmla="*/ 79 w 80"/>
                <a:gd name="T13" fmla="*/ 11 h 24"/>
                <a:gd name="T14" fmla="*/ 68 w 8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68" y="0"/>
                  </a:moveTo>
                  <a:lnTo>
                    <a:pt x="68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4" y="23"/>
                    <a:pt x="79" y="17"/>
                    <a:pt x="79" y="11"/>
                  </a:cubicBezTo>
                  <a:cubicBezTo>
                    <a:pt x="79" y="5"/>
                    <a:pt x="74" y="0"/>
                    <a:pt x="6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" name="Freeform 128"/>
            <p:cNvSpPr>
              <a:spLocks noChangeArrowheads="1"/>
            </p:cNvSpPr>
            <p:nvPr/>
          </p:nvSpPr>
          <p:spPr bwMode="auto">
            <a:xfrm>
              <a:off x="614856" y="3819871"/>
              <a:ext cx="191041" cy="270795"/>
            </a:xfrm>
            <a:custGeom>
              <a:avLst/>
              <a:gdLst>
                <a:gd name="T0" fmla="*/ 405 w 452"/>
                <a:gd name="T1" fmla="*/ 0 h 645"/>
                <a:gd name="T2" fmla="*/ 405 w 452"/>
                <a:gd name="T3" fmla="*/ 0 h 645"/>
                <a:gd name="T4" fmla="*/ 53 w 452"/>
                <a:gd name="T5" fmla="*/ 0 h 645"/>
                <a:gd name="T6" fmla="*/ 0 w 452"/>
                <a:gd name="T7" fmla="*/ 49 h 645"/>
                <a:gd name="T8" fmla="*/ 0 w 452"/>
                <a:gd name="T9" fmla="*/ 556 h 645"/>
                <a:gd name="T10" fmla="*/ 53 w 452"/>
                <a:gd name="T11" fmla="*/ 610 h 645"/>
                <a:gd name="T12" fmla="*/ 405 w 452"/>
                <a:gd name="T13" fmla="*/ 610 h 645"/>
                <a:gd name="T14" fmla="*/ 409 w 452"/>
                <a:gd name="T15" fmla="*/ 610 h 645"/>
                <a:gd name="T16" fmla="*/ 403 w 452"/>
                <a:gd name="T17" fmla="*/ 625 h 645"/>
                <a:gd name="T18" fmla="*/ 405 w 452"/>
                <a:gd name="T19" fmla="*/ 641 h 645"/>
                <a:gd name="T20" fmla="*/ 412 w 452"/>
                <a:gd name="T21" fmla="*/ 644 h 645"/>
                <a:gd name="T22" fmla="*/ 421 w 452"/>
                <a:gd name="T23" fmla="*/ 639 h 645"/>
                <a:gd name="T24" fmla="*/ 432 w 452"/>
                <a:gd name="T25" fmla="*/ 609 h 645"/>
                <a:gd name="T26" fmla="*/ 432 w 452"/>
                <a:gd name="T27" fmla="*/ 600 h 645"/>
                <a:gd name="T28" fmla="*/ 451 w 452"/>
                <a:gd name="T29" fmla="*/ 556 h 645"/>
                <a:gd name="T30" fmla="*/ 451 w 452"/>
                <a:gd name="T31" fmla="*/ 49 h 645"/>
                <a:gd name="T32" fmla="*/ 405 w 452"/>
                <a:gd name="T33" fmla="*/ 0 h 645"/>
                <a:gd name="T34" fmla="*/ 428 w 452"/>
                <a:gd name="T35" fmla="*/ 556 h 645"/>
                <a:gd name="T36" fmla="*/ 428 w 452"/>
                <a:gd name="T37" fmla="*/ 556 h 645"/>
                <a:gd name="T38" fmla="*/ 405 w 452"/>
                <a:gd name="T39" fmla="*/ 587 h 645"/>
                <a:gd name="T40" fmla="*/ 53 w 452"/>
                <a:gd name="T41" fmla="*/ 587 h 645"/>
                <a:gd name="T42" fmla="*/ 24 w 452"/>
                <a:gd name="T43" fmla="*/ 556 h 645"/>
                <a:gd name="T44" fmla="*/ 24 w 452"/>
                <a:gd name="T45" fmla="*/ 49 h 645"/>
                <a:gd name="T46" fmla="*/ 53 w 452"/>
                <a:gd name="T47" fmla="*/ 22 h 645"/>
                <a:gd name="T48" fmla="*/ 405 w 452"/>
                <a:gd name="T49" fmla="*/ 22 h 645"/>
                <a:gd name="T50" fmla="*/ 428 w 452"/>
                <a:gd name="T51" fmla="*/ 49 h 645"/>
                <a:gd name="T52" fmla="*/ 428 w 452"/>
                <a:gd name="T53" fmla="*/ 55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2" h="645">
                  <a:moveTo>
                    <a:pt x="405" y="0"/>
                  </a:moveTo>
                  <a:lnTo>
                    <a:pt x="405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0"/>
                    <a:pt x="0" y="49"/>
                  </a:cubicBezTo>
                  <a:cubicBezTo>
                    <a:pt x="0" y="556"/>
                    <a:pt x="0" y="556"/>
                    <a:pt x="0" y="556"/>
                  </a:cubicBezTo>
                  <a:cubicBezTo>
                    <a:pt x="0" y="582"/>
                    <a:pt x="21" y="610"/>
                    <a:pt x="53" y="610"/>
                  </a:cubicBezTo>
                  <a:cubicBezTo>
                    <a:pt x="405" y="610"/>
                    <a:pt x="405" y="610"/>
                    <a:pt x="405" y="610"/>
                  </a:cubicBezTo>
                  <a:cubicBezTo>
                    <a:pt x="406" y="610"/>
                    <a:pt x="407" y="610"/>
                    <a:pt x="409" y="610"/>
                  </a:cubicBezTo>
                  <a:cubicBezTo>
                    <a:pt x="409" y="615"/>
                    <a:pt x="407" y="620"/>
                    <a:pt x="403" y="625"/>
                  </a:cubicBezTo>
                  <a:cubicBezTo>
                    <a:pt x="400" y="629"/>
                    <a:pt x="401" y="638"/>
                    <a:pt x="405" y="641"/>
                  </a:cubicBezTo>
                  <a:cubicBezTo>
                    <a:pt x="407" y="643"/>
                    <a:pt x="410" y="644"/>
                    <a:pt x="412" y="644"/>
                  </a:cubicBezTo>
                  <a:cubicBezTo>
                    <a:pt x="416" y="644"/>
                    <a:pt x="419" y="642"/>
                    <a:pt x="421" y="639"/>
                  </a:cubicBezTo>
                  <a:cubicBezTo>
                    <a:pt x="429" y="631"/>
                    <a:pt x="432" y="620"/>
                    <a:pt x="432" y="609"/>
                  </a:cubicBezTo>
                  <a:cubicBezTo>
                    <a:pt x="432" y="600"/>
                    <a:pt x="432" y="600"/>
                    <a:pt x="432" y="600"/>
                  </a:cubicBezTo>
                  <a:cubicBezTo>
                    <a:pt x="445" y="590"/>
                    <a:pt x="451" y="572"/>
                    <a:pt x="451" y="556"/>
                  </a:cubicBezTo>
                  <a:cubicBezTo>
                    <a:pt x="451" y="49"/>
                    <a:pt x="451" y="49"/>
                    <a:pt x="451" y="49"/>
                  </a:cubicBezTo>
                  <a:cubicBezTo>
                    <a:pt x="451" y="18"/>
                    <a:pt x="433" y="0"/>
                    <a:pt x="405" y="0"/>
                  </a:cubicBezTo>
                  <a:close/>
                  <a:moveTo>
                    <a:pt x="428" y="556"/>
                  </a:moveTo>
                  <a:lnTo>
                    <a:pt x="428" y="556"/>
                  </a:lnTo>
                  <a:cubicBezTo>
                    <a:pt x="428" y="559"/>
                    <a:pt x="427" y="587"/>
                    <a:pt x="405" y="587"/>
                  </a:cubicBezTo>
                  <a:cubicBezTo>
                    <a:pt x="53" y="587"/>
                    <a:pt x="53" y="587"/>
                    <a:pt x="53" y="587"/>
                  </a:cubicBezTo>
                  <a:cubicBezTo>
                    <a:pt x="35" y="587"/>
                    <a:pt x="24" y="570"/>
                    <a:pt x="24" y="556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3"/>
                    <a:pt x="35" y="22"/>
                    <a:pt x="53" y="22"/>
                  </a:cubicBezTo>
                  <a:cubicBezTo>
                    <a:pt x="405" y="22"/>
                    <a:pt x="405" y="22"/>
                    <a:pt x="405" y="22"/>
                  </a:cubicBezTo>
                  <a:cubicBezTo>
                    <a:pt x="419" y="22"/>
                    <a:pt x="428" y="32"/>
                    <a:pt x="428" y="49"/>
                  </a:cubicBezTo>
                  <a:lnTo>
                    <a:pt x="428" y="5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" name="Freeform 129"/>
            <p:cNvSpPr>
              <a:spLocks noChangeArrowheads="1"/>
            </p:cNvSpPr>
            <p:nvPr/>
          </p:nvSpPr>
          <p:spPr bwMode="auto">
            <a:xfrm>
              <a:off x="551794" y="3908900"/>
              <a:ext cx="25967" cy="11129"/>
            </a:xfrm>
            <a:custGeom>
              <a:avLst/>
              <a:gdLst>
                <a:gd name="T0" fmla="*/ 60 w 61"/>
                <a:gd name="T1" fmla="*/ 11 h 25"/>
                <a:gd name="T2" fmla="*/ 60 w 61"/>
                <a:gd name="T3" fmla="*/ 11 h 25"/>
                <a:gd name="T4" fmla="*/ 49 w 61"/>
                <a:gd name="T5" fmla="*/ 0 h 25"/>
                <a:gd name="T6" fmla="*/ 20 w 61"/>
                <a:gd name="T7" fmla="*/ 0 h 25"/>
                <a:gd name="T8" fmla="*/ 11 w 61"/>
                <a:gd name="T9" fmla="*/ 0 h 25"/>
                <a:gd name="T10" fmla="*/ 1 w 61"/>
                <a:gd name="T11" fmla="*/ 13 h 25"/>
                <a:gd name="T12" fmla="*/ 12 w 61"/>
                <a:gd name="T13" fmla="*/ 24 h 25"/>
                <a:gd name="T14" fmla="*/ 15 w 61"/>
                <a:gd name="T15" fmla="*/ 24 h 25"/>
                <a:gd name="T16" fmla="*/ 20 w 61"/>
                <a:gd name="T17" fmla="*/ 23 h 25"/>
                <a:gd name="T18" fmla="*/ 49 w 61"/>
                <a:gd name="T19" fmla="*/ 23 h 25"/>
                <a:gd name="T20" fmla="*/ 60 w 61"/>
                <a:gd name="T21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25">
                  <a:moveTo>
                    <a:pt x="60" y="11"/>
                  </a:moveTo>
                  <a:lnTo>
                    <a:pt x="60" y="11"/>
                  </a:lnTo>
                  <a:cubicBezTo>
                    <a:pt x="60" y="5"/>
                    <a:pt x="55" y="0"/>
                    <a:pt x="4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5" y="0"/>
                    <a:pt x="11" y="0"/>
                  </a:cubicBezTo>
                  <a:cubicBezTo>
                    <a:pt x="5" y="1"/>
                    <a:pt x="0" y="7"/>
                    <a:pt x="1" y="13"/>
                  </a:cubicBezTo>
                  <a:cubicBezTo>
                    <a:pt x="2" y="20"/>
                    <a:pt x="7" y="24"/>
                    <a:pt x="12" y="24"/>
                  </a:cubicBezTo>
                  <a:cubicBezTo>
                    <a:pt x="13" y="24"/>
                    <a:pt x="13" y="24"/>
                    <a:pt x="15" y="24"/>
                  </a:cubicBezTo>
                  <a:cubicBezTo>
                    <a:pt x="17" y="23"/>
                    <a:pt x="19" y="23"/>
                    <a:pt x="20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5" y="23"/>
                    <a:pt x="60" y="18"/>
                    <a:pt x="6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0" name="Freeform 130"/>
            <p:cNvSpPr>
              <a:spLocks noChangeArrowheads="1"/>
            </p:cNvSpPr>
            <p:nvPr/>
          </p:nvSpPr>
          <p:spPr bwMode="auto">
            <a:xfrm>
              <a:off x="540665" y="3981236"/>
              <a:ext cx="9273" cy="24111"/>
            </a:xfrm>
            <a:custGeom>
              <a:avLst/>
              <a:gdLst>
                <a:gd name="T0" fmla="*/ 11 w 24"/>
                <a:gd name="T1" fmla="*/ 58 h 59"/>
                <a:gd name="T2" fmla="*/ 11 w 24"/>
                <a:gd name="T3" fmla="*/ 58 h 59"/>
                <a:gd name="T4" fmla="*/ 23 w 24"/>
                <a:gd name="T5" fmla="*/ 47 h 59"/>
                <a:gd name="T6" fmla="*/ 23 w 24"/>
                <a:gd name="T7" fmla="*/ 11 h 59"/>
                <a:gd name="T8" fmla="*/ 11 w 24"/>
                <a:gd name="T9" fmla="*/ 0 h 59"/>
                <a:gd name="T10" fmla="*/ 0 w 24"/>
                <a:gd name="T11" fmla="*/ 11 h 59"/>
                <a:gd name="T12" fmla="*/ 0 w 24"/>
                <a:gd name="T13" fmla="*/ 47 h 59"/>
                <a:gd name="T14" fmla="*/ 11 w 24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9">
                  <a:moveTo>
                    <a:pt x="11" y="58"/>
                  </a:moveTo>
                  <a:lnTo>
                    <a:pt x="11" y="58"/>
                  </a:lnTo>
                  <a:cubicBezTo>
                    <a:pt x="17" y="58"/>
                    <a:pt x="23" y="53"/>
                    <a:pt x="23" y="4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3"/>
                    <a:pt x="5" y="58"/>
                    <a:pt x="11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1" name="Freeform 131"/>
            <p:cNvSpPr>
              <a:spLocks noChangeArrowheads="1"/>
            </p:cNvSpPr>
            <p:nvPr/>
          </p:nvSpPr>
          <p:spPr bwMode="auto">
            <a:xfrm>
              <a:off x="564777" y="4088814"/>
              <a:ext cx="25967" cy="11129"/>
            </a:xfrm>
            <a:custGeom>
              <a:avLst/>
              <a:gdLst>
                <a:gd name="T0" fmla="*/ 47 w 61"/>
                <a:gd name="T1" fmla="*/ 0 h 25"/>
                <a:gd name="T2" fmla="*/ 47 w 61"/>
                <a:gd name="T3" fmla="*/ 0 h 25"/>
                <a:gd name="T4" fmla="*/ 12 w 61"/>
                <a:gd name="T5" fmla="*/ 0 h 25"/>
                <a:gd name="T6" fmla="*/ 0 w 61"/>
                <a:gd name="T7" fmla="*/ 12 h 25"/>
                <a:gd name="T8" fmla="*/ 12 w 61"/>
                <a:gd name="T9" fmla="*/ 24 h 25"/>
                <a:gd name="T10" fmla="*/ 47 w 61"/>
                <a:gd name="T11" fmla="*/ 24 h 25"/>
                <a:gd name="T12" fmla="*/ 60 w 61"/>
                <a:gd name="T13" fmla="*/ 12 h 25"/>
                <a:gd name="T14" fmla="*/ 47 w 6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5">
                  <a:moveTo>
                    <a:pt x="47" y="0"/>
                  </a:moveTo>
                  <a:lnTo>
                    <a:pt x="47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4" y="24"/>
                    <a:pt x="60" y="18"/>
                    <a:pt x="60" y="12"/>
                  </a:cubicBezTo>
                  <a:cubicBezTo>
                    <a:pt x="60" y="6"/>
                    <a:pt x="54" y="0"/>
                    <a:pt x="4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" name="Freeform 132"/>
            <p:cNvSpPr>
              <a:spLocks noChangeArrowheads="1"/>
            </p:cNvSpPr>
            <p:nvPr/>
          </p:nvSpPr>
          <p:spPr bwMode="auto">
            <a:xfrm>
              <a:off x="540665" y="4044299"/>
              <a:ext cx="9273" cy="25967"/>
            </a:xfrm>
            <a:custGeom>
              <a:avLst/>
              <a:gdLst>
                <a:gd name="T0" fmla="*/ 11 w 24"/>
                <a:gd name="T1" fmla="*/ 59 h 60"/>
                <a:gd name="T2" fmla="*/ 11 w 24"/>
                <a:gd name="T3" fmla="*/ 59 h 60"/>
                <a:gd name="T4" fmla="*/ 23 w 24"/>
                <a:gd name="T5" fmla="*/ 48 h 60"/>
                <a:gd name="T6" fmla="*/ 23 w 24"/>
                <a:gd name="T7" fmla="*/ 12 h 60"/>
                <a:gd name="T8" fmla="*/ 11 w 24"/>
                <a:gd name="T9" fmla="*/ 0 h 60"/>
                <a:gd name="T10" fmla="*/ 0 w 24"/>
                <a:gd name="T11" fmla="*/ 12 h 60"/>
                <a:gd name="T12" fmla="*/ 0 w 24"/>
                <a:gd name="T13" fmla="*/ 48 h 60"/>
                <a:gd name="T14" fmla="*/ 11 w 24"/>
                <a:gd name="T1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0">
                  <a:moveTo>
                    <a:pt x="11" y="59"/>
                  </a:moveTo>
                  <a:lnTo>
                    <a:pt x="11" y="59"/>
                  </a:lnTo>
                  <a:cubicBezTo>
                    <a:pt x="17" y="59"/>
                    <a:pt x="23" y="54"/>
                    <a:pt x="23" y="4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1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" name="Freeform 133"/>
            <p:cNvSpPr>
              <a:spLocks noChangeArrowheads="1"/>
            </p:cNvSpPr>
            <p:nvPr/>
          </p:nvSpPr>
          <p:spPr bwMode="auto">
            <a:xfrm>
              <a:off x="661225" y="4088814"/>
              <a:ext cx="24113" cy="11129"/>
            </a:xfrm>
            <a:custGeom>
              <a:avLst/>
              <a:gdLst>
                <a:gd name="T0" fmla="*/ 47 w 59"/>
                <a:gd name="T1" fmla="*/ 24 h 25"/>
                <a:gd name="T2" fmla="*/ 47 w 59"/>
                <a:gd name="T3" fmla="*/ 24 h 25"/>
                <a:gd name="T4" fmla="*/ 58 w 59"/>
                <a:gd name="T5" fmla="*/ 12 h 25"/>
                <a:gd name="T6" fmla="*/ 47 w 59"/>
                <a:gd name="T7" fmla="*/ 0 h 25"/>
                <a:gd name="T8" fmla="*/ 12 w 59"/>
                <a:gd name="T9" fmla="*/ 0 h 25"/>
                <a:gd name="T10" fmla="*/ 0 w 59"/>
                <a:gd name="T11" fmla="*/ 12 h 25"/>
                <a:gd name="T12" fmla="*/ 12 w 59"/>
                <a:gd name="T13" fmla="*/ 24 h 25"/>
                <a:gd name="T14" fmla="*/ 47 w 5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5">
                  <a:moveTo>
                    <a:pt x="47" y="24"/>
                  </a:moveTo>
                  <a:lnTo>
                    <a:pt x="47" y="24"/>
                  </a:lnTo>
                  <a:cubicBezTo>
                    <a:pt x="53" y="24"/>
                    <a:pt x="58" y="18"/>
                    <a:pt x="58" y="12"/>
                  </a:cubicBezTo>
                  <a:cubicBezTo>
                    <a:pt x="58" y="6"/>
                    <a:pt x="53" y="0"/>
                    <a:pt x="4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lnTo>
                    <a:pt x="47" y="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" name="Freeform 134"/>
            <p:cNvSpPr>
              <a:spLocks noChangeArrowheads="1"/>
            </p:cNvSpPr>
            <p:nvPr/>
          </p:nvSpPr>
          <p:spPr bwMode="auto">
            <a:xfrm>
              <a:off x="627839" y="4088814"/>
              <a:ext cx="24113" cy="11129"/>
            </a:xfrm>
            <a:custGeom>
              <a:avLst/>
              <a:gdLst>
                <a:gd name="T0" fmla="*/ 47 w 59"/>
                <a:gd name="T1" fmla="*/ 24 h 25"/>
                <a:gd name="T2" fmla="*/ 47 w 59"/>
                <a:gd name="T3" fmla="*/ 24 h 25"/>
                <a:gd name="T4" fmla="*/ 58 w 59"/>
                <a:gd name="T5" fmla="*/ 12 h 25"/>
                <a:gd name="T6" fmla="*/ 47 w 59"/>
                <a:gd name="T7" fmla="*/ 0 h 25"/>
                <a:gd name="T8" fmla="*/ 12 w 59"/>
                <a:gd name="T9" fmla="*/ 0 h 25"/>
                <a:gd name="T10" fmla="*/ 0 w 59"/>
                <a:gd name="T11" fmla="*/ 12 h 25"/>
                <a:gd name="T12" fmla="*/ 12 w 59"/>
                <a:gd name="T13" fmla="*/ 24 h 25"/>
                <a:gd name="T14" fmla="*/ 47 w 59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5">
                  <a:moveTo>
                    <a:pt x="47" y="24"/>
                  </a:moveTo>
                  <a:lnTo>
                    <a:pt x="47" y="24"/>
                  </a:lnTo>
                  <a:cubicBezTo>
                    <a:pt x="53" y="24"/>
                    <a:pt x="58" y="18"/>
                    <a:pt x="58" y="12"/>
                  </a:cubicBezTo>
                  <a:cubicBezTo>
                    <a:pt x="58" y="6"/>
                    <a:pt x="53" y="0"/>
                    <a:pt x="4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lnTo>
                    <a:pt x="47" y="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5" name="Freeform 135"/>
            <p:cNvSpPr>
              <a:spLocks noChangeArrowheads="1"/>
            </p:cNvSpPr>
            <p:nvPr/>
          </p:nvSpPr>
          <p:spPr bwMode="auto">
            <a:xfrm>
              <a:off x="722432" y="4088814"/>
              <a:ext cx="25967" cy="11129"/>
            </a:xfrm>
            <a:custGeom>
              <a:avLst/>
              <a:gdLst>
                <a:gd name="T0" fmla="*/ 48 w 60"/>
                <a:gd name="T1" fmla="*/ 0 h 25"/>
                <a:gd name="T2" fmla="*/ 48 w 60"/>
                <a:gd name="T3" fmla="*/ 0 h 25"/>
                <a:gd name="T4" fmla="*/ 12 w 60"/>
                <a:gd name="T5" fmla="*/ 0 h 25"/>
                <a:gd name="T6" fmla="*/ 0 w 60"/>
                <a:gd name="T7" fmla="*/ 12 h 25"/>
                <a:gd name="T8" fmla="*/ 12 w 60"/>
                <a:gd name="T9" fmla="*/ 24 h 25"/>
                <a:gd name="T10" fmla="*/ 48 w 60"/>
                <a:gd name="T11" fmla="*/ 24 h 25"/>
                <a:gd name="T12" fmla="*/ 59 w 60"/>
                <a:gd name="T13" fmla="*/ 12 h 25"/>
                <a:gd name="T14" fmla="*/ 48 w 60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5">
                  <a:moveTo>
                    <a:pt x="48" y="0"/>
                  </a:moveTo>
                  <a:lnTo>
                    <a:pt x="48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9" y="18"/>
                    <a:pt x="59" y="12"/>
                  </a:cubicBezTo>
                  <a:cubicBezTo>
                    <a:pt x="59" y="6"/>
                    <a:pt x="54" y="0"/>
                    <a:pt x="4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6" name="Freeform 136"/>
            <p:cNvSpPr>
              <a:spLocks noChangeArrowheads="1"/>
            </p:cNvSpPr>
            <p:nvPr/>
          </p:nvSpPr>
          <p:spPr bwMode="auto">
            <a:xfrm>
              <a:off x="596308" y="4088814"/>
              <a:ext cx="25967" cy="11129"/>
            </a:xfrm>
            <a:custGeom>
              <a:avLst/>
              <a:gdLst>
                <a:gd name="T0" fmla="*/ 47 w 60"/>
                <a:gd name="T1" fmla="*/ 24 h 25"/>
                <a:gd name="T2" fmla="*/ 47 w 60"/>
                <a:gd name="T3" fmla="*/ 24 h 25"/>
                <a:gd name="T4" fmla="*/ 59 w 60"/>
                <a:gd name="T5" fmla="*/ 12 h 25"/>
                <a:gd name="T6" fmla="*/ 47 w 60"/>
                <a:gd name="T7" fmla="*/ 0 h 25"/>
                <a:gd name="T8" fmla="*/ 12 w 60"/>
                <a:gd name="T9" fmla="*/ 0 h 25"/>
                <a:gd name="T10" fmla="*/ 0 w 60"/>
                <a:gd name="T11" fmla="*/ 12 h 25"/>
                <a:gd name="T12" fmla="*/ 12 w 60"/>
                <a:gd name="T13" fmla="*/ 24 h 25"/>
                <a:gd name="T14" fmla="*/ 47 w 60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5">
                  <a:moveTo>
                    <a:pt x="47" y="24"/>
                  </a:moveTo>
                  <a:lnTo>
                    <a:pt x="47" y="24"/>
                  </a:lnTo>
                  <a:cubicBezTo>
                    <a:pt x="54" y="24"/>
                    <a:pt x="59" y="18"/>
                    <a:pt x="59" y="12"/>
                  </a:cubicBezTo>
                  <a:cubicBezTo>
                    <a:pt x="59" y="6"/>
                    <a:pt x="54" y="0"/>
                    <a:pt x="4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lnTo>
                    <a:pt x="47" y="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7" name="Freeform 137"/>
            <p:cNvSpPr>
              <a:spLocks noChangeArrowheads="1"/>
            </p:cNvSpPr>
            <p:nvPr/>
          </p:nvSpPr>
          <p:spPr bwMode="auto">
            <a:xfrm>
              <a:off x="540665" y="3918174"/>
              <a:ext cx="11129" cy="25967"/>
            </a:xfrm>
            <a:custGeom>
              <a:avLst/>
              <a:gdLst>
                <a:gd name="T0" fmla="*/ 11 w 27"/>
                <a:gd name="T1" fmla="*/ 60 h 61"/>
                <a:gd name="T2" fmla="*/ 11 w 27"/>
                <a:gd name="T3" fmla="*/ 60 h 61"/>
                <a:gd name="T4" fmla="*/ 23 w 27"/>
                <a:gd name="T5" fmla="*/ 48 h 61"/>
                <a:gd name="T6" fmla="*/ 23 w 27"/>
                <a:gd name="T7" fmla="*/ 25 h 61"/>
                <a:gd name="T8" fmla="*/ 24 w 27"/>
                <a:gd name="T9" fmla="*/ 15 h 61"/>
                <a:gd name="T10" fmla="*/ 16 w 27"/>
                <a:gd name="T11" fmla="*/ 2 h 61"/>
                <a:gd name="T12" fmla="*/ 2 w 27"/>
                <a:gd name="T13" fmla="*/ 9 h 61"/>
                <a:gd name="T14" fmla="*/ 0 w 27"/>
                <a:gd name="T15" fmla="*/ 25 h 61"/>
                <a:gd name="T16" fmla="*/ 0 w 27"/>
                <a:gd name="T17" fmla="*/ 48 h 61"/>
                <a:gd name="T18" fmla="*/ 11 w 27"/>
                <a:gd name="T1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61">
                  <a:moveTo>
                    <a:pt x="11" y="60"/>
                  </a:moveTo>
                  <a:lnTo>
                    <a:pt x="11" y="60"/>
                  </a:lnTo>
                  <a:cubicBezTo>
                    <a:pt x="17" y="60"/>
                    <a:pt x="23" y="55"/>
                    <a:pt x="23" y="4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2"/>
                    <a:pt x="23" y="19"/>
                    <a:pt x="24" y="15"/>
                  </a:cubicBezTo>
                  <a:cubicBezTo>
                    <a:pt x="26" y="9"/>
                    <a:pt x="23" y="3"/>
                    <a:pt x="16" y="2"/>
                  </a:cubicBezTo>
                  <a:cubicBezTo>
                    <a:pt x="10" y="0"/>
                    <a:pt x="3" y="3"/>
                    <a:pt x="2" y="9"/>
                  </a:cubicBezTo>
                  <a:cubicBezTo>
                    <a:pt x="0" y="14"/>
                    <a:pt x="0" y="19"/>
                    <a:pt x="0" y="2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5" y="60"/>
                    <a:pt x="11" y="6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8" name="Freeform 138"/>
            <p:cNvSpPr>
              <a:spLocks noChangeArrowheads="1"/>
            </p:cNvSpPr>
            <p:nvPr/>
          </p:nvSpPr>
          <p:spPr bwMode="auto">
            <a:xfrm>
              <a:off x="585180" y="3908900"/>
              <a:ext cx="25967" cy="9274"/>
            </a:xfrm>
            <a:custGeom>
              <a:avLst/>
              <a:gdLst>
                <a:gd name="T0" fmla="*/ 11 w 60"/>
                <a:gd name="T1" fmla="*/ 0 h 24"/>
                <a:gd name="T2" fmla="*/ 11 w 60"/>
                <a:gd name="T3" fmla="*/ 0 h 24"/>
                <a:gd name="T4" fmla="*/ 0 w 60"/>
                <a:gd name="T5" fmla="*/ 11 h 24"/>
                <a:gd name="T6" fmla="*/ 11 w 60"/>
                <a:gd name="T7" fmla="*/ 23 h 24"/>
                <a:gd name="T8" fmla="*/ 47 w 60"/>
                <a:gd name="T9" fmla="*/ 23 h 24"/>
                <a:gd name="T10" fmla="*/ 59 w 60"/>
                <a:gd name="T11" fmla="*/ 11 h 24"/>
                <a:gd name="T12" fmla="*/ 47 w 60"/>
                <a:gd name="T13" fmla="*/ 0 h 24"/>
                <a:gd name="T14" fmla="*/ 11 w 6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4">
                  <a:moveTo>
                    <a:pt x="11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4" y="23"/>
                    <a:pt x="59" y="18"/>
                    <a:pt x="59" y="11"/>
                  </a:cubicBezTo>
                  <a:cubicBezTo>
                    <a:pt x="59" y="5"/>
                    <a:pt x="54" y="0"/>
                    <a:pt x="47" y="0"/>
                  </a:cubicBezTo>
                  <a:lnTo>
                    <a:pt x="1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9" name="Freeform 139"/>
            <p:cNvSpPr>
              <a:spLocks noChangeArrowheads="1"/>
            </p:cNvSpPr>
            <p:nvPr/>
          </p:nvSpPr>
          <p:spPr bwMode="auto">
            <a:xfrm>
              <a:off x="753963" y="4088814"/>
              <a:ext cx="24113" cy="11129"/>
            </a:xfrm>
            <a:custGeom>
              <a:avLst/>
              <a:gdLst>
                <a:gd name="T0" fmla="*/ 47 w 59"/>
                <a:gd name="T1" fmla="*/ 0 h 25"/>
                <a:gd name="T2" fmla="*/ 47 w 59"/>
                <a:gd name="T3" fmla="*/ 0 h 25"/>
                <a:gd name="T4" fmla="*/ 11 w 59"/>
                <a:gd name="T5" fmla="*/ 0 h 25"/>
                <a:gd name="T6" fmla="*/ 0 w 59"/>
                <a:gd name="T7" fmla="*/ 12 h 25"/>
                <a:gd name="T8" fmla="*/ 11 w 59"/>
                <a:gd name="T9" fmla="*/ 24 h 25"/>
                <a:gd name="T10" fmla="*/ 48 w 59"/>
                <a:gd name="T11" fmla="*/ 24 h 25"/>
                <a:gd name="T12" fmla="*/ 48 w 59"/>
                <a:gd name="T13" fmla="*/ 12 h 25"/>
                <a:gd name="T14" fmla="*/ 48 w 59"/>
                <a:gd name="T15" fmla="*/ 24 h 25"/>
                <a:gd name="T16" fmla="*/ 58 w 59"/>
                <a:gd name="T17" fmla="*/ 12 h 25"/>
                <a:gd name="T18" fmla="*/ 47 w 59"/>
                <a:gd name="T1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47" y="0"/>
                  </a:moveTo>
                  <a:lnTo>
                    <a:pt x="47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1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4" y="24"/>
                    <a:pt x="58" y="18"/>
                    <a:pt x="58" y="12"/>
                  </a:cubicBezTo>
                  <a:cubicBezTo>
                    <a:pt x="58" y="5"/>
                    <a:pt x="53" y="0"/>
                    <a:pt x="4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Freeform 140"/>
            <p:cNvSpPr>
              <a:spLocks noChangeArrowheads="1"/>
            </p:cNvSpPr>
            <p:nvPr/>
          </p:nvSpPr>
          <p:spPr bwMode="auto">
            <a:xfrm>
              <a:off x="540665" y="4012767"/>
              <a:ext cx="9273" cy="25967"/>
            </a:xfrm>
            <a:custGeom>
              <a:avLst/>
              <a:gdLst>
                <a:gd name="T0" fmla="*/ 11 w 24"/>
                <a:gd name="T1" fmla="*/ 59 h 60"/>
                <a:gd name="T2" fmla="*/ 11 w 24"/>
                <a:gd name="T3" fmla="*/ 59 h 60"/>
                <a:gd name="T4" fmla="*/ 23 w 24"/>
                <a:gd name="T5" fmla="*/ 48 h 60"/>
                <a:gd name="T6" fmla="*/ 23 w 24"/>
                <a:gd name="T7" fmla="*/ 12 h 60"/>
                <a:gd name="T8" fmla="*/ 11 w 24"/>
                <a:gd name="T9" fmla="*/ 0 h 60"/>
                <a:gd name="T10" fmla="*/ 0 w 24"/>
                <a:gd name="T11" fmla="*/ 12 h 60"/>
                <a:gd name="T12" fmla="*/ 0 w 24"/>
                <a:gd name="T13" fmla="*/ 48 h 60"/>
                <a:gd name="T14" fmla="*/ 11 w 24"/>
                <a:gd name="T15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0">
                  <a:moveTo>
                    <a:pt x="11" y="59"/>
                  </a:moveTo>
                  <a:lnTo>
                    <a:pt x="11" y="59"/>
                  </a:lnTo>
                  <a:cubicBezTo>
                    <a:pt x="17" y="59"/>
                    <a:pt x="23" y="54"/>
                    <a:pt x="23" y="4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6"/>
                    <a:pt x="17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1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Freeform 141"/>
            <p:cNvSpPr>
              <a:spLocks noChangeArrowheads="1"/>
            </p:cNvSpPr>
            <p:nvPr/>
          </p:nvSpPr>
          <p:spPr bwMode="auto">
            <a:xfrm>
              <a:off x="690901" y="4088814"/>
              <a:ext cx="25967" cy="11129"/>
            </a:xfrm>
            <a:custGeom>
              <a:avLst/>
              <a:gdLst>
                <a:gd name="T0" fmla="*/ 48 w 60"/>
                <a:gd name="T1" fmla="*/ 24 h 25"/>
                <a:gd name="T2" fmla="*/ 48 w 60"/>
                <a:gd name="T3" fmla="*/ 24 h 25"/>
                <a:gd name="T4" fmla="*/ 59 w 60"/>
                <a:gd name="T5" fmla="*/ 12 h 25"/>
                <a:gd name="T6" fmla="*/ 48 w 60"/>
                <a:gd name="T7" fmla="*/ 0 h 25"/>
                <a:gd name="T8" fmla="*/ 12 w 60"/>
                <a:gd name="T9" fmla="*/ 0 h 25"/>
                <a:gd name="T10" fmla="*/ 0 w 60"/>
                <a:gd name="T11" fmla="*/ 12 h 25"/>
                <a:gd name="T12" fmla="*/ 12 w 60"/>
                <a:gd name="T13" fmla="*/ 24 h 25"/>
                <a:gd name="T14" fmla="*/ 48 w 60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25">
                  <a:moveTo>
                    <a:pt x="48" y="24"/>
                  </a:moveTo>
                  <a:lnTo>
                    <a:pt x="48" y="24"/>
                  </a:lnTo>
                  <a:cubicBezTo>
                    <a:pt x="54" y="24"/>
                    <a:pt x="59" y="18"/>
                    <a:pt x="59" y="12"/>
                  </a:cubicBezTo>
                  <a:cubicBezTo>
                    <a:pt x="59" y="6"/>
                    <a:pt x="54" y="0"/>
                    <a:pt x="4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lnTo>
                    <a:pt x="48" y="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Freeform 142"/>
            <p:cNvSpPr>
              <a:spLocks noChangeArrowheads="1"/>
            </p:cNvSpPr>
            <p:nvPr/>
          </p:nvSpPr>
          <p:spPr bwMode="auto">
            <a:xfrm>
              <a:off x="540665" y="3949705"/>
              <a:ext cx="9273" cy="24113"/>
            </a:xfrm>
            <a:custGeom>
              <a:avLst/>
              <a:gdLst>
                <a:gd name="T0" fmla="*/ 11 w 24"/>
                <a:gd name="T1" fmla="*/ 58 h 59"/>
                <a:gd name="T2" fmla="*/ 11 w 24"/>
                <a:gd name="T3" fmla="*/ 58 h 59"/>
                <a:gd name="T4" fmla="*/ 23 w 24"/>
                <a:gd name="T5" fmla="*/ 47 h 59"/>
                <a:gd name="T6" fmla="*/ 23 w 24"/>
                <a:gd name="T7" fmla="*/ 11 h 59"/>
                <a:gd name="T8" fmla="*/ 11 w 24"/>
                <a:gd name="T9" fmla="*/ 0 h 59"/>
                <a:gd name="T10" fmla="*/ 0 w 24"/>
                <a:gd name="T11" fmla="*/ 11 h 59"/>
                <a:gd name="T12" fmla="*/ 0 w 24"/>
                <a:gd name="T13" fmla="*/ 47 h 59"/>
                <a:gd name="T14" fmla="*/ 11 w 24"/>
                <a:gd name="T15" fmla="*/ 5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9">
                  <a:moveTo>
                    <a:pt x="11" y="58"/>
                  </a:moveTo>
                  <a:lnTo>
                    <a:pt x="11" y="58"/>
                  </a:lnTo>
                  <a:cubicBezTo>
                    <a:pt x="17" y="58"/>
                    <a:pt x="23" y="53"/>
                    <a:pt x="23" y="4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3"/>
                    <a:pt x="5" y="58"/>
                    <a:pt x="11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Freeform 143"/>
            <p:cNvSpPr>
              <a:spLocks noChangeArrowheads="1"/>
            </p:cNvSpPr>
            <p:nvPr/>
          </p:nvSpPr>
          <p:spPr bwMode="auto">
            <a:xfrm>
              <a:off x="540666" y="4075829"/>
              <a:ext cx="20402" cy="22257"/>
            </a:xfrm>
            <a:custGeom>
              <a:avLst/>
              <a:gdLst>
                <a:gd name="T0" fmla="*/ 24 w 48"/>
                <a:gd name="T1" fmla="*/ 10 h 53"/>
                <a:gd name="T2" fmla="*/ 24 w 48"/>
                <a:gd name="T3" fmla="*/ 10 h 53"/>
                <a:gd name="T4" fmla="*/ 10 w 48"/>
                <a:gd name="T5" fmla="*/ 1 h 53"/>
                <a:gd name="T6" fmla="*/ 1 w 48"/>
                <a:gd name="T7" fmla="*/ 15 h 53"/>
                <a:gd name="T8" fmla="*/ 28 w 48"/>
                <a:gd name="T9" fmla="*/ 51 h 53"/>
                <a:gd name="T10" fmla="*/ 33 w 48"/>
                <a:gd name="T11" fmla="*/ 52 h 53"/>
                <a:gd name="T12" fmla="*/ 44 w 48"/>
                <a:gd name="T13" fmla="*/ 44 h 53"/>
                <a:gd name="T14" fmla="*/ 38 w 48"/>
                <a:gd name="T15" fmla="*/ 29 h 53"/>
                <a:gd name="T16" fmla="*/ 24 w 48"/>
                <a:gd name="T17" fmla="*/ 1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3">
                  <a:moveTo>
                    <a:pt x="24" y="10"/>
                  </a:moveTo>
                  <a:lnTo>
                    <a:pt x="24" y="10"/>
                  </a:lnTo>
                  <a:cubicBezTo>
                    <a:pt x="23" y="4"/>
                    <a:pt x="15" y="0"/>
                    <a:pt x="10" y="1"/>
                  </a:cubicBezTo>
                  <a:cubicBezTo>
                    <a:pt x="4" y="3"/>
                    <a:pt x="0" y="9"/>
                    <a:pt x="1" y="15"/>
                  </a:cubicBezTo>
                  <a:cubicBezTo>
                    <a:pt x="4" y="31"/>
                    <a:pt x="14" y="43"/>
                    <a:pt x="28" y="51"/>
                  </a:cubicBezTo>
                  <a:cubicBezTo>
                    <a:pt x="30" y="51"/>
                    <a:pt x="32" y="52"/>
                    <a:pt x="33" y="52"/>
                  </a:cubicBezTo>
                  <a:cubicBezTo>
                    <a:pt x="37" y="52"/>
                    <a:pt x="41" y="48"/>
                    <a:pt x="44" y="44"/>
                  </a:cubicBezTo>
                  <a:cubicBezTo>
                    <a:pt x="47" y="38"/>
                    <a:pt x="44" y="32"/>
                    <a:pt x="38" y="29"/>
                  </a:cubicBezTo>
                  <a:cubicBezTo>
                    <a:pt x="31" y="26"/>
                    <a:pt x="26" y="18"/>
                    <a:pt x="24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Freeform 144"/>
            <p:cNvSpPr>
              <a:spLocks noChangeArrowheads="1"/>
            </p:cNvSpPr>
            <p:nvPr/>
          </p:nvSpPr>
          <p:spPr bwMode="auto">
            <a:xfrm>
              <a:off x="637114" y="3845838"/>
              <a:ext cx="148381" cy="189186"/>
            </a:xfrm>
            <a:custGeom>
              <a:avLst/>
              <a:gdLst>
                <a:gd name="T0" fmla="*/ 338 w 351"/>
                <a:gd name="T1" fmla="*/ 0 h 450"/>
                <a:gd name="T2" fmla="*/ 338 w 351"/>
                <a:gd name="T3" fmla="*/ 0 h 450"/>
                <a:gd name="T4" fmla="*/ 11 w 351"/>
                <a:gd name="T5" fmla="*/ 0 h 450"/>
                <a:gd name="T6" fmla="*/ 0 w 351"/>
                <a:gd name="T7" fmla="*/ 11 h 450"/>
                <a:gd name="T8" fmla="*/ 0 w 351"/>
                <a:gd name="T9" fmla="*/ 437 h 450"/>
                <a:gd name="T10" fmla="*/ 11 w 351"/>
                <a:gd name="T11" fmla="*/ 449 h 450"/>
                <a:gd name="T12" fmla="*/ 338 w 351"/>
                <a:gd name="T13" fmla="*/ 449 h 450"/>
                <a:gd name="T14" fmla="*/ 350 w 351"/>
                <a:gd name="T15" fmla="*/ 437 h 450"/>
                <a:gd name="T16" fmla="*/ 350 w 351"/>
                <a:gd name="T17" fmla="*/ 11 h 450"/>
                <a:gd name="T18" fmla="*/ 338 w 351"/>
                <a:gd name="T19" fmla="*/ 0 h 450"/>
                <a:gd name="T20" fmla="*/ 327 w 351"/>
                <a:gd name="T21" fmla="*/ 426 h 450"/>
                <a:gd name="T22" fmla="*/ 327 w 351"/>
                <a:gd name="T23" fmla="*/ 426 h 450"/>
                <a:gd name="T24" fmla="*/ 23 w 351"/>
                <a:gd name="T25" fmla="*/ 426 h 450"/>
                <a:gd name="T26" fmla="*/ 23 w 351"/>
                <a:gd name="T27" fmla="*/ 23 h 450"/>
                <a:gd name="T28" fmla="*/ 327 w 351"/>
                <a:gd name="T29" fmla="*/ 23 h 450"/>
                <a:gd name="T30" fmla="*/ 327 w 351"/>
                <a:gd name="T31" fmla="*/ 426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450">
                  <a:moveTo>
                    <a:pt x="338" y="0"/>
                  </a:moveTo>
                  <a:lnTo>
                    <a:pt x="338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43"/>
                    <a:pt x="5" y="449"/>
                    <a:pt x="11" y="449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44" y="449"/>
                    <a:pt x="350" y="443"/>
                    <a:pt x="350" y="437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50" y="5"/>
                    <a:pt x="344" y="0"/>
                    <a:pt x="338" y="0"/>
                  </a:cubicBezTo>
                  <a:close/>
                  <a:moveTo>
                    <a:pt x="327" y="426"/>
                  </a:moveTo>
                  <a:lnTo>
                    <a:pt x="327" y="426"/>
                  </a:lnTo>
                  <a:cubicBezTo>
                    <a:pt x="23" y="426"/>
                    <a:pt x="23" y="426"/>
                    <a:pt x="23" y="42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7" y="23"/>
                    <a:pt x="327" y="23"/>
                    <a:pt x="327" y="23"/>
                  </a:cubicBezTo>
                  <a:lnTo>
                    <a:pt x="327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1403132" y="3819871"/>
            <a:ext cx="265232" cy="278214"/>
            <a:chOff x="1403132" y="3819871"/>
            <a:chExt cx="265232" cy="278214"/>
          </a:xfrm>
          <a:solidFill>
            <a:srgbClr val="02D35F"/>
          </a:solidFill>
        </p:grpSpPr>
        <p:sp>
          <p:nvSpPr>
            <p:cNvPr id="555" name="Freeform 145"/>
            <p:cNvSpPr>
              <a:spLocks noChangeArrowheads="1"/>
            </p:cNvSpPr>
            <p:nvPr/>
          </p:nvSpPr>
          <p:spPr bwMode="auto">
            <a:xfrm>
              <a:off x="1557078" y="4046154"/>
              <a:ext cx="33386" cy="9274"/>
            </a:xfrm>
            <a:custGeom>
              <a:avLst/>
              <a:gdLst>
                <a:gd name="T0" fmla="*/ 68 w 80"/>
                <a:gd name="T1" fmla="*/ 0 h 24"/>
                <a:gd name="T2" fmla="*/ 68 w 80"/>
                <a:gd name="T3" fmla="*/ 0 h 24"/>
                <a:gd name="T4" fmla="*/ 12 w 80"/>
                <a:gd name="T5" fmla="*/ 0 h 24"/>
                <a:gd name="T6" fmla="*/ 0 w 80"/>
                <a:gd name="T7" fmla="*/ 11 h 24"/>
                <a:gd name="T8" fmla="*/ 12 w 80"/>
                <a:gd name="T9" fmla="*/ 23 h 24"/>
                <a:gd name="T10" fmla="*/ 68 w 80"/>
                <a:gd name="T11" fmla="*/ 23 h 24"/>
                <a:gd name="T12" fmla="*/ 79 w 80"/>
                <a:gd name="T13" fmla="*/ 11 h 24"/>
                <a:gd name="T14" fmla="*/ 68 w 80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4">
                  <a:moveTo>
                    <a:pt x="68" y="0"/>
                  </a:moveTo>
                  <a:lnTo>
                    <a:pt x="68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3"/>
                    <a:pt x="12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74" y="23"/>
                    <a:pt x="79" y="17"/>
                    <a:pt x="79" y="11"/>
                  </a:cubicBezTo>
                  <a:cubicBezTo>
                    <a:pt x="79" y="5"/>
                    <a:pt x="74" y="0"/>
                    <a:pt x="6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Freeform 146"/>
            <p:cNvSpPr>
              <a:spLocks noChangeArrowheads="1"/>
            </p:cNvSpPr>
            <p:nvPr/>
          </p:nvSpPr>
          <p:spPr bwMode="auto">
            <a:xfrm>
              <a:off x="1499580" y="3845838"/>
              <a:ext cx="148381" cy="189186"/>
            </a:xfrm>
            <a:custGeom>
              <a:avLst/>
              <a:gdLst>
                <a:gd name="T0" fmla="*/ 11 w 351"/>
                <a:gd name="T1" fmla="*/ 449 h 450"/>
                <a:gd name="T2" fmla="*/ 11 w 351"/>
                <a:gd name="T3" fmla="*/ 449 h 450"/>
                <a:gd name="T4" fmla="*/ 338 w 351"/>
                <a:gd name="T5" fmla="*/ 449 h 450"/>
                <a:gd name="T6" fmla="*/ 350 w 351"/>
                <a:gd name="T7" fmla="*/ 437 h 450"/>
                <a:gd name="T8" fmla="*/ 350 w 351"/>
                <a:gd name="T9" fmla="*/ 11 h 450"/>
                <a:gd name="T10" fmla="*/ 338 w 351"/>
                <a:gd name="T11" fmla="*/ 0 h 450"/>
                <a:gd name="T12" fmla="*/ 11 w 351"/>
                <a:gd name="T13" fmla="*/ 0 h 450"/>
                <a:gd name="T14" fmla="*/ 0 w 351"/>
                <a:gd name="T15" fmla="*/ 11 h 450"/>
                <a:gd name="T16" fmla="*/ 0 w 351"/>
                <a:gd name="T17" fmla="*/ 437 h 450"/>
                <a:gd name="T18" fmla="*/ 11 w 351"/>
                <a:gd name="T19" fmla="*/ 449 h 450"/>
                <a:gd name="T20" fmla="*/ 23 w 351"/>
                <a:gd name="T21" fmla="*/ 23 h 450"/>
                <a:gd name="T22" fmla="*/ 23 w 351"/>
                <a:gd name="T23" fmla="*/ 23 h 450"/>
                <a:gd name="T24" fmla="*/ 327 w 351"/>
                <a:gd name="T25" fmla="*/ 23 h 450"/>
                <a:gd name="T26" fmla="*/ 327 w 351"/>
                <a:gd name="T27" fmla="*/ 426 h 450"/>
                <a:gd name="T28" fmla="*/ 23 w 351"/>
                <a:gd name="T29" fmla="*/ 426 h 450"/>
                <a:gd name="T30" fmla="*/ 23 w 351"/>
                <a:gd name="T31" fmla="*/ 23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1" h="450">
                  <a:moveTo>
                    <a:pt x="11" y="449"/>
                  </a:moveTo>
                  <a:lnTo>
                    <a:pt x="11" y="449"/>
                  </a:lnTo>
                  <a:cubicBezTo>
                    <a:pt x="338" y="449"/>
                    <a:pt x="338" y="449"/>
                    <a:pt x="338" y="449"/>
                  </a:cubicBezTo>
                  <a:cubicBezTo>
                    <a:pt x="345" y="449"/>
                    <a:pt x="350" y="443"/>
                    <a:pt x="350" y="437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50" y="5"/>
                    <a:pt x="345" y="0"/>
                    <a:pt x="33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43"/>
                    <a:pt x="5" y="449"/>
                    <a:pt x="11" y="449"/>
                  </a:cubicBezTo>
                  <a:close/>
                  <a:moveTo>
                    <a:pt x="23" y="23"/>
                  </a:moveTo>
                  <a:lnTo>
                    <a:pt x="23" y="23"/>
                  </a:lnTo>
                  <a:cubicBezTo>
                    <a:pt x="327" y="23"/>
                    <a:pt x="327" y="23"/>
                    <a:pt x="327" y="23"/>
                  </a:cubicBezTo>
                  <a:cubicBezTo>
                    <a:pt x="327" y="426"/>
                    <a:pt x="327" y="426"/>
                    <a:pt x="327" y="426"/>
                  </a:cubicBezTo>
                  <a:cubicBezTo>
                    <a:pt x="23" y="426"/>
                    <a:pt x="23" y="426"/>
                    <a:pt x="23" y="426"/>
                  </a:cubicBezTo>
                  <a:lnTo>
                    <a:pt x="23" y="2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Freeform 147"/>
            <p:cNvSpPr>
              <a:spLocks noChangeArrowheads="1"/>
            </p:cNvSpPr>
            <p:nvPr/>
          </p:nvSpPr>
          <p:spPr bwMode="auto">
            <a:xfrm>
              <a:off x="1403132" y="3819871"/>
              <a:ext cx="265232" cy="278214"/>
            </a:xfrm>
            <a:custGeom>
              <a:avLst/>
              <a:gdLst>
                <a:gd name="T0" fmla="*/ 0 w 630"/>
                <a:gd name="T1" fmla="*/ 257 h 662"/>
                <a:gd name="T2" fmla="*/ 0 w 630"/>
                <a:gd name="T3" fmla="*/ 257 h 662"/>
                <a:gd name="T4" fmla="*/ 0 w 630"/>
                <a:gd name="T5" fmla="*/ 609 h 662"/>
                <a:gd name="T6" fmla="*/ 49 w 630"/>
                <a:gd name="T7" fmla="*/ 661 h 662"/>
                <a:gd name="T8" fmla="*/ 556 w 630"/>
                <a:gd name="T9" fmla="*/ 661 h 662"/>
                <a:gd name="T10" fmla="*/ 610 w 630"/>
                <a:gd name="T11" fmla="*/ 609 h 662"/>
                <a:gd name="T12" fmla="*/ 610 w 630"/>
                <a:gd name="T13" fmla="*/ 600 h 662"/>
                <a:gd name="T14" fmla="*/ 629 w 630"/>
                <a:gd name="T15" fmla="*/ 556 h 662"/>
                <a:gd name="T16" fmla="*/ 629 w 630"/>
                <a:gd name="T17" fmla="*/ 49 h 662"/>
                <a:gd name="T18" fmla="*/ 583 w 630"/>
                <a:gd name="T19" fmla="*/ 0 h 662"/>
                <a:gd name="T20" fmla="*/ 230 w 630"/>
                <a:gd name="T21" fmla="*/ 0 h 662"/>
                <a:gd name="T22" fmla="*/ 178 w 630"/>
                <a:gd name="T23" fmla="*/ 49 h 662"/>
                <a:gd name="T24" fmla="*/ 178 w 630"/>
                <a:gd name="T25" fmla="*/ 210 h 662"/>
                <a:gd name="T26" fmla="*/ 49 w 630"/>
                <a:gd name="T27" fmla="*/ 210 h 662"/>
                <a:gd name="T28" fmla="*/ 0 w 630"/>
                <a:gd name="T29" fmla="*/ 257 h 662"/>
                <a:gd name="T30" fmla="*/ 202 w 630"/>
                <a:gd name="T31" fmla="*/ 49 h 662"/>
                <a:gd name="T32" fmla="*/ 202 w 630"/>
                <a:gd name="T33" fmla="*/ 49 h 662"/>
                <a:gd name="T34" fmla="*/ 230 w 630"/>
                <a:gd name="T35" fmla="*/ 22 h 662"/>
                <a:gd name="T36" fmla="*/ 583 w 630"/>
                <a:gd name="T37" fmla="*/ 22 h 662"/>
                <a:gd name="T38" fmla="*/ 606 w 630"/>
                <a:gd name="T39" fmla="*/ 49 h 662"/>
                <a:gd name="T40" fmla="*/ 606 w 630"/>
                <a:gd name="T41" fmla="*/ 556 h 662"/>
                <a:gd name="T42" fmla="*/ 583 w 630"/>
                <a:gd name="T43" fmla="*/ 587 h 662"/>
                <a:gd name="T44" fmla="*/ 230 w 630"/>
                <a:gd name="T45" fmla="*/ 587 h 662"/>
                <a:gd name="T46" fmla="*/ 202 w 630"/>
                <a:gd name="T47" fmla="*/ 556 h 662"/>
                <a:gd name="T48" fmla="*/ 202 w 630"/>
                <a:gd name="T49" fmla="*/ 49 h 662"/>
                <a:gd name="T50" fmla="*/ 188 w 630"/>
                <a:gd name="T51" fmla="*/ 587 h 662"/>
                <a:gd name="T52" fmla="*/ 188 w 630"/>
                <a:gd name="T53" fmla="*/ 587 h 662"/>
                <a:gd name="T54" fmla="*/ 83 w 630"/>
                <a:gd name="T55" fmla="*/ 587 h 662"/>
                <a:gd name="T56" fmla="*/ 83 w 630"/>
                <a:gd name="T57" fmla="*/ 284 h 662"/>
                <a:gd name="T58" fmla="*/ 178 w 630"/>
                <a:gd name="T59" fmla="*/ 284 h 662"/>
                <a:gd name="T60" fmla="*/ 178 w 630"/>
                <a:gd name="T61" fmla="*/ 556 h 662"/>
                <a:gd name="T62" fmla="*/ 188 w 630"/>
                <a:gd name="T63" fmla="*/ 587 h 662"/>
                <a:gd name="T64" fmla="*/ 23 w 630"/>
                <a:gd name="T65" fmla="*/ 257 h 662"/>
                <a:gd name="T66" fmla="*/ 23 w 630"/>
                <a:gd name="T67" fmla="*/ 257 h 662"/>
                <a:gd name="T68" fmla="*/ 49 w 630"/>
                <a:gd name="T69" fmla="*/ 233 h 662"/>
                <a:gd name="T70" fmla="*/ 178 w 630"/>
                <a:gd name="T71" fmla="*/ 233 h 662"/>
                <a:gd name="T72" fmla="*/ 178 w 630"/>
                <a:gd name="T73" fmla="*/ 260 h 662"/>
                <a:gd name="T74" fmla="*/ 72 w 630"/>
                <a:gd name="T75" fmla="*/ 260 h 662"/>
                <a:gd name="T76" fmla="*/ 60 w 630"/>
                <a:gd name="T77" fmla="*/ 271 h 662"/>
                <a:gd name="T78" fmla="*/ 60 w 630"/>
                <a:gd name="T79" fmla="*/ 598 h 662"/>
                <a:gd name="T80" fmla="*/ 72 w 630"/>
                <a:gd name="T81" fmla="*/ 611 h 662"/>
                <a:gd name="T82" fmla="*/ 498 w 630"/>
                <a:gd name="T83" fmla="*/ 611 h 662"/>
                <a:gd name="T84" fmla="*/ 498 w 630"/>
                <a:gd name="T85" fmla="*/ 610 h 662"/>
                <a:gd name="T86" fmla="*/ 583 w 630"/>
                <a:gd name="T87" fmla="*/ 610 h 662"/>
                <a:gd name="T88" fmla="*/ 587 w 630"/>
                <a:gd name="T89" fmla="*/ 610 h 662"/>
                <a:gd name="T90" fmla="*/ 556 w 630"/>
                <a:gd name="T91" fmla="*/ 637 h 662"/>
                <a:gd name="T92" fmla="*/ 49 w 630"/>
                <a:gd name="T93" fmla="*/ 637 h 662"/>
                <a:gd name="T94" fmla="*/ 23 w 630"/>
                <a:gd name="T95" fmla="*/ 609 h 662"/>
                <a:gd name="T96" fmla="*/ 23 w 630"/>
                <a:gd name="T97" fmla="*/ 257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0" h="662">
                  <a:moveTo>
                    <a:pt x="0" y="257"/>
                  </a:moveTo>
                  <a:lnTo>
                    <a:pt x="0" y="257"/>
                  </a:lnTo>
                  <a:cubicBezTo>
                    <a:pt x="0" y="609"/>
                    <a:pt x="0" y="609"/>
                    <a:pt x="0" y="609"/>
                  </a:cubicBezTo>
                  <a:cubicBezTo>
                    <a:pt x="0" y="638"/>
                    <a:pt x="21" y="661"/>
                    <a:pt x="49" y="661"/>
                  </a:cubicBezTo>
                  <a:cubicBezTo>
                    <a:pt x="556" y="661"/>
                    <a:pt x="556" y="661"/>
                    <a:pt x="556" y="661"/>
                  </a:cubicBezTo>
                  <a:cubicBezTo>
                    <a:pt x="582" y="661"/>
                    <a:pt x="610" y="640"/>
                    <a:pt x="610" y="609"/>
                  </a:cubicBezTo>
                  <a:cubicBezTo>
                    <a:pt x="610" y="600"/>
                    <a:pt x="610" y="600"/>
                    <a:pt x="610" y="600"/>
                  </a:cubicBezTo>
                  <a:cubicBezTo>
                    <a:pt x="622" y="590"/>
                    <a:pt x="629" y="572"/>
                    <a:pt x="629" y="556"/>
                  </a:cubicBezTo>
                  <a:cubicBezTo>
                    <a:pt x="629" y="49"/>
                    <a:pt x="629" y="49"/>
                    <a:pt x="629" y="49"/>
                  </a:cubicBezTo>
                  <a:cubicBezTo>
                    <a:pt x="629" y="18"/>
                    <a:pt x="611" y="0"/>
                    <a:pt x="583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01" y="0"/>
                    <a:pt x="178" y="20"/>
                    <a:pt x="178" y="49"/>
                  </a:cubicBezTo>
                  <a:cubicBezTo>
                    <a:pt x="178" y="210"/>
                    <a:pt x="178" y="210"/>
                    <a:pt x="178" y="210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19" y="210"/>
                    <a:pt x="0" y="228"/>
                    <a:pt x="0" y="257"/>
                  </a:cubicBezTo>
                  <a:close/>
                  <a:moveTo>
                    <a:pt x="202" y="49"/>
                  </a:moveTo>
                  <a:lnTo>
                    <a:pt x="202" y="49"/>
                  </a:lnTo>
                  <a:cubicBezTo>
                    <a:pt x="202" y="33"/>
                    <a:pt x="213" y="22"/>
                    <a:pt x="230" y="22"/>
                  </a:cubicBezTo>
                  <a:cubicBezTo>
                    <a:pt x="583" y="22"/>
                    <a:pt x="583" y="22"/>
                    <a:pt x="583" y="22"/>
                  </a:cubicBezTo>
                  <a:cubicBezTo>
                    <a:pt x="598" y="22"/>
                    <a:pt x="606" y="32"/>
                    <a:pt x="606" y="49"/>
                  </a:cubicBezTo>
                  <a:cubicBezTo>
                    <a:pt x="606" y="556"/>
                    <a:pt x="606" y="556"/>
                    <a:pt x="606" y="556"/>
                  </a:cubicBezTo>
                  <a:cubicBezTo>
                    <a:pt x="606" y="559"/>
                    <a:pt x="605" y="587"/>
                    <a:pt x="583" y="587"/>
                  </a:cubicBezTo>
                  <a:cubicBezTo>
                    <a:pt x="230" y="587"/>
                    <a:pt x="230" y="587"/>
                    <a:pt x="230" y="587"/>
                  </a:cubicBezTo>
                  <a:cubicBezTo>
                    <a:pt x="213" y="587"/>
                    <a:pt x="202" y="570"/>
                    <a:pt x="202" y="556"/>
                  </a:cubicBezTo>
                  <a:lnTo>
                    <a:pt x="202" y="49"/>
                  </a:lnTo>
                  <a:close/>
                  <a:moveTo>
                    <a:pt x="188" y="587"/>
                  </a:moveTo>
                  <a:lnTo>
                    <a:pt x="188" y="587"/>
                  </a:lnTo>
                  <a:cubicBezTo>
                    <a:pt x="83" y="587"/>
                    <a:pt x="83" y="587"/>
                    <a:pt x="83" y="587"/>
                  </a:cubicBezTo>
                  <a:cubicBezTo>
                    <a:pt x="83" y="284"/>
                    <a:pt x="83" y="284"/>
                    <a:pt x="83" y="284"/>
                  </a:cubicBezTo>
                  <a:cubicBezTo>
                    <a:pt x="178" y="284"/>
                    <a:pt x="178" y="284"/>
                    <a:pt x="178" y="284"/>
                  </a:cubicBezTo>
                  <a:cubicBezTo>
                    <a:pt x="178" y="556"/>
                    <a:pt x="178" y="556"/>
                    <a:pt x="178" y="556"/>
                  </a:cubicBezTo>
                  <a:cubicBezTo>
                    <a:pt x="178" y="566"/>
                    <a:pt x="182" y="577"/>
                    <a:pt x="188" y="587"/>
                  </a:cubicBezTo>
                  <a:close/>
                  <a:moveTo>
                    <a:pt x="23" y="257"/>
                  </a:moveTo>
                  <a:lnTo>
                    <a:pt x="23" y="257"/>
                  </a:lnTo>
                  <a:cubicBezTo>
                    <a:pt x="23" y="241"/>
                    <a:pt x="32" y="233"/>
                    <a:pt x="49" y="233"/>
                  </a:cubicBezTo>
                  <a:cubicBezTo>
                    <a:pt x="178" y="233"/>
                    <a:pt x="178" y="233"/>
                    <a:pt x="178" y="233"/>
                  </a:cubicBezTo>
                  <a:cubicBezTo>
                    <a:pt x="178" y="260"/>
                    <a:pt x="178" y="260"/>
                    <a:pt x="178" y="260"/>
                  </a:cubicBezTo>
                  <a:cubicBezTo>
                    <a:pt x="72" y="260"/>
                    <a:pt x="72" y="260"/>
                    <a:pt x="72" y="260"/>
                  </a:cubicBezTo>
                  <a:cubicBezTo>
                    <a:pt x="65" y="260"/>
                    <a:pt x="60" y="265"/>
                    <a:pt x="60" y="271"/>
                  </a:cubicBezTo>
                  <a:cubicBezTo>
                    <a:pt x="60" y="598"/>
                    <a:pt x="60" y="598"/>
                    <a:pt x="60" y="598"/>
                  </a:cubicBezTo>
                  <a:cubicBezTo>
                    <a:pt x="60" y="606"/>
                    <a:pt x="65" y="611"/>
                    <a:pt x="72" y="611"/>
                  </a:cubicBezTo>
                  <a:cubicBezTo>
                    <a:pt x="498" y="611"/>
                    <a:pt x="498" y="611"/>
                    <a:pt x="498" y="611"/>
                  </a:cubicBezTo>
                  <a:lnTo>
                    <a:pt x="498" y="610"/>
                  </a:lnTo>
                  <a:cubicBezTo>
                    <a:pt x="583" y="610"/>
                    <a:pt x="583" y="610"/>
                    <a:pt x="583" y="610"/>
                  </a:cubicBezTo>
                  <a:cubicBezTo>
                    <a:pt x="584" y="610"/>
                    <a:pt x="585" y="610"/>
                    <a:pt x="587" y="610"/>
                  </a:cubicBezTo>
                  <a:cubicBezTo>
                    <a:pt x="586" y="626"/>
                    <a:pt x="570" y="637"/>
                    <a:pt x="556" y="637"/>
                  </a:cubicBezTo>
                  <a:cubicBezTo>
                    <a:pt x="49" y="637"/>
                    <a:pt x="49" y="637"/>
                    <a:pt x="49" y="637"/>
                  </a:cubicBezTo>
                  <a:cubicBezTo>
                    <a:pt x="33" y="637"/>
                    <a:pt x="23" y="625"/>
                    <a:pt x="23" y="609"/>
                  </a:cubicBezTo>
                  <a:lnTo>
                    <a:pt x="23" y="25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8312138" y="3849548"/>
            <a:ext cx="319020" cy="217008"/>
            <a:chOff x="8312138" y="3849548"/>
            <a:chExt cx="319020" cy="217008"/>
          </a:xfrm>
          <a:solidFill>
            <a:srgbClr val="02D35F"/>
          </a:solidFill>
        </p:grpSpPr>
        <p:sp>
          <p:nvSpPr>
            <p:cNvPr id="558" name="Freeform 148"/>
            <p:cNvSpPr>
              <a:spLocks noChangeArrowheads="1"/>
            </p:cNvSpPr>
            <p:nvPr/>
          </p:nvSpPr>
          <p:spPr bwMode="auto">
            <a:xfrm>
              <a:off x="8388183" y="3914465"/>
              <a:ext cx="53789" cy="53788"/>
            </a:xfrm>
            <a:custGeom>
              <a:avLst/>
              <a:gdLst>
                <a:gd name="T0" fmla="*/ 112 w 126"/>
                <a:gd name="T1" fmla="*/ 50 h 126"/>
                <a:gd name="T2" fmla="*/ 112 w 126"/>
                <a:gd name="T3" fmla="*/ 50 h 126"/>
                <a:gd name="T4" fmla="*/ 74 w 126"/>
                <a:gd name="T5" fmla="*/ 50 h 126"/>
                <a:gd name="T6" fmla="*/ 74 w 126"/>
                <a:gd name="T7" fmla="*/ 12 h 126"/>
                <a:gd name="T8" fmla="*/ 62 w 126"/>
                <a:gd name="T9" fmla="*/ 0 h 126"/>
                <a:gd name="T10" fmla="*/ 50 w 126"/>
                <a:gd name="T11" fmla="*/ 12 h 126"/>
                <a:gd name="T12" fmla="*/ 50 w 126"/>
                <a:gd name="T13" fmla="*/ 50 h 126"/>
                <a:gd name="T14" fmla="*/ 11 w 126"/>
                <a:gd name="T15" fmla="*/ 50 h 126"/>
                <a:gd name="T16" fmla="*/ 0 w 126"/>
                <a:gd name="T17" fmla="*/ 63 h 126"/>
                <a:gd name="T18" fmla="*/ 11 w 126"/>
                <a:gd name="T19" fmla="*/ 74 h 126"/>
                <a:gd name="T20" fmla="*/ 50 w 126"/>
                <a:gd name="T21" fmla="*/ 74 h 126"/>
                <a:gd name="T22" fmla="*/ 50 w 126"/>
                <a:gd name="T23" fmla="*/ 113 h 126"/>
                <a:gd name="T24" fmla="*/ 62 w 126"/>
                <a:gd name="T25" fmla="*/ 125 h 126"/>
                <a:gd name="T26" fmla="*/ 74 w 126"/>
                <a:gd name="T27" fmla="*/ 113 h 126"/>
                <a:gd name="T28" fmla="*/ 74 w 126"/>
                <a:gd name="T29" fmla="*/ 74 h 126"/>
                <a:gd name="T30" fmla="*/ 112 w 126"/>
                <a:gd name="T31" fmla="*/ 74 h 126"/>
                <a:gd name="T32" fmla="*/ 125 w 126"/>
                <a:gd name="T33" fmla="*/ 63 h 126"/>
                <a:gd name="T34" fmla="*/ 112 w 126"/>
                <a:gd name="T35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26">
                  <a:moveTo>
                    <a:pt x="112" y="50"/>
                  </a:moveTo>
                  <a:lnTo>
                    <a:pt x="112" y="50"/>
                  </a:lnTo>
                  <a:cubicBezTo>
                    <a:pt x="74" y="50"/>
                    <a:pt x="74" y="50"/>
                    <a:pt x="74" y="50"/>
                  </a:cubicBezTo>
                  <a:cubicBezTo>
                    <a:pt x="74" y="12"/>
                    <a:pt x="74" y="12"/>
                    <a:pt x="74" y="12"/>
                  </a:cubicBezTo>
                  <a:cubicBezTo>
                    <a:pt x="74" y="6"/>
                    <a:pt x="69" y="0"/>
                    <a:pt x="62" y="0"/>
                  </a:cubicBezTo>
                  <a:cubicBezTo>
                    <a:pt x="55" y="0"/>
                    <a:pt x="50" y="6"/>
                    <a:pt x="50" y="1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5" y="50"/>
                    <a:pt x="0" y="56"/>
                    <a:pt x="0" y="63"/>
                  </a:cubicBezTo>
                  <a:cubicBezTo>
                    <a:pt x="0" y="69"/>
                    <a:pt x="5" y="74"/>
                    <a:pt x="11" y="74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0" y="120"/>
                    <a:pt x="55" y="125"/>
                    <a:pt x="62" y="125"/>
                  </a:cubicBezTo>
                  <a:cubicBezTo>
                    <a:pt x="69" y="125"/>
                    <a:pt x="74" y="120"/>
                    <a:pt x="74" y="113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20" y="74"/>
                    <a:pt x="125" y="69"/>
                    <a:pt x="125" y="63"/>
                  </a:cubicBezTo>
                  <a:cubicBezTo>
                    <a:pt x="125" y="56"/>
                    <a:pt x="120" y="50"/>
                    <a:pt x="112" y="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Freeform 149"/>
            <p:cNvSpPr>
              <a:spLocks noChangeArrowheads="1"/>
            </p:cNvSpPr>
            <p:nvPr/>
          </p:nvSpPr>
          <p:spPr bwMode="auto">
            <a:xfrm>
              <a:off x="8312138" y="3849548"/>
              <a:ext cx="319020" cy="217008"/>
            </a:xfrm>
            <a:custGeom>
              <a:avLst/>
              <a:gdLst>
                <a:gd name="T0" fmla="*/ 738 w 757"/>
                <a:gd name="T1" fmla="*/ 281 h 514"/>
                <a:gd name="T2" fmla="*/ 738 w 757"/>
                <a:gd name="T3" fmla="*/ 281 h 514"/>
                <a:gd name="T4" fmla="*/ 681 w 757"/>
                <a:gd name="T5" fmla="*/ 111 h 514"/>
                <a:gd name="T6" fmla="*/ 635 w 757"/>
                <a:gd name="T7" fmla="*/ 52 h 514"/>
                <a:gd name="T8" fmla="*/ 506 w 757"/>
                <a:gd name="T9" fmla="*/ 23 h 514"/>
                <a:gd name="T10" fmla="*/ 494 w 757"/>
                <a:gd name="T11" fmla="*/ 27 h 514"/>
                <a:gd name="T12" fmla="*/ 336 w 757"/>
                <a:gd name="T13" fmla="*/ 48 h 514"/>
                <a:gd name="T14" fmla="*/ 300 w 757"/>
                <a:gd name="T15" fmla="*/ 37 h 514"/>
                <a:gd name="T16" fmla="*/ 146 w 757"/>
                <a:gd name="T17" fmla="*/ 33 h 514"/>
                <a:gd name="T18" fmla="*/ 50 w 757"/>
                <a:gd name="T19" fmla="*/ 159 h 514"/>
                <a:gd name="T20" fmla="*/ 5 w 757"/>
                <a:gd name="T21" fmla="*/ 329 h 514"/>
                <a:gd name="T22" fmla="*/ 5 w 757"/>
                <a:gd name="T23" fmla="*/ 329 h 514"/>
                <a:gd name="T24" fmla="*/ 1 w 757"/>
                <a:gd name="T25" fmla="*/ 405 h 514"/>
                <a:gd name="T26" fmla="*/ 80 w 757"/>
                <a:gd name="T27" fmla="*/ 510 h 514"/>
                <a:gd name="T28" fmla="*/ 149 w 757"/>
                <a:gd name="T29" fmla="*/ 463 h 514"/>
                <a:gd name="T30" fmla="*/ 152 w 757"/>
                <a:gd name="T31" fmla="*/ 459 h 514"/>
                <a:gd name="T32" fmla="*/ 261 w 757"/>
                <a:gd name="T33" fmla="*/ 365 h 514"/>
                <a:gd name="T34" fmla="*/ 375 w 757"/>
                <a:gd name="T35" fmla="*/ 352 h 514"/>
                <a:gd name="T36" fmla="*/ 499 w 757"/>
                <a:gd name="T37" fmla="*/ 368 h 514"/>
                <a:gd name="T38" fmla="*/ 586 w 757"/>
                <a:gd name="T39" fmla="*/ 434 h 514"/>
                <a:gd name="T40" fmla="*/ 601 w 757"/>
                <a:gd name="T41" fmla="*/ 454 h 514"/>
                <a:gd name="T42" fmla="*/ 681 w 757"/>
                <a:gd name="T43" fmla="*/ 510 h 514"/>
                <a:gd name="T44" fmla="*/ 688 w 757"/>
                <a:gd name="T45" fmla="*/ 510 h 514"/>
                <a:gd name="T46" fmla="*/ 754 w 757"/>
                <a:gd name="T47" fmla="*/ 416 h 514"/>
                <a:gd name="T48" fmla="*/ 738 w 757"/>
                <a:gd name="T49" fmla="*/ 281 h 514"/>
                <a:gd name="T50" fmla="*/ 686 w 757"/>
                <a:gd name="T51" fmla="*/ 488 h 514"/>
                <a:gd name="T52" fmla="*/ 686 w 757"/>
                <a:gd name="T53" fmla="*/ 488 h 514"/>
                <a:gd name="T54" fmla="*/ 619 w 757"/>
                <a:gd name="T55" fmla="*/ 440 h 514"/>
                <a:gd name="T56" fmla="*/ 605 w 757"/>
                <a:gd name="T57" fmla="*/ 420 h 514"/>
                <a:gd name="T58" fmla="*/ 508 w 757"/>
                <a:gd name="T59" fmla="*/ 347 h 514"/>
                <a:gd name="T60" fmla="*/ 390 w 757"/>
                <a:gd name="T61" fmla="*/ 328 h 514"/>
                <a:gd name="T62" fmla="*/ 373 w 757"/>
                <a:gd name="T63" fmla="*/ 329 h 514"/>
                <a:gd name="T64" fmla="*/ 254 w 757"/>
                <a:gd name="T65" fmla="*/ 343 h 514"/>
                <a:gd name="T66" fmla="*/ 133 w 757"/>
                <a:gd name="T67" fmla="*/ 445 h 514"/>
                <a:gd name="T68" fmla="*/ 130 w 757"/>
                <a:gd name="T69" fmla="*/ 448 h 514"/>
                <a:gd name="T70" fmla="*/ 79 w 757"/>
                <a:gd name="T71" fmla="*/ 488 h 514"/>
                <a:gd name="T72" fmla="*/ 77 w 757"/>
                <a:gd name="T73" fmla="*/ 488 h 514"/>
                <a:gd name="T74" fmla="*/ 24 w 757"/>
                <a:gd name="T75" fmla="*/ 404 h 514"/>
                <a:gd name="T76" fmla="*/ 28 w 757"/>
                <a:gd name="T77" fmla="*/ 332 h 514"/>
                <a:gd name="T78" fmla="*/ 28 w 757"/>
                <a:gd name="T79" fmla="*/ 332 h 514"/>
                <a:gd name="T80" fmla="*/ 71 w 757"/>
                <a:gd name="T81" fmla="*/ 167 h 514"/>
                <a:gd name="T82" fmla="*/ 158 w 757"/>
                <a:gd name="T83" fmla="*/ 51 h 514"/>
                <a:gd name="T84" fmla="*/ 291 w 757"/>
                <a:gd name="T85" fmla="*/ 59 h 514"/>
                <a:gd name="T86" fmla="*/ 330 w 757"/>
                <a:gd name="T87" fmla="*/ 70 h 514"/>
                <a:gd name="T88" fmla="*/ 503 w 757"/>
                <a:gd name="T89" fmla="*/ 49 h 514"/>
                <a:gd name="T90" fmla="*/ 514 w 757"/>
                <a:gd name="T91" fmla="*/ 45 h 514"/>
                <a:gd name="T92" fmla="*/ 619 w 757"/>
                <a:gd name="T93" fmla="*/ 70 h 514"/>
                <a:gd name="T94" fmla="*/ 661 w 757"/>
                <a:gd name="T95" fmla="*/ 123 h 514"/>
                <a:gd name="T96" fmla="*/ 715 w 757"/>
                <a:gd name="T97" fmla="*/ 286 h 514"/>
                <a:gd name="T98" fmla="*/ 731 w 757"/>
                <a:gd name="T99" fmla="*/ 415 h 514"/>
                <a:gd name="T100" fmla="*/ 686 w 757"/>
                <a:gd name="T101" fmla="*/ 48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7" h="514">
                  <a:moveTo>
                    <a:pt x="738" y="281"/>
                  </a:moveTo>
                  <a:lnTo>
                    <a:pt x="738" y="281"/>
                  </a:lnTo>
                  <a:cubicBezTo>
                    <a:pt x="729" y="227"/>
                    <a:pt x="714" y="164"/>
                    <a:pt x="681" y="111"/>
                  </a:cubicBezTo>
                  <a:cubicBezTo>
                    <a:pt x="665" y="85"/>
                    <a:pt x="651" y="67"/>
                    <a:pt x="635" y="52"/>
                  </a:cubicBezTo>
                  <a:cubicBezTo>
                    <a:pt x="596" y="17"/>
                    <a:pt x="550" y="7"/>
                    <a:pt x="506" y="23"/>
                  </a:cubicBezTo>
                  <a:cubicBezTo>
                    <a:pt x="503" y="24"/>
                    <a:pt x="499" y="26"/>
                    <a:pt x="494" y="27"/>
                  </a:cubicBezTo>
                  <a:cubicBezTo>
                    <a:pt x="462" y="41"/>
                    <a:pt x="403" y="66"/>
                    <a:pt x="336" y="48"/>
                  </a:cubicBezTo>
                  <a:cubicBezTo>
                    <a:pt x="325" y="45"/>
                    <a:pt x="312" y="41"/>
                    <a:pt x="300" y="37"/>
                  </a:cubicBezTo>
                  <a:cubicBezTo>
                    <a:pt x="250" y="19"/>
                    <a:pt x="193" y="0"/>
                    <a:pt x="146" y="33"/>
                  </a:cubicBezTo>
                  <a:cubicBezTo>
                    <a:pt x="105" y="59"/>
                    <a:pt x="72" y="102"/>
                    <a:pt x="50" y="159"/>
                  </a:cubicBezTo>
                  <a:cubicBezTo>
                    <a:pt x="30" y="206"/>
                    <a:pt x="15" y="265"/>
                    <a:pt x="5" y="329"/>
                  </a:cubicBezTo>
                  <a:lnTo>
                    <a:pt x="5" y="329"/>
                  </a:lnTo>
                  <a:cubicBezTo>
                    <a:pt x="1" y="357"/>
                    <a:pt x="0" y="381"/>
                    <a:pt x="1" y="405"/>
                  </a:cubicBezTo>
                  <a:cubicBezTo>
                    <a:pt x="4" y="474"/>
                    <a:pt x="32" y="513"/>
                    <a:pt x="80" y="510"/>
                  </a:cubicBezTo>
                  <a:cubicBezTo>
                    <a:pt x="112" y="509"/>
                    <a:pt x="132" y="483"/>
                    <a:pt x="149" y="463"/>
                  </a:cubicBezTo>
                  <a:cubicBezTo>
                    <a:pt x="152" y="459"/>
                    <a:pt x="152" y="459"/>
                    <a:pt x="152" y="459"/>
                  </a:cubicBezTo>
                  <a:cubicBezTo>
                    <a:pt x="182" y="421"/>
                    <a:pt x="214" y="380"/>
                    <a:pt x="261" y="365"/>
                  </a:cubicBezTo>
                  <a:cubicBezTo>
                    <a:pt x="296" y="353"/>
                    <a:pt x="335" y="352"/>
                    <a:pt x="375" y="352"/>
                  </a:cubicBezTo>
                  <a:cubicBezTo>
                    <a:pt x="414" y="352"/>
                    <a:pt x="464" y="351"/>
                    <a:pt x="499" y="368"/>
                  </a:cubicBezTo>
                  <a:cubicBezTo>
                    <a:pt x="536" y="385"/>
                    <a:pt x="565" y="407"/>
                    <a:pt x="586" y="434"/>
                  </a:cubicBezTo>
                  <a:cubicBezTo>
                    <a:pt x="591" y="441"/>
                    <a:pt x="596" y="448"/>
                    <a:pt x="601" y="454"/>
                  </a:cubicBezTo>
                  <a:cubicBezTo>
                    <a:pt x="625" y="485"/>
                    <a:pt x="642" y="510"/>
                    <a:pt x="681" y="510"/>
                  </a:cubicBezTo>
                  <a:cubicBezTo>
                    <a:pt x="683" y="510"/>
                    <a:pt x="686" y="510"/>
                    <a:pt x="688" y="510"/>
                  </a:cubicBezTo>
                  <a:cubicBezTo>
                    <a:pt x="712" y="508"/>
                    <a:pt x="752" y="494"/>
                    <a:pt x="754" y="416"/>
                  </a:cubicBezTo>
                  <a:cubicBezTo>
                    <a:pt x="756" y="371"/>
                    <a:pt x="746" y="325"/>
                    <a:pt x="738" y="281"/>
                  </a:cubicBezTo>
                  <a:close/>
                  <a:moveTo>
                    <a:pt x="686" y="488"/>
                  </a:moveTo>
                  <a:lnTo>
                    <a:pt x="686" y="488"/>
                  </a:lnTo>
                  <a:cubicBezTo>
                    <a:pt x="657" y="490"/>
                    <a:pt x="645" y="475"/>
                    <a:pt x="619" y="440"/>
                  </a:cubicBezTo>
                  <a:cubicBezTo>
                    <a:pt x="615" y="433"/>
                    <a:pt x="610" y="427"/>
                    <a:pt x="605" y="420"/>
                  </a:cubicBezTo>
                  <a:cubicBezTo>
                    <a:pt x="582" y="391"/>
                    <a:pt x="550" y="366"/>
                    <a:pt x="508" y="347"/>
                  </a:cubicBezTo>
                  <a:cubicBezTo>
                    <a:pt x="475" y="330"/>
                    <a:pt x="430" y="328"/>
                    <a:pt x="390" y="328"/>
                  </a:cubicBezTo>
                  <a:cubicBezTo>
                    <a:pt x="384" y="328"/>
                    <a:pt x="378" y="329"/>
                    <a:pt x="373" y="329"/>
                  </a:cubicBezTo>
                  <a:cubicBezTo>
                    <a:pt x="333" y="329"/>
                    <a:pt x="291" y="330"/>
                    <a:pt x="254" y="343"/>
                  </a:cubicBezTo>
                  <a:cubicBezTo>
                    <a:pt x="200" y="360"/>
                    <a:pt x="166" y="403"/>
                    <a:pt x="133" y="445"/>
                  </a:cubicBezTo>
                  <a:cubicBezTo>
                    <a:pt x="130" y="448"/>
                    <a:pt x="130" y="448"/>
                    <a:pt x="130" y="448"/>
                  </a:cubicBezTo>
                  <a:cubicBezTo>
                    <a:pt x="115" y="467"/>
                    <a:pt x="101" y="486"/>
                    <a:pt x="79" y="488"/>
                  </a:cubicBezTo>
                  <a:cubicBezTo>
                    <a:pt x="79" y="488"/>
                    <a:pt x="78" y="488"/>
                    <a:pt x="77" y="488"/>
                  </a:cubicBezTo>
                  <a:cubicBezTo>
                    <a:pt x="34" y="488"/>
                    <a:pt x="26" y="435"/>
                    <a:pt x="24" y="404"/>
                  </a:cubicBezTo>
                  <a:cubicBezTo>
                    <a:pt x="23" y="382"/>
                    <a:pt x="25" y="358"/>
                    <a:pt x="28" y="332"/>
                  </a:cubicBezTo>
                  <a:lnTo>
                    <a:pt x="28" y="332"/>
                  </a:lnTo>
                  <a:cubicBezTo>
                    <a:pt x="38" y="270"/>
                    <a:pt x="52" y="214"/>
                    <a:pt x="71" y="167"/>
                  </a:cubicBezTo>
                  <a:cubicBezTo>
                    <a:pt x="91" y="116"/>
                    <a:pt x="122" y="76"/>
                    <a:pt x="158" y="51"/>
                  </a:cubicBezTo>
                  <a:cubicBezTo>
                    <a:pt x="197" y="26"/>
                    <a:pt x="244" y="42"/>
                    <a:pt x="291" y="59"/>
                  </a:cubicBezTo>
                  <a:cubicBezTo>
                    <a:pt x="305" y="63"/>
                    <a:pt x="317" y="67"/>
                    <a:pt x="330" y="70"/>
                  </a:cubicBezTo>
                  <a:cubicBezTo>
                    <a:pt x="404" y="91"/>
                    <a:pt x="468" y="64"/>
                    <a:pt x="503" y="49"/>
                  </a:cubicBezTo>
                  <a:cubicBezTo>
                    <a:pt x="507" y="47"/>
                    <a:pt x="511" y="46"/>
                    <a:pt x="514" y="45"/>
                  </a:cubicBezTo>
                  <a:cubicBezTo>
                    <a:pt x="548" y="31"/>
                    <a:pt x="587" y="41"/>
                    <a:pt x="619" y="70"/>
                  </a:cubicBezTo>
                  <a:cubicBezTo>
                    <a:pt x="634" y="82"/>
                    <a:pt x="646" y="99"/>
                    <a:pt x="661" y="123"/>
                  </a:cubicBezTo>
                  <a:cubicBezTo>
                    <a:pt x="692" y="173"/>
                    <a:pt x="706" y="233"/>
                    <a:pt x="715" y="286"/>
                  </a:cubicBezTo>
                  <a:cubicBezTo>
                    <a:pt x="723" y="328"/>
                    <a:pt x="732" y="373"/>
                    <a:pt x="731" y="415"/>
                  </a:cubicBezTo>
                  <a:cubicBezTo>
                    <a:pt x="730" y="460"/>
                    <a:pt x="714" y="485"/>
                    <a:pt x="686" y="4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Freeform 150"/>
            <p:cNvSpPr>
              <a:spLocks noChangeArrowheads="1"/>
            </p:cNvSpPr>
            <p:nvPr/>
          </p:nvSpPr>
          <p:spPr bwMode="auto">
            <a:xfrm>
              <a:off x="8501324" y="3914465"/>
              <a:ext cx="51934" cy="51933"/>
            </a:xfrm>
            <a:custGeom>
              <a:avLst/>
              <a:gdLst>
                <a:gd name="T0" fmla="*/ 62 w 125"/>
                <a:gd name="T1" fmla="*/ 0 h 125"/>
                <a:gd name="T2" fmla="*/ 62 w 125"/>
                <a:gd name="T3" fmla="*/ 0 h 125"/>
                <a:gd name="T4" fmla="*/ 0 w 125"/>
                <a:gd name="T5" fmla="*/ 62 h 125"/>
                <a:gd name="T6" fmla="*/ 62 w 125"/>
                <a:gd name="T7" fmla="*/ 124 h 125"/>
                <a:gd name="T8" fmla="*/ 124 w 125"/>
                <a:gd name="T9" fmla="*/ 62 h 125"/>
                <a:gd name="T10" fmla="*/ 62 w 125"/>
                <a:gd name="T11" fmla="*/ 0 h 125"/>
                <a:gd name="T12" fmla="*/ 62 w 125"/>
                <a:gd name="T13" fmla="*/ 101 h 125"/>
                <a:gd name="T14" fmla="*/ 62 w 125"/>
                <a:gd name="T15" fmla="*/ 101 h 125"/>
                <a:gd name="T16" fmla="*/ 22 w 125"/>
                <a:gd name="T17" fmla="*/ 62 h 125"/>
                <a:gd name="T18" fmla="*/ 62 w 125"/>
                <a:gd name="T19" fmla="*/ 23 h 125"/>
                <a:gd name="T20" fmla="*/ 100 w 125"/>
                <a:gd name="T21" fmla="*/ 62 h 125"/>
                <a:gd name="T22" fmla="*/ 62 w 125"/>
                <a:gd name="T23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25">
                  <a:moveTo>
                    <a:pt x="62" y="0"/>
                  </a:moveTo>
                  <a:lnTo>
                    <a:pt x="62" y="0"/>
                  </a:ln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62" y="101"/>
                  </a:moveTo>
                  <a:lnTo>
                    <a:pt x="62" y="101"/>
                  </a:lnTo>
                  <a:cubicBezTo>
                    <a:pt x="40" y="101"/>
                    <a:pt x="22" y="84"/>
                    <a:pt x="22" y="62"/>
                  </a:cubicBezTo>
                  <a:cubicBezTo>
                    <a:pt x="22" y="41"/>
                    <a:pt x="40" y="23"/>
                    <a:pt x="62" y="23"/>
                  </a:cubicBezTo>
                  <a:cubicBezTo>
                    <a:pt x="83" y="23"/>
                    <a:pt x="100" y="41"/>
                    <a:pt x="100" y="62"/>
                  </a:cubicBezTo>
                  <a:cubicBezTo>
                    <a:pt x="100" y="84"/>
                    <a:pt x="83" y="101"/>
                    <a:pt x="62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2344894" y="4762093"/>
            <a:ext cx="114996" cy="294908"/>
            <a:chOff x="2344894" y="4762093"/>
            <a:chExt cx="114996" cy="294908"/>
          </a:xfrm>
          <a:solidFill>
            <a:srgbClr val="02D35F"/>
          </a:solidFill>
        </p:grpSpPr>
        <p:sp>
          <p:nvSpPr>
            <p:cNvPr id="561" name="Freeform 151"/>
            <p:cNvSpPr>
              <a:spLocks noChangeArrowheads="1"/>
            </p:cNvSpPr>
            <p:nvPr/>
          </p:nvSpPr>
          <p:spPr bwMode="auto">
            <a:xfrm>
              <a:off x="2380135" y="4808462"/>
              <a:ext cx="46369" cy="20402"/>
            </a:xfrm>
            <a:custGeom>
              <a:avLst/>
              <a:gdLst>
                <a:gd name="T0" fmla="*/ 4 w 109"/>
                <a:gd name="T1" fmla="*/ 26 h 49"/>
                <a:gd name="T2" fmla="*/ 4 w 109"/>
                <a:gd name="T3" fmla="*/ 26 h 49"/>
                <a:gd name="T4" fmla="*/ 4 w 109"/>
                <a:gd name="T5" fmla="*/ 43 h 49"/>
                <a:gd name="T6" fmla="*/ 21 w 109"/>
                <a:gd name="T7" fmla="*/ 43 h 49"/>
                <a:gd name="T8" fmla="*/ 87 w 109"/>
                <a:gd name="T9" fmla="*/ 43 h 49"/>
                <a:gd name="T10" fmla="*/ 96 w 109"/>
                <a:gd name="T11" fmla="*/ 47 h 49"/>
                <a:gd name="T12" fmla="*/ 104 w 109"/>
                <a:gd name="T13" fmla="*/ 43 h 49"/>
                <a:gd name="T14" fmla="*/ 104 w 109"/>
                <a:gd name="T15" fmla="*/ 26 h 49"/>
                <a:gd name="T16" fmla="*/ 4 w 109"/>
                <a:gd name="T17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49">
                  <a:moveTo>
                    <a:pt x="4" y="26"/>
                  </a:moveTo>
                  <a:lnTo>
                    <a:pt x="4" y="26"/>
                  </a:lnTo>
                  <a:cubicBezTo>
                    <a:pt x="0" y="32"/>
                    <a:pt x="0" y="39"/>
                    <a:pt x="4" y="43"/>
                  </a:cubicBezTo>
                  <a:cubicBezTo>
                    <a:pt x="9" y="48"/>
                    <a:pt x="16" y="48"/>
                    <a:pt x="21" y="43"/>
                  </a:cubicBezTo>
                  <a:cubicBezTo>
                    <a:pt x="38" y="25"/>
                    <a:pt x="69" y="25"/>
                    <a:pt x="87" y="43"/>
                  </a:cubicBezTo>
                  <a:cubicBezTo>
                    <a:pt x="89" y="46"/>
                    <a:pt x="92" y="47"/>
                    <a:pt x="96" y="47"/>
                  </a:cubicBezTo>
                  <a:cubicBezTo>
                    <a:pt x="98" y="47"/>
                    <a:pt x="101" y="46"/>
                    <a:pt x="104" y="43"/>
                  </a:cubicBezTo>
                  <a:cubicBezTo>
                    <a:pt x="108" y="39"/>
                    <a:pt x="108" y="32"/>
                    <a:pt x="104" y="26"/>
                  </a:cubicBezTo>
                  <a:cubicBezTo>
                    <a:pt x="77" y="0"/>
                    <a:pt x="31" y="0"/>
                    <a:pt x="4" y="2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" name="Freeform 152"/>
            <p:cNvSpPr>
              <a:spLocks noChangeArrowheads="1"/>
            </p:cNvSpPr>
            <p:nvPr/>
          </p:nvSpPr>
          <p:spPr bwMode="auto">
            <a:xfrm>
              <a:off x="2361587" y="4786205"/>
              <a:ext cx="81610" cy="25967"/>
            </a:xfrm>
            <a:custGeom>
              <a:avLst/>
              <a:gdLst>
                <a:gd name="T0" fmla="*/ 178 w 193"/>
                <a:gd name="T1" fmla="*/ 58 h 60"/>
                <a:gd name="T2" fmla="*/ 178 w 193"/>
                <a:gd name="T3" fmla="*/ 58 h 60"/>
                <a:gd name="T4" fmla="*/ 186 w 193"/>
                <a:gd name="T5" fmla="*/ 54 h 60"/>
                <a:gd name="T6" fmla="*/ 186 w 193"/>
                <a:gd name="T7" fmla="*/ 38 h 60"/>
                <a:gd name="T8" fmla="*/ 96 w 193"/>
                <a:gd name="T9" fmla="*/ 0 h 60"/>
                <a:gd name="T10" fmla="*/ 5 w 193"/>
                <a:gd name="T11" fmla="*/ 38 h 60"/>
                <a:gd name="T12" fmla="*/ 5 w 193"/>
                <a:gd name="T13" fmla="*/ 54 h 60"/>
                <a:gd name="T14" fmla="*/ 22 w 193"/>
                <a:gd name="T15" fmla="*/ 54 h 60"/>
                <a:gd name="T16" fmla="*/ 170 w 193"/>
                <a:gd name="T17" fmla="*/ 54 h 60"/>
                <a:gd name="T18" fmla="*/ 178 w 193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60">
                  <a:moveTo>
                    <a:pt x="178" y="58"/>
                  </a:moveTo>
                  <a:lnTo>
                    <a:pt x="178" y="58"/>
                  </a:lnTo>
                  <a:cubicBezTo>
                    <a:pt x="181" y="58"/>
                    <a:pt x="184" y="57"/>
                    <a:pt x="186" y="54"/>
                  </a:cubicBezTo>
                  <a:cubicBezTo>
                    <a:pt x="192" y="49"/>
                    <a:pt x="192" y="42"/>
                    <a:pt x="186" y="38"/>
                  </a:cubicBezTo>
                  <a:cubicBezTo>
                    <a:pt x="163" y="14"/>
                    <a:pt x="130" y="0"/>
                    <a:pt x="96" y="0"/>
                  </a:cubicBezTo>
                  <a:cubicBezTo>
                    <a:pt x="62" y="0"/>
                    <a:pt x="29" y="14"/>
                    <a:pt x="5" y="38"/>
                  </a:cubicBezTo>
                  <a:cubicBezTo>
                    <a:pt x="0" y="42"/>
                    <a:pt x="0" y="49"/>
                    <a:pt x="5" y="54"/>
                  </a:cubicBezTo>
                  <a:cubicBezTo>
                    <a:pt x="9" y="59"/>
                    <a:pt x="17" y="59"/>
                    <a:pt x="22" y="54"/>
                  </a:cubicBezTo>
                  <a:cubicBezTo>
                    <a:pt x="62" y="15"/>
                    <a:pt x="130" y="15"/>
                    <a:pt x="170" y="54"/>
                  </a:cubicBezTo>
                  <a:cubicBezTo>
                    <a:pt x="172" y="57"/>
                    <a:pt x="175" y="58"/>
                    <a:pt x="178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" name="Freeform 153"/>
            <p:cNvSpPr>
              <a:spLocks noChangeArrowheads="1"/>
            </p:cNvSpPr>
            <p:nvPr/>
          </p:nvSpPr>
          <p:spPr bwMode="auto">
            <a:xfrm>
              <a:off x="2344894" y="4762093"/>
              <a:ext cx="114996" cy="31532"/>
            </a:xfrm>
            <a:custGeom>
              <a:avLst/>
              <a:gdLst>
                <a:gd name="T0" fmla="*/ 137 w 274"/>
                <a:gd name="T1" fmla="*/ 0 h 76"/>
                <a:gd name="T2" fmla="*/ 137 w 274"/>
                <a:gd name="T3" fmla="*/ 0 h 76"/>
                <a:gd name="T4" fmla="*/ 5 w 274"/>
                <a:gd name="T5" fmla="*/ 54 h 76"/>
                <a:gd name="T6" fmla="*/ 5 w 274"/>
                <a:gd name="T7" fmla="*/ 71 h 76"/>
                <a:gd name="T8" fmla="*/ 21 w 274"/>
                <a:gd name="T9" fmla="*/ 71 h 76"/>
                <a:gd name="T10" fmla="*/ 137 w 274"/>
                <a:gd name="T11" fmla="*/ 23 h 76"/>
                <a:gd name="T12" fmla="*/ 252 w 274"/>
                <a:gd name="T13" fmla="*/ 71 h 76"/>
                <a:gd name="T14" fmla="*/ 261 w 274"/>
                <a:gd name="T15" fmla="*/ 74 h 76"/>
                <a:gd name="T16" fmla="*/ 269 w 274"/>
                <a:gd name="T17" fmla="*/ 71 h 76"/>
                <a:gd name="T18" fmla="*/ 269 w 274"/>
                <a:gd name="T19" fmla="*/ 54 h 76"/>
                <a:gd name="T20" fmla="*/ 137 w 274"/>
                <a:gd name="T2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76">
                  <a:moveTo>
                    <a:pt x="137" y="0"/>
                  </a:moveTo>
                  <a:lnTo>
                    <a:pt x="137" y="0"/>
                  </a:lnTo>
                  <a:cubicBezTo>
                    <a:pt x="87" y="0"/>
                    <a:pt x="40" y="19"/>
                    <a:pt x="5" y="54"/>
                  </a:cubicBezTo>
                  <a:cubicBezTo>
                    <a:pt x="0" y="59"/>
                    <a:pt x="0" y="67"/>
                    <a:pt x="5" y="71"/>
                  </a:cubicBezTo>
                  <a:cubicBezTo>
                    <a:pt x="10" y="75"/>
                    <a:pt x="17" y="75"/>
                    <a:pt x="21" y="71"/>
                  </a:cubicBezTo>
                  <a:cubicBezTo>
                    <a:pt x="53" y="40"/>
                    <a:pt x="93" y="23"/>
                    <a:pt x="137" y="23"/>
                  </a:cubicBezTo>
                  <a:cubicBezTo>
                    <a:pt x="181" y="23"/>
                    <a:pt x="221" y="40"/>
                    <a:pt x="252" y="71"/>
                  </a:cubicBezTo>
                  <a:cubicBezTo>
                    <a:pt x="255" y="73"/>
                    <a:pt x="258" y="74"/>
                    <a:pt x="261" y="74"/>
                  </a:cubicBezTo>
                  <a:cubicBezTo>
                    <a:pt x="264" y="74"/>
                    <a:pt x="267" y="73"/>
                    <a:pt x="269" y="71"/>
                  </a:cubicBezTo>
                  <a:cubicBezTo>
                    <a:pt x="273" y="67"/>
                    <a:pt x="273" y="59"/>
                    <a:pt x="269" y="54"/>
                  </a:cubicBezTo>
                  <a:cubicBezTo>
                    <a:pt x="234" y="19"/>
                    <a:pt x="187" y="0"/>
                    <a:pt x="1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Freeform 154"/>
            <p:cNvSpPr>
              <a:spLocks noChangeArrowheads="1"/>
            </p:cNvSpPr>
            <p:nvPr/>
          </p:nvSpPr>
          <p:spPr bwMode="auto">
            <a:xfrm>
              <a:off x="2348603" y="4839993"/>
              <a:ext cx="109432" cy="217008"/>
            </a:xfrm>
            <a:custGeom>
              <a:avLst/>
              <a:gdLst>
                <a:gd name="T0" fmla="*/ 201 w 258"/>
                <a:gd name="T1" fmla="*/ 0 h 515"/>
                <a:gd name="T2" fmla="*/ 201 w 258"/>
                <a:gd name="T3" fmla="*/ 0 h 515"/>
                <a:gd name="T4" fmla="*/ 61 w 258"/>
                <a:gd name="T5" fmla="*/ 0 h 515"/>
                <a:gd name="T6" fmla="*/ 0 w 258"/>
                <a:gd name="T7" fmla="*/ 47 h 515"/>
                <a:gd name="T8" fmla="*/ 0 w 258"/>
                <a:gd name="T9" fmla="*/ 381 h 515"/>
                <a:gd name="T10" fmla="*/ 129 w 258"/>
                <a:gd name="T11" fmla="*/ 514 h 515"/>
                <a:gd name="T12" fmla="*/ 133 w 258"/>
                <a:gd name="T13" fmla="*/ 514 h 515"/>
                <a:gd name="T14" fmla="*/ 257 w 258"/>
                <a:gd name="T15" fmla="*/ 381 h 515"/>
                <a:gd name="T16" fmla="*/ 257 w 258"/>
                <a:gd name="T17" fmla="*/ 47 h 515"/>
                <a:gd name="T18" fmla="*/ 201 w 258"/>
                <a:gd name="T19" fmla="*/ 0 h 515"/>
                <a:gd name="T20" fmla="*/ 233 w 258"/>
                <a:gd name="T21" fmla="*/ 381 h 515"/>
                <a:gd name="T22" fmla="*/ 233 w 258"/>
                <a:gd name="T23" fmla="*/ 381 h 515"/>
                <a:gd name="T24" fmla="*/ 133 w 258"/>
                <a:gd name="T25" fmla="*/ 491 h 515"/>
                <a:gd name="T26" fmla="*/ 129 w 258"/>
                <a:gd name="T27" fmla="*/ 491 h 515"/>
                <a:gd name="T28" fmla="*/ 24 w 258"/>
                <a:gd name="T29" fmla="*/ 381 h 515"/>
                <a:gd name="T30" fmla="*/ 24 w 258"/>
                <a:gd name="T31" fmla="*/ 47 h 515"/>
                <a:gd name="T32" fmla="*/ 61 w 258"/>
                <a:gd name="T33" fmla="*/ 23 h 515"/>
                <a:gd name="T34" fmla="*/ 201 w 258"/>
                <a:gd name="T35" fmla="*/ 23 h 515"/>
                <a:gd name="T36" fmla="*/ 233 w 258"/>
                <a:gd name="T37" fmla="*/ 47 h 515"/>
                <a:gd name="T38" fmla="*/ 233 w 258"/>
                <a:gd name="T39" fmla="*/ 38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" h="515">
                  <a:moveTo>
                    <a:pt x="201" y="0"/>
                  </a:moveTo>
                  <a:lnTo>
                    <a:pt x="201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23" y="0"/>
                    <a:pt x="0" y="18"/>
                    <a:pt x="0" y="4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452"/>
                    <a:pt x="60" y="514"/>
                    <a:pt x="129" y="514"/>
                  </a:cubicBezTo>
                  <a:cubicBezTo>
                    <a:pt x="133" y="514"/>
                    <a:pt x="133" y="514"/>
                    <a:pt x="133" y="514"/>
                  </a:cubicBezTo>
                  <a:cubicBezTo>
                    <a:pt x="200" y="514"/>
                    <a:pt x="257" y="453"/>
                    <a:pt x="257" y="381"/>
                  </a:cubicBezTo>
                  <a:cubicBezTo>
                    <a:pt x="257" y="47"/>
                    <a:pt x="257" y="47"/>
                    <a:pt x="257" y="47"/>
                  </a:cubicBezTo>
                  <a:cubicBezTo>
                    <a:pt x="257" y="30"/>
                    <a:pt x="250" y="0"/>
                    <a:pt x="201" y="0"/>
                  </a:cubicBezTo>
                  <a:close/>
                  <a:moveTo>
                    <a:pt x="233" y="381"/>
                  </a:moveTo>
                  <a:lnTo>
                    <a:pt x="233" y="381"/>
                  </a:lnTo>
                  <a:cubicBezTo>
                    <a:pt x="233" y="441"/>
                    <a:pt x="187" y="491"/>
                    <a:pt x="133" y="491"/>
                  </a:cubicBezTo>
                  <a:cubicBezTo>
                    <a:pt x="129" y="491"/>
                    <a:pt x="129" y="491"/>
                    <a:pt x="129" y="491"/>
                  </a:cubicBezTo>
                  <a:cubicBezTo>
                    <a:pt x="73" y="491"/>
                    <a:pt x="24" y="440"/>
                    <a:pt x="24" y="38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27"/>
                    <a:pt x="43" y="23"/>
                    <a:pt x="61" y="23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33" y="23"/>
                    <a:pt x="233" y="40"/>
                    <a:pt x="233" y="47"/>
                  </a:cubicBezTo>
                  <a:lnTo>
                    <a:pt x="233" y="38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Freeform 155"/>
            <p:cNvSpPr>
              <a:spLocks noChangeArrowheads="1"/>
            </p:cNvSpPr>
            <p:nvPr/>
          </p:nvSpPr>
          <p:spPr bwMode="auto">
            <a:xfrm>
              <a:off x="2385698" y="4873379"/>
              <a:ext cx="35241" cy="35241"/>
            </a:xfrm>
            <a:custGeom>
              <a:avLst/>
              <a:gdLst>
                <a:gd name="T0" fmla="*/ 41 w 82"/>
                <a:gd name="T1" fmla="*/ 0 h 83"/>
                <a:gd name="T2" fmla="*/ 41 w 82"/>
                <a:gd name="T3" fmla="*/ 0 h 83"/>
                <a:gd name="T4" fmla="*/ 0 w 82"/>
                <a:gd name="T5" fmla="*/ 41 h 83"/>
                <a:gd name="T6" fmla="*/ 41 w 82"/>
                <a:gd name="T7" fmla="*/ 82 h 83"/>
                <a:gd name="T8" fmla="*/ 81 w 82"/>
                <a:gd name="T9" fmla="*/ 41 h 83"/>
                <a:gd name="T10" fmla="*/ 41 w 82"/>
                <a:gd name="T11" fmla="*/ 0 h 83"/>
                <a:gd name="T12" fmla="*/ 41 w 82"/>
                <a:gd name="T13" fmla="*/ 59 h 83"/>
                <a:gd name="T14" fmla="*/ 41 w 82"/>
                <a:gd name="T15" fmla="*/ 59 h 83"/>
                <a:gd name="T16" fmla="*/ 23 w 82"/>
                <a:gd name="T17" fmla="*/ 41 h 83"/>
                <a:gd name="T18" fmla="*/ 41 w 82"/>
                <a:gd name="T19" fmla="*/ 23 h 83"/>
                <a:gd name="T20" fmla="*/ 59 w 82"/>
                <a:gd name="T21" fmla="*/ 41 h 83"/>
                <a:gd name="T22" fmla="*/ 41 w 82"/>
                <a:gd name="T23" fmla="*/ 5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1" y="64"/>
                    <a:pt x="81" y="41"/>
                  </a:cubicBezTo>
                  <a:cubicBezTo>
                    <a:pt x="81" y="18"/>
                    <a:pt x="64" y="0"/>
                    <a:pt x="41" y="0"/>
                  </a:cubicBezTo>
                  <a:close/>
                  <a:moveTo>
                    <a:pt x="41" y="59"/>
                  </a:moveTo>
                  <a:lnTo>
                    <a:pt x="41" y="59"/>
                  </a:lnTo>
                  <a:cubicBezTo>
                    <a:pt x="32" y="59"/>
                    <a:pt x="23" y="50"/>
                    <a:pt x="23" y="41"/>
                  </a:cubicBezTo>
                  <a:cubicBezTo>
                    <a:pt x="23" y="32"/>
                    <a:pt x="32" y="23"/>
                    <a:pt x="41" y="23"/>
                  </a:cubicBezTo>
                  <a:cubicBezTo>
                    <a:pt x="50" y="23"/>
                    <a:pt x="59" y="32"/>
                    <a:pt x="59" y="41"/>
                  </a:cubicBezTo>
                  <a:cubicBezTo>
                    <a:pt x="59" y="50"/>
                    <a:pt x="50" y="59"/>
                    <a:pt x="41" y="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" name="Freeform 156"/>
          <p:cNvSpPr>
            <a:spLocks noChangeArrowheads="1"/>
          </p:cNvSpPr>
          <p:nvPr/>
        </p:nvSpPr>
        <p:spPr bwMode="auto">
          <a:xfrm>
            <a:off x="3113631" y="4763947"/>
            <a:ext cx="309747" cy="291198"/>
          </a:xfrm>
          <a:custGeom>
            <a:avLst/>
            <a:gdLst>
              <a:gd name="T0" fmla="*/ 660 w 737"/>
              <a:gd name="T1" fmla="*/ 276 h 692"/>
              <a:gd name="T2" fmla="*/ 368 w 737"/>
              <a:gd name="T3" fmla="*/ 0 h 692"/>
              <a:gd name="T4" fmla="*/ 77 w 737"/>
              <a:gd name="T5" fmla="*/ 276 h 692"/>
              <a:gd name="T6" fmla="*/ 77 w 737"/>
              <a:gd name="T7" fmla="*/ 520 h 692"/>
              <a:gd name="T8" fmla="*/ 157 w 737"/>
              <a:gd name="T9" fmla="*/ 509 h 692"/>
              <a:gd name="T10" fmla="*/ 129 w 737"/>
              <a:gd name="T11" fmla="*/ 247 h 692"/>
              <a:gd name="T12" fmla="*/ 608 w 737"/>
              <a:gd name="T13" fmla="*/ 247 h 692"/>
              <a:gd name="T14" fmla="*/ 580 w 737"/>
              <a:gd name="T15" fmla="*/ 509 h 692"/>
              <a:gd name="T16" fmla="*/ 501 w 737"/>
              <a:gd name="T17" fmla="*/ 638 h 692"/>
              <a:gd name="T18" fmla="*/ 413 w 737"/>
              <a:gd name="T19" fmla="*/ 609 h 692"/>
              <a:gd name="T20" fmla="*/ 297 w 737"/>
              <a:gd name="T21" fmla="*/ 650 h 692"/>
              <a:gd name="T22" fmla="*/ 413 w 737"/>
              <a:gd name="T23" fmla="*/ 691 h 692"/>
              <a:gd name="T24" fmla="*/ 501 w 737"/>
              <a:gd name="T25" fmla="*/ 661 h 692"/>
              <a:gd name="T26" fmla="*/ 660 w 737"/>
              <a:gd name="T27" fmla="*/ 520 h 692"/>
              <a:gd name="T28" fmla="*/ 660 w 737"/>
              <a:gd name="T29" fmla="*/ 276 h 692"/>
              <a:gd name="T30" fmla="*/ 75 w 737"/>
              <a:gd name="T31" fmla="*/ 496 h 692"/>
              <a:gd name="T32" fmla="*/ 75 w 737"/>
              <a:gd name="T33" fmla="*/ 300 h 692"/>
              <a:gd name="T34" fmla="*/ 134 w 737"/>
              <a:gd name="T35" fmla="*/ 287 h 692"/>
              <a:gd name="T36" fmla="*/ 134 w 737"/>
              <a:gd name="T37" fmla="*/ 509 h 692"/>
              <a:gd name="T38" fmla="*/ 98 w 737"/>
              <a:gd name="T39" fmla="*/ 509 h 692"/>
              <a:gd name="T40" fmla="*/ 116 w 737"/>
              <a:gd name="T41" fmla="*/ 268 h 692"/>
              <a:gd name="T42" fmla="*/ 413 w 737"/>
              <a:gd name="T43" fmla="*/ 669 h 692"/>
              <a:gd name="T44" fmla="*/ 338 w 737"/>
              <a:gd name="T45" fmla="*/ 669 h 692"/>
              <a:gd name="T46" fmla="*/ 338 w 737"/>
              <a:gd name="T47" fmla="*/ 632 h 692"/>
              <a:gd name="T48" fmla="*/ 431 w 737"/>
              <a:gd name="T49" fmla="*/ 650 h 692"/>
              <a:gd name="T50" fmla="*/ 639 w 737"/>
              <a:gd name="T51" fmla="*/ 509 h 692"/>
              <a:gd name="T52" fmla="*/ 620 w 737"/>
              <a:gd name="T53" fmla="*/ 527 h 692"/>
              <a:gd name="T54" fmla="*/ 602 w 737"/>
              <a:gd name="T55" fmla="*/ 287 h 692"/>
              <a:gd name="T56" fmla="*/ 639 w 737"/>
              <a:gd name="T57" fmla="*/ 287 h 692"/>
              <a:gd name="T58" fmla="*/ 662 w 737"/>
              <a:gd name="T59" fmla="*/ 496 h 692"/>
              <a:gd name="T60" fmla="*/ 662 w 737"/>
              <a:gd name="T61" fmla="*/ 300 h 692"/>
              <a:gd name="T62" fmla="*/ 662 w 737"/>
              <a:gd name="T63" fmla="*/ 496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7" h="692">
                <a:moveTo>
                  <a:pt x="660" y="276"/>
                </a:moveTo>
                <a:lnTo>
                  <a:pt x="660" y="276"/>
                </a:lnTo>
                <a:cubicBezTo>
                  <a:pt x="656" y="262"/>
                  <a:pt x="645" y="251"/>
                  <a:pt x="632" y="247"/>
                </a:cubicBezTo>
                <a:cubicBezTo>
                  <a:pt x="622" y="109"/>
                  <a:pt x="508" y="0"/>
                  <a:pt x="368" y="0"/>
                </a:cubicBezTo>
                <a:cubicBezTo>
                  <a:pt x="229" y="0"/>
                  <a:pt x="114" y="109"/>
                  <a:pt x="105" y="247"/>
                </a:cubicBezTo>
                <a:cubicBezTo>
                  <a:pt x="91" y="251"/>
                  <a:pt x="80" y="262"/>
                  <a:pt x="77" y="276"/>
                </a:cubicBezTo>
                <a:cubicBezTo>
                  <a:pt x="33" y="282"/>
                  <a:pt x="0" y="333"/>
                  <a:pt x="0" y="398"/>
                </a:cubicBezTo>
                <a:cubicBezTo>
                  <a:pt x="0" y="461"/>
                  <a:pt x="33" y="512"/>
                  <a:pt x="77" y="520"/>
                </a:cubicBezTo>
                <a:cubicBezTo>
                  <a:pt x="81" y="537"/>
                  <a:pt x="96" y="550"/>
                  <a:pt x="116" y="550"/>
                </a:cubicBezTo>
                <a:cubicBezTo>
                  <a:pt x="138" y="550"/>
                  <a:pt x="157" y="532"/>
                  <a:pt x="157" y="509"/>
                </a:cubicBezTo>
                <a:cubicBezTo>
                  <a:pt x="157" y="287"/>
                  <a:pt x="157" y="287"/>
                  <a:pt x="157" y="287"/>
                </a:cubicBezTo>
                <a:cubicBezTo>
                  <a:pt x="157" y="268"/>
                  <a:pt x="144" y="253"/>
                  <a:pt x="129" y="247"/>
                </a:cubicBezTo>
                <a:cubicBezTo>
                  <a:pt x="137" y="123"/>
                  <a:pt x="241" y="23"/>
                  <a:pt x="368" y="23"/>
                </a:cubicBezTo>
                <a:cubicBezTo>
                  <a:pt x="495" y="23"/>
                  <a:pt x="599" y="123"/>
                  <a:pt x="608" y="247"/>
                </a:cubicBezTo>
                <a:cubicBezTo>
                  <a:pt x="591" y="253"/>
                  <a:pt x="580" y="268"/>
                  <a:pt x="580" y="287"/>
                </a:cubicBezTo>
                <a:cubicBezTo>
                  <a:pt x="580" y="509"/>
                  <a:pt x="580" y="509"/>
                  <a:pt x="580" y="509"/>
                </a:cubicBezTo>
                <a:cubicBezTo>
                  <a:pt x="580" y="527"/>
                  <a:pt x="591" y="543"/>
                  <a:pt x="608" y="548"/>
                </a:cubicBezTo>
                <a:cubicBezTo>
                  <a:pt x="601" y="605"/>
                  <a:pt x="564" y="638"/>
                  <a:pt x="501" y="638"/>
                </a:cubicBezTo>
                <a:cubicBezTo>
                  <a:pt x="452" y="638"/>
                  <a:pt x="452" y="638"/>
                  <a:pt x="452" y="638"/>
                </a:cubicBezTo>
                <a:cubicBezTo>
                  <a:pt x="446" y="622"/>
                  <a:pt x="432" y="609"/>
                  <a:pt x="413" y="609"/>
                </a:cubicBezTo>
                <a:cubicBezTo>
                  <a:pt x="338" y="609"/>
                  <a:pt x="338" y="609"/>
                  <a:pt x="338" y="609"/>
                </a:cubicBezTo>
                <a:cubicBezTo>
                  <a:pt x="315" y="609"/>
                  <a:pt x="297" y="627"/>
                  <a:pt x="297" y="650"/>
                </a:cubicBezTo>
                <a:cubicBezTo>
                  <a:pt x="297" y="673"/>
                  <a:pt x="315" y="691"/>
                  <a:pt x="338" y="691"/>
                </a:cubicBezTo>
                <a:cubicBezTo>
                  <a:pt x="413" y="691"/>
                  <a:pt x="413" y="691"/>
                  <a:pt x="413" y="691"/>
                </a:cubicBezTo>
                <a:cubicBezTo>
                  <a:pt x="432" y="691"/>
                  <a:pt x="446" y="679"/>
                  <a:pt x="452" y="661"/>
                </a:cubicBezTo>
                <a:cubicBezTo>
                  <a:pt x="501" y="661"/>
                  <a:pt x="501" y="661"/>
                  <a:pt x="501" y="661"/>
                </a:cubicBezTo>
                <a:cubicBezTo>
                  <a:pt x="576" y="661"/>
                  <a:pt x="624" y="619"/>
                  <a:pt x="631" y="548"/>
                </a:cubicBezTo>
                <a:cubicBezTo>
                  <a:pt x="645" y="545"/>
                  <a:pt x="656" y="533"/>
                  <a:pt x="660" y="520"/>
                </a:cubicBezTo>
                <a:cubicBezTo>
                  <a:pt x="703" y="512"/>
                  <a:pt x="736" y="461"/>
                  <a:pt x="736" y="398"/>
                </a:cubicBezTo>
                <a:cubicBezTo>
                  <a:pt x="736" y="333"/>
                  <a:pt x="703" y="282"/>
                  <a:pt x="660" y="276"/>
                </a:cubicBezTo>
                <a:close/>
                <a:moveTo>
                  <a:pt x="75" y="496"/>
                </a:moveTo>
                <a:lnTo>
                  <a:pt x="75" y="496"/>
                </a:lnTo>
                <a:cubicBezTo>
                  <a:pt x="45" y="486"/>
                  <a:pt x="24" y="445"/>
                  <a:pt x="24" y="398"/>
                </a:cubicBezTo>
                <a:cubicBezTo>
                  <a:pt x="24" y="350"/>
                  <a:pt x="45" y="308"/>
                  <a:pt x="75" y="300"/>
                </a:cubicBezTo>
                <a:lnTo>
                  <a:pt x="75" y="496"/>
                </a:lnTo>
                <a:close/>
                <a:moveTo>
                  <a:pt x="134" y="287"/>
                </a:moveTo>
                <a:lnTo>
                  <a:pt x="134" y="287"/>
                </a:lnTo>
                <a:cubicBezTo>
                  <a:pt x="134" y="509"/>
                  <a:pt x="134" y="509"/>
                  <a:pt x="134" y="509"/>
                </a:cubicBezTo>
                <a:cubicBezTo>
                  <a:pt x="134" y="519"/>
                  <a:pt x="126" y="527"/>
                  <a:pt x="116" y="527"/>
                </a:cubicBezTo>
                <a:cubicBezTo>
                  <a:pt x="106" y="527"/>
                  <a:pt x="98" y="519"/>
                  <a:pt x="98" y="509"/>
                </a:cubicBezTo>
                <a:cubicBezTo>
                  <a:pt x="98" y="287"/>
                  <a:pt x="98" y="287"/>
                  <a:pt x="98" y="287"/>
                </a:cubicBezTo>
                <a:cubicBezTo>
                  <a:pt x="98" y="276"/>
                  <a:pt x="106" y="268"/>
                  <a:pt x="116" y="268"/>
                </a:cubicBezTo>
                <a:cubicBezTo>
                  <a:pt x="126" y="268"/>
                  <a:pt x="134" y="276"/>
                  <a:pt x="134" y="287"/>
                </a:cubicBezTo>
                <a:close/>
                <a:moveTo>
                  <a:pt x="413" y="669"/>
                </a:moveTo>
                <a:lnTo>
                  <a:pt x="413" y="669"/>
                </a:lnTo>
                <a:cubicBezTo>
                  <a:pt x="338" y="669"/>
                  <a:pt x="338" y="669"/>
                  <a:pt x="338" y="669"/>
                </a:cubicBezTo>
                <a:cubicBezTo>
                  <a:pt x="329" y="669"/>
                  <a:pt x="320" y="660"/>
                  <a:pt x="320" y="650"/>
                </a:cubicBezTo>
                <a:cubicBezTo>
                  <a:pt x="320" y="640"/>
                  <a:pt x="329" y="632"/>
                  <a:pt x="338" y="632"/>
                </a:cubicBezTo>
                <a:cubicBezTo>
                  <a:pt x="413" y="632"/>
                  <a:pt x="413" y="632"/>
                  <a:pt x="413" y="632"/>
                </a:cubicBezTo>
                <a:cubicBezTo>
                  <a:pt x="422" y="632"/>
                  <a:pt x="431" y="640"/>
                  <a:pt x="431" y="650"/>
                </a:cubicBezTo>
                <a:cubicBezTo>
                  <a:pt x="431" y="660"/>
                  <a:pt x="422" y="669"/>
                  <a:pt x="413" y="669"/>
                </a:cubicBezTo>
                <a:close/>
                <a:moveTo>
                  <a:pt x="639" y="509"/>
                </a:moveTo>
                <a:lnTo>
                  <a:pt x="639" y="509"/>
                </a:lnTo>
                <a:cubicBezTo>
                  <a:pt x="639" y="519"/>
                  <a:pt x="631" y="527"/>
                  <a:pt x="620" y="527"/>
                </a:cubicBezTo>
                <a:cubicBezTo>
                  <a:pt x="611" y="527"/>
                  <a:pt x="602" y="519"/>
                  <a:pt x="602" y="509"/>
                </a:cubicBezTo>
                <a:cubicBezTo>
                  <a:pt x="602" y="287"/>
                  <a:pt x="602" y="287"/>
                  <a:pt x="602" y="287"/>
                </a:cubicBezTo>
                <a:cubicBezTo>
                  <a:pt x="602" y="276"/>
                  <a:pt x="611" y="268"/>
                  <a:pt x="620" y="268"/>
                </a:cubicBezTo>
                <a:cubicBezTo>
                  <a:pt x="631" y="268"/>
                  <a:pt x="639" y="276"/>
                  <a:pt x="639" y="287"/>
                </a:cubicBezTo>
                <a:lnTo>
                  <a:pt x="639" y="509"/>
                </a:lnTo>
                <a:close/>
                <a:moveTo>
                  <a:pt x="662" y="496"/>
                </a:moveTo>
                <a:lnTo>
                  <a:pt x="662" y="496"/>
                </a:lnTo>
                <a:cubicBezTo>
                  <a:pt x="662" y="300"/>
                  <a:pt x="662" y="300"/>
                  <a:pt x="662" y="300"/>
                </a:cubicBezTo>
                <a:cubicBezTo>
                  <a:pt x="690" y="308"/>
                  <a:pt x="713" y="350"/>
                  <a:pt x="713" y="398"/>
                </a:cubicBezTo>
                <a:cubicBezTo>
                  <a:pt x="713" y="445"/>
                  <a:pt x="690" y="486"/>
                  <a:pt x="662" y="49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" name="Group 398"/>
          <p:cNvGrpSpPr/>
          <p:nvPr/>
        </p:nvGrpSpPr>
        <p:grpSpPr>
          <a:xfrm>
            <a:off x="600019" y="4750965"/>
            <a:ext cx="146526" cy="317166"/>
            <a:chOff x="600019" y="4750965"/>
            <a:chExt cx="146526" cy="317166"/>
          </a:xfrm>
          <a:solidFill>
            <a:srgbClr val="02D35F"/>
          </a:solidFill>
        </p:grpSpPr>
        <p:sp>
          <p:nvSpPr>
            <p:cNvPr id="567" name="Freeform 157"/>
            <p:cNvSpPr>
              <a:spLocks noChangeArrowheads="1"/>
            </p:cNvSpPr>
            <p:nvPr/>
          </p:nvSpPr>
          <p:spPr bwMode="auto">
            <a:xfrm>
              <a:off x="600019" y="4750965"/>
              <a:ext cx="146526" cy="317166"/>
            </a:xfrm>
            <a:custGeom>
              <a:avLst/>
              <a:gdLst>
                <a:gd name="T0" fmla="*/ 204 w 347"/>
                <a:gd name="T1" fmla="*/ 0 h 753"/>
                <a:gd name="T2" fmla="*/ 204 w 347"/>
                <a:gd name="T3" fmla="*/ 0 h 753"/>
                <a:gd name="T4" fmla="*/ 142 w 347"/>
                <a:gd name="T5" fmla="*/ 0 h 753"/>
                <a:gd name="T6" fmla="*/ 0 w 347"/>
                <a:gd name="T7" fmla="*/ 117 h 753"/>
                <a:gd name="T8" fmla="*/ 0 w 347"/>
                <a:gd name="T9" fmla="*/ 610 h 753"/>
                <a:gd name="T10" fmla="*/ 142 w 347"/>
                <a:gd name="T11" fmla="*/ 752 h 753"/>
                <a:gd name="T12" fmla="*/ 204 w 347"/>
                <a:gd name="T13" fmla="*/ 752 h 753"/>
                <a:gd name="T14" fmla="*/ 346 w 347"/>
                <a:gd name="T15" fmla="*/ 610 h 753"/>
                <a:gd name="T16" fmla="*/ 346 w 347"/>
                <a:gd name="T17" fmla="*/ 142 h 753"/>
                <a:gd name="T18" fmla="*/ 204 w 347"/>
                <a:gd name="T19" fmla="*/ 0 h 753"/>
                <a:gd name="T20" fmla="*/ 322 w 347"/>
                <a:gd name="T21" fmla="*/ 610 h 753"/>
                <a:gd name="T22" fmla="*/ 322 w 347"/>
                <a:gd name="T23" fmla="*/ 610 h 753"/>
                <a:gd name="T24" fmla="*/ 204 w 347"/>
                <a:gd name="T25" fmla="*/ 729 h 753"/>
                <a:gd name="T26" fmla="*/ 142 w 347"/>
                <a:gd name="T27" fmla="*/ 729 h 753"/>
                <a:gd name="T28" fmla="*/ 24 w 347"/>
                <a:gd name="T29" fmla="*/ 610 h 753"/>
                <a:gd name="T30" fmla="*/ 24 w 347"/>
                <a:gd name="T31" fmla="*/ 117 h 753"/>
                <a:gd name="T32" fmla="*/ 142 w 347"/>
                <a:gd name="T33" fmla="*/ 23 h 753"/>
                <a:gd name="T34" fmla="*/ 204 w 347"/>
                <a:gd name="T35" fmla="*/ 23 h 753"/>
                <a:gd name="T36" fmla="*/ 322 w 347"/>
                <a:gd name="T37" fmla="*/ 142 h 753"/>
                <a:gd name="T38" fmla="*/ 322 w 347"/>
                <a:gd name="T39" fmla="*/ 61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7" h="753">
                  <a:moveTo>
                    <a:pt x="204" y="0"/>
                  </a:moveTo>
                  <a:lnTo>
                    <a:pt x="204" y="0"/>
                  </a:lnTo>
                  <a:cubicBezTo>
                    <a:pt x="142" y="0"/>
                    <a:pt x="142" y="0"/>
                    <a:pt x="142" y="0"/>
                  </a:cubicBezTo>
                  <a:cubicBezTo>
                    <a:pt x="61" y="0"/>
                    <a:pt x="0" y="49"/>
                    <a:pt x="0" y="117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688"/>
                    <a:pt x="64" y="752"/>
                    <a:pt x="142" y="752"/>
                  </a:cubicBezTo>
                  <a:cubicBezTo>
                    <a:pt x="204" y="752"/>
                    <a:pt x="204" y="752"/>
                    <a:pt x="204" y="752"/>
                  </a:cubicBezTo>
                  <a:cubicBezTo>
                    <a:pt x="283" y="752"/>
                    <a:pt x="346" y="688"/>
                    <a:pt x="346" y="610"/>
                  </a:cubicBezTo>
                  <a:cubicBezTo>
                    <a:pt x="346" y="142"/>
                    <a:pt x="346" y="142"/>
                    <a:pt x="346" y="142"/>
                  </a:cubicBezTo>
                  <a:cubicBezTo>
                    <a:pt x="346" y="64"/>
                    <a:pt x="283" y="0"/>
                    <a:pt x="204" y="0"/>
                  </a:cubicBezTo>
                  <a:close/>
                  <a:moveTo>
                    <a:pt x="322" y="610"/>
                  </a:moveTo>
                  <a:lnTo>
                    <a:pt x="322" y="610"/>
                  </a:lnTo>
                  <a:cubicBezTo>
                    <a:pt x="322" y="676"/>
                    <a:pt x="269" y="729"/>
                    <a:pt x="204" y="729"/>
                  </a:cubicBezTo>
                  <a:cubicBezTo>
                    <a:pt x="142" y="729"/>
                    <a:pt x="142" y="729"/>
                    <a:pt x="142" y="729"/>
                  </a:cubicBezTo>
                  <a:cubicBezTo>
                    <a:pt x="77" y="729"/>
                    <a:pt x="24" y="676"/>
                    <a:pt x="24" y="610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24" y="62"/>
                    <a:pt x="74" y="23"/>
                    <a:pt x="142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269" y="23"/>
                    <a:pt x="322" y="76"/>
                    <a:pt x="322" y="142"/>
                  </a:cubicBezTo>
                  <a:lnTo>
                    <a:pt x="322" y="6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Freeform 158"/>
            <p:cNvSpPr>
              <a:spLocks noChangeArrowheads="1"/>
            </p:cNvSpPr>
            <p:nvPr/>
          </p:nvSpPr>
          <p:spPr bwMode="auto">
            <a:xfrm>
              <a:off x="627840" y="4827011"/>
              <a:ext cx="89029" cy="83464"/>
            </a:xfrm>
            <a:custGeom>
              <a:avLst/>
              <a:gdLst>
                <a:gd name="T0" fmla="*/ 141 w 211"/>
                <a:gd name="T1" fmla="*/ 0 h 198"/>
                <a:gd name="T2" fmla="*/ 141 w 211"/>
                <a:gd name="T3" fmla="*/ 0 h 198"/>
                <a:gd name="T4" fmla="*/ 71 w 211"/>
                <a:gd name="T5" fmla="*/ 0 h 198"/>
                <a:gd name="T6" fmla="*/ 0 w 211"/>
                <a:gd name="T7" fmla="*/ 69 h 198"/>
                <a:gd name="T8" fmla="*/ 0 w 211"/>
                <a:gd name="T9" fmla="*/ 126 h 198"/>
                <a:gd name="T10" fmla="*/ 70 w 211"/>
                <a:gd name="T11" fmla="*/ 197 h 198"/>
                <a:gd name="T12" fmla="*/ 93 w 211"/>
                <a:gd name="T13" fmla="*/ 197 h 198"/>
                <a:gd name="T14" fmla="*/ 142 w 211"/>
                <a:gd name="T15" fmla="*/ 197 h 198"/>
                <a:gd name="T16" fmla="*/ 210 w 211"/>
                <a:gd name="T17" fmla="*/ 126 h 198"/>
                <a:gd name="T18" fmla="*/ 210 w 211"/>
                <a:gd name="T19" fmla="*/ 69 h 198"/>
                <a:gd name="T20" fmla="*/ 141 w 211"/>
                <a:gd name="T21" fmla="*/ 0 h 198"/>
                <a:gd name="T22" fmla="*/ 186 w 211"/>
                <a:gd name="T23" fmla="*/ 126 h 198"/>
                <a:gd name="T24" fmla="*/ 186 w 211"/>
                <a:gd name="T25" fmla="*/ 126 h 198"/>
                <a:gd name="T26" fmla="*/ 141 w 211"/>
                <a:gd name="T27" fmla="*/ 174 h 198"/>
                <a:gd name="T28" fmla="*/ 71 w 211"/>
                <a:gd name="T29" fmla="*/ 174 h 198"/>
                <a:gd name="T30" fmla="*/ 23 w 211"/>
                <a:gd name="T31" fmla="*/ 126 h 198"/>
                <a:gd name="T32" fmla="*/ 23 w 211"/>
                <a:gd name="T33" fmla="*/ 69 h 198"/>
                <a:gd name="T34" fmla="*/ 71 w 211"/>
                <a:gd name="T35" fmla="*/ 24 h 198"/>
                <a:gd name="T36" fmla="*/ 141 w 211"/>
                <a:gd name="T37" fmla="*/ 24 h 198"/>
                <a:gd name="T38" fmla="*/ 186 w 211"/>
                <a:gd name="T39" fmla="*/ 69 h 198"/>
                <a:gd name="T40" fmla="*/ 186 w 211"/>
                <a:gd name="T41" fmla="*/ 12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" h="198">
                  <a:moveTo>
                    <a:pt x="141" y="0"/>
                  </a:moveTo>
                  <a:lnTo>
                    <a:pt x="141" y="0"/>
                  </a:lnTo>
                  <a:cubicBezTo>
                    <a:pt x="71" y="0"/>
                    <a:pt x="71" y="0"/>
                    <a:pt x="71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65"/>
                    <a:pt x="30" y="195"/>
                    <a:pt x="70" y="197"/>
                  </a:cubicBezTo>
                  <a:cubicBezTo>
                    <a:pt x="71" y="197"/>
                    <a:pt x="80" y="197"/>
                    <a:pt x="93" y="197"/>
                  </a:cubicBezTo>
                  <a:cubicBezTo>
                    <a:pt x="114" y="197"/>
                    <a:pt x="141" y="197"/>
                    <a:pt x="142" y="197"/>
                  </a:cubicBezTo>
                  <a:cubicBezTo>
                    <a:pt x="180" y="195"/>
                    <a:pt x="210" y="165"/>
                    <a:pt x="210" y="126"/>
                  </a:cubicBezTo>
                  <a:cubicBezTo>
                    <a:pt x="210" y="69"/>
                    <a:pt x="210" y="69"/>
                    <a:pt x="210" y="69"/>
                  </a:cubicBezTo>
                  <a:cubicBezTo>
                    <a:pt x="210" y="30"/>
                    <a:pt x="179" y="0"/>
                    <a:pt x="141" y="0"/>
                  </a:cubicBezTo>
                  <a:close/>
                  <a:moveTo>
                    <a:pt x="186" y="126"/>
                  </a:moveTo>
                  <a:lnTo>
                    <a:pt x="186" y="126"/>
                  </a:lnTo>
                  <a:cubicBezTo>
                    <a:pt x="186" y="152"/>
                    <a:pt x="168" y="173"/>
                    <a:pt x="141" y="174"/>
                  </a:cubicBezTo>
                  <a:cubicBezTo>
                    <a:pt x="137" y="174"/>
                    <a:pt x="74" y="174"/>
                    <a:pt x="71" y="174"/>
                  </a:cubicBezTo>
                  <a:cubicBezTo>
                    <a:pt x="44" y="172"/>
                    <a:pt x="23" y="152"/>
                    <a:pt x="23" y="12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44"/>
                    <a:pt x="44" y="24"/>
                    <a:pt x="7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67" y="24"/>
                    <a:pt x="186" y="44"/>
                    <a:pt x="186" y="69"/>
                  </a:cubicBezTo>
                  <a:lnTo>
                    <a:pt x="186" y="1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Freeform 159"/>
            <p:cNvSpPr>
              <a:spLocks noChangeArrowheads="1"/>
            </p:cNvSpPr>
            <p:nvPr/>
          </p:nvSpPr>
          <p:spPr bwMode="auto">
            <a:xfrm>
              <a:off x="637114" y="4778787"/>
              <a:ext cx="38950" cy="12983"/>
            </a:xfrm>
            <a:custGeom>
              <a:avLst/>
              <a:gdLst>
                <a:gd name="T0" fmla="*/ 25 w 94"/>
                <a:gd name="T1" fmla="*/ 32 h 33"/>
                <a:gd name="T2" fmla="*/ 25 w 94"/>
                <a:gd name="T3" fmla="*/ 32 h 33"/>
                <a:gd name="T4" fmla="*/ 64 w 94"/>
                <a:gd name="T5" fmla="*/ 32 h 33"/>
                <a:gd name="T6" fmla="*/ 87 w 94"/>
                <a:gd name="T7" fmla="*/ 26 h 33"/>
                <a:gd name="T8" fmla="*/ 86 w 94"/>
                <a:gd name="T9" fmla="*/ 5 h 33"/>
                <a:gd name="T10" fmla="*/ 64 w 94"/>
                <a:gd name="T11" fmla="*/ 0 h 33"/>
                <a:gd name="T12" fmla="*/ 25 w 94"/>
                <a:gd name="T13" fmla="*/ 0 h 33"/>
                <a:gd name="T14" fmla="*/ 3 w 94"/>
                <a:gd name="T15" fmla="*/ 9 h 33"/>
                <a:gd name="T16" fmla="*/ 3 w 94"/>
                <a:gd name="T17" fmla="*/ 26 h 33"/>
                <a:gd name="T18" fmla="*/ 25 w 94"/>
                <a:gd name="T1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3">
                  <a:moveTo>
                    <a:pt x="25" y="32"/>
                  </a:moveTo>
                  <a:lnTo>
                    <a:pt x="25" y="32"/>
                  </a:lnTo>
                  <a:cubicBezTo>
                    <a:pt x="26" y="32"/>
                    <a:pt x="64" y="32"/>
                    <a:pt x="64" y="32"/>
                  </a:cubicBezTo>
                  <a:cubicBezTo>
                    <a:pt x="71" y="32"/>
                    <a:pt x="83" y="32"/>
                    <a:pt x="87" y="26"/>
                  </a:cubicBezTo>
                  <a:cubicBezTo>
                    <a:pt x="93" y="21"/>
                    <a:pt x="91" y="9"/>
                    <a:pt x="86" y="5"/>
                  </a:cubicBezTo>
                  <a:cubicBezTo>
                    <a:pt x="81" y="0"/>
                    <a:pt x="71" y="0"/>
                    <a:pt x="6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7" y="1"/>
                    <a:pt x="3" y="9"/>
                  </a:cubicBezTo>
                  <a:cubicBezTo>
                    <a:pt x="1" y="13"/>
                    <a:pt x="0" y="19"/>
                    <a:pt x="3" y="26"/>
                  </a:cubicBezTo>
                  <a:cubicBezTo>
                    <a:pt x="7" y="32"/>
                    <a:pt x="18" y="32"/>
                    <a:pt x="25" y="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Freeform 160"/>
            <p:cNvSpPr>
              <a:spLocks noChangeArrowheads="1"/>
            </p:cNvSpPr>
            <p:nvPr/>
          </p:nvSpPr>
          <p:spPr bwMode="auto">
            <a:xfrm>
              <a:off x="651952" y="4849268"/>
              <a:ext cx="40805" cy="37095"/>
            </a:xfrm>
            <a:custGeom>
              <a:avLst/>
              <a:gdLst>
                <a:gd name="T0" fmla="*/ 65 w 95"/>
                <a:gd name="T1" fmla="*/ 0 h 88"/>
                <a:gd name="T2" fmla="*/ 65 w 95"/>
                <a:gd name="T3" fmla="*/ 0 h 88"/>
                <a:gd name="T4" fmla="*/ 30 w 95"/>
                <a:gd name="T5" fmla="*/ 0 h 88"/>
                <a:gd name="T6" fmla="*/ 0 w 95"/>
                <a:gd name="T7" fmla="*/ 29 h 88"/>
                <a:gd name="T8" fmla="*/ 0 w 95"/>
                <a:gd name="T9" fmla="*/ 58 h 88"/>
                <a:gd name="T10" fmla="*/ 30 w 95"/>
                <a:gd name="T11" fmla="*/ 87 h 88"/>
                <a:gd name="T12" fmla="*/ 65 w 95"/>
                <a:gd name="T13" fmla="*/ 87 h 88"/>
                <a:gd name="T14" fmla="*/ 94 w 95"/>
                <a:gd name="T15" fmla="*/ 58 h 88"/>
                <a:gd name="T16" fmla="*/ 94 w 95"/>
                <a:gd name="T17" fmla="*/ 29 h 88"/>
                <a:gd name="T18" fmla="*/ 65 w 95"/>
                <a:gd name="T1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8">
                  <a:moveTo>
                    <a:pt x="65" y="0"/>
                  </a:moveTo>
                  <a:lnTo>
                    <a:pt x="65" y="0"/>
                  </a:ln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13" y="86"/>
                    <a:pt x="30" y="87"/>
                  </a:cubicBezTo>
                  <a:cubicBezTo>
                    <a:pt x="31" y="87"/>
                    <a:pt x="64" y="87"/>
                    <a:pt x="65" y="87"/>
                  </a:cubicBezTo>
                  <a:cubicBezTo>
                    <a:pt x="82" y="87"/>
                    <a:pt x="94" y="73"/>
                    <a:pt x="94" y="5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13"/>
                    <a:pt x="81" y="0"/>
                    <a:pt x="6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Freeform 161"/>
            <p:cNvSpPr>
              <a:spLocks noChangeArrowheads="1"/>
            </p:cNvSpPr>
            <p:nvPr/>
          </p:nvSpPr>
          <p:spPr bwMode="auto">
            <a:xfrm>
              <a:off x="694611" y="4940151"/>
              <a:ext cx="18548" cy="16693"/>
            </a:xfrm>
            <a:custGeom>
              <a:avLst/>
              <a:gdLst>
                <a:gd name="T0" fmla="*/ 21 w 43"/>
                <a:gd name="T1" fmla="*/ 0 h 41"/>
                <a:gd name="T2" fmla="*/ 21 w 43"/>
                <a:gd name="T3" fmla="*/ 0 h 41"/>
                <a:gd name="T4" fmla="*/ 0 w 43"/>
                <a:gd name="T5" fmla="*/ 21 h 41"/>
                <a:gd name="T6" fmla="*/ 21 w 43"/>
                <a:gd name="T7" fmla="*/ 40 h 41"/>
                <a:gd name="T8" fmla="*/ 42 w 43"/>
                <a:gd name="T9" fmla="*/ 21 h 41"/>
                <a:gd name="T10" fmla="*/ 21 w 4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1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cubicBezTo>
                    <a:pt x="0" y="31"/>
                    <a:pt x="10" y="40"/>
                    <a:pt x="21" y="40"/>
                  </a:cubicBezTo>
                  <a:cubicBezTo>
                    <a:pt x="33" y="40"/>
                    <a:pt x="42" y="3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Freeform 162"/>
            <p:cNvSpPr>
              <a:spLocks noChangeArrowheads="1"/>
            </p:cNvSpPr>
            <p:nvPr/>
          </p:nvSpPr>
          <p:spPr bwMode="auto">
            <a:xfrm>
              <a:off x="694611" y="4975392"/>
              <a:ext cx="18548" cy="18548"/>
            </a:xfrm>
            <a:custGeom>
              <a:avLst/>
              <a:gdLst>
                <a:gd name="T0" fmla="*/ 21 w 43"/>
                <a:gd name="T1" fmla="*/ 0 h 42"/>
                <a:gd name="T2" fmla="*/ 21 w 43"/>
                <a:gd name="T3" fmla="*/ 0 h 42"/>
                <a:gd name="T4" fmla="*/ 0 w 43"/>
                <a:gd name="T5" fmla="*/ 20 h 42"/>
                <a:gd name="T6" fmla="*/ 21 w 43"/>
                <a:gd name="T7" fmla="*/ 41 h 42"/>
                <a:gd name="T8" fmla="*/ 42 w 43"/>
                <a:gd name="T9" fmla="*/ 20 h 42"/>
                <a:gd name="T10" fmla="*/ 21 w 4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8"/>
                    <a:pt x="0" y="20"/>
                  </a:cubicBezTo>
                  <a:cubicBezTo>
                    <a:pt x="0" y="31"/>
                    <a:pt x="10" y="41"/>
                    <a:pt x="21" y="41"/>
                  </a:cubicBezTo>
                  <a:cubicBezTo>
                    <a:pt x="33" y="41"/>
                    <a:pt x="42" y="31"/>
                    <a:pt x="42" y="20"/>
                  </a:cubicBezTo>
                  <a:cubicBezTo>
                    <a:pt x="42" y="8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Freeform 163"/>
            <p:cNvSpPr>
              <a:spLocks noChangeArrowheads="1"/>
            </p:cNvSpPr>
            <p:nvPr/>
          </p:nvSpPr>
          <p:spPr bwMode="auto">
            <a:xfrm>
              <a:off x="694611" y="5010632"/>
              <a:ext cx="18548" cy="18548"/>
            </a:xfrm>
            <a:custGeom>
              <a:avLst/>
              <a:gdLst>
                <a:gd name="T0" fmla="*/ 21 w 43"/>
                <a:gd name="T1" fmla="*/ 0 h 43"/>
                <a:gd name="T2" fmla="*/ 21 w 43"/>
                <a:gd name="T3" fmla="*/ 0 h 43"/>
                <a:gd name="T4" fmla="*/ 0 w 43"/>
                <a:gd name="T5" fmla="*/ 21 h 43"/>
                <a:gd name="T6" fmla="*/ 21 w 43"/>
                <a:gd name="T7" fmla="*/ 42 h 43"/>
                <a:gd name="T8" fmla="*/ 42 w 43"/>
                <a:gd name="T9" fmla="*/ 21 h 43"/>
                <a:gd name="T10" fmla="*/ 21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Freeform 164"/>
            <p:cNvSpPr>
              <a:spLocks noChangeArrowheads="1"/>
            </p:cNvSpPr>
            <p:nvPr/>
          </p:nvSpPr>
          <p:spPr bwMode="auto">
            <a:xfrm>
              <a:off x="663081" y="4940151"/>
              <a:ext cx="18548" cy="16693"/>
            </a:xfrm>
            <a:custGeom>
              <a:avLst/>
              <a:gdLst>
                <a:gd name="T0" fmla="*/ 20 w 42"/>
                <a:gd name="T1" fmla="*/ 0 h 41"/>
                <a:gd name="T2" fmla="*/ 20 w 42"/>
                <a:gd name="T3" fmla="*/ 0 h 41"/>
                <a:gd name="T4" fmla="*/ 0 w 42"/>
                <a:gd name="T5" fmla="*/ 21 h 41"/>
                <a:gd name="T6" fmla="*/ 20 w 42"/>
                <a:gd name="T7" fmla="*/ 40 h 41"/>
                <a:gd name="T8" fmla="*/ 41 w 42"/>
                <a:gd name="T9" fmla="*/ 21 h 41"/>
                <a:gd name="T10" fmla="*/ 2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20" y="0"/>
                  </a:moveTo>
                  <a:lnTo>
                    <a:pt x="20" y="0"/>
                  </a:lnTo>
                  <a:cubicBezTo>
                    <a:pt x="10" y="0"/>
                    <a:pt x="0" y="9"/>
                    <a:pt x="0" y="21"/>
                  </a:cubicBezTo>
                  <a:cubicBezTo>
                    <a:pt x="0" y="31"/>
                    <a:pt x="10" y="40"/>
                    <a:pt x="20" y="40"/>
                  </a:cubicBezTo>
                  <a:cubicBezTo>
                    <a:pt x="32" y="40"/>
                    <a:pt x="41" y="3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Freeform 165"/>
            <p:cNvSpPr>
              <a:spLocks noChangeArrowheads="1"/>
            </p:cNvSpPr>
            <p:nvPr/>
          </p:nvSpPr>
          <p:spPr bwMode="auto">
            <a:xfrm>
              <a:off x="663081" y="4975392"/>
              <a:ext cx="18548" cy="18548"/>
            </a:xfrm>
            <a:custGeom>
              <a:avLst/>
              <a:gdLst>
                <a:gd name="T0" fmla="*/ 20 w 42"/>
                <a:gd name="T1" fmla="*/ 0 h 42"/>
                <a:gd name="T2" fmla="*/ 20 w 42"/>
                <a:gd name="T3" fmla="*/ 0 h 42"/>
                <a:gd name="T4" fmla="*/ 0 w 42"/>
                <a:gd name="T5" fmla="*/ 20 h 42"/>
                <a:gd name="T6" fmla="*/ 20 w 42"/>
                <a:gd name="T7" fmla="*/ 41 h 42"/>
                <a:gd name="T8" fmla="*/ 41 w 42"/>
                <a:gd name="T9" fmla="*/ 20 h 42"/>
                <a:gd name="T10" fmla="*/ 20 w 4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20" y="0"/>
                  </a:moveTo>
                  <a:lnTo>
                    <a:pt x="20" y="0"/>
                  </a:lnTo>
                  <a:cubicBezTo>
                    <a:pt x="10" y="0"/>
                    <a:pt x="0" y="8"/>
                    <a:pt x="0" y="20"/>
                  </a:cubicBezTo>
                  <a:cubicBezTo>
                    <a:pt x="0" y="31"/>
                    <a:pt x="10" y="41"/>
                    <a:pt x="20" y="41"/>
                  </a:cubicBezTo>
                  <a:cubicBezTo>
                    <a:pt x="32" y="41"/>
                    <a:pt x="41" y="31"/>
                    <a:pt x="41" y="20"/>
                  </a:cubicBezTo>
                  <a:cubicBezTo>
                    <a:pt x="41" y="8"/>
                    <a:pt x="32" y="0"/>
                    <a:pt x="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Freeform 166"/>
            <p:cNvSpPr>
              <a:spLocks noChangeArrowheads="1"/>
            </p:cNvSpPr>
            <p:nvPr/>
          </p:nvSpPr>
          <p:spPr bwMode="auto">
            <a:xfrm>
              <a:off x="663081" y="5010632"/>
              <a:ext cx="18548" cy="18548"/>
            </a:xfrm>
            <a:custGeom>
              <a:avLst/>
              <a:gdLst>
                <a:gd name="T0" fmla="*/ 20 w 42"/>
                <a:gd name="T1" fmla="*/ 0 h 43"/>
                <a:gd name="T2" fmla="*/ 20 w 42"/>
                <a:gd name="T3" fmla="*/ 0 h 43"/>
                <a:gd name="T4" fmla="*/ 0 w 42"/>
                <a:gd name="T5" fmla="*/ 21 h 43"/>
                <a:gd name="T6" fmla="*/ 20 w 42"/>
                <a:gd name="T7" fmla="*/ 42 h 43"/>
                <a:gd name="T8" fmla="*/ 41 w 42"/>
                <a:gd name="T9" fmla="*/ 21 h 43"/>
                <a:gd name="T10" fmla="*/ 20 w 42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3">
                  <a:moveTo>
                    <a:pt x="20" y="0"/>
                  </a:moveTo>
                  <a:lnTo>
                    <a:pt x="20" y="0"/>
                  </a:ln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0" y="42"/>
                  </a:cubicBezTo>
                  <a:cubicBezTo>
                    <a:pt x="32" y="42"/>
                    <a:pt x="41" y="33"/>
                    <a:pt x="41" y="21"/>
                  </a:cubicBezTo>
                  <a:cubicBezTo>
                    <a:pt x="41" y="10"/>
                    <a:pt x="32" y="0"/>
                    <a:pt x="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Freeform 167"/>
            <p:cNvSpPr>
              <a:spLocks noChangeArrowheads="1"/>
            </p:cNvSpPr>
            <p:nvPr/>
          </p:nvSpPr>
          <p:spPr bwMode="auto">
            <a:xfrm>
              <a:off x="631549" y="4940151"/>
              <a:ext cx="18548" cy="16693"/>
            </a:xfrm>
            <a:custGeom>
              <a:avLst/>
              <a:gdLst>
                <a:gd name="T0" fmla="*/ 21 w 43"/>
                <a:gd name="T1" fmla="*/ 0 h 41"/>
                <a:gd name="T2" fmla="*/ 21 w 43"/>
                <a:gd name="T3" fmla="*/ 0 h 41"/>
                <a:gd name="T4" fmla="*/ 0 w 43"/>
                <a:gd name="T5" fmla="*/ 21 h 41"/>
                <a:gd name="T6" fmla="*/ 21 w 43"/>
                <a:gd name="T7" fmla="*/ 40 h 41"/>
                <a:gd name="T8" fmla="*/ 42 w 43"/>
                <a:gd name="T9" fmla="*/ 21 h 41"/>
                <a:gd name="T10" fmla="*/ 21 w 4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1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cubicBezTo>
                    <a:pt x="0" y="31"/>
                    <a:pt x="10" y="40"/>
                    <a:pt x="21" y="40"/>
                  </a:cubicBezTo>
                  <a:cubicBezTo>
                    <a:pt x="33" y="40"/>
                    <a:pt x="42" y="3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Freeform 168"/>
            <p:cNvSpPr>
              <a:spLocks noChangeArrowheads="1"/>
            </p:cNvSpPr>
            <p:nvPr/>
          </p:nvSpPr>
          <p:spPr bwMode="auto">
            <a:xfrm>
              <a:off x="631549" y="4975392"/>
              <a:ext cx="18548" cy="18548"/>
            </a:xfrm>
            <a:custGeom>
              <a:avLst/>
              <a:gdLst>
                <a:gd name="T0" fmla="*/ 21 w 43"/>
                <a:gd name="T1" fmla="*/ 0 h 42"/>
                <a:gd name="T2" fmla="*/ 21 w 43"/>
                <a:gd name="T3" fmla="*/ 0 h 42"/>
                <a:gd name="T4" fmla="*/ 0 w 43"/>
                <a:gd name="T5" fmla="*/ 20 h 42"/>
                <a:gd name="T6" fmla="*/ 21 w 43"/>
                <a:gd name="T7" fmla="*/ 41 h 42"/>
                <a:gd name="T8" fmla="*/ 42 w 43"/>
                <a:gd name="T9" fmla="*/ 20 h 42"/>
                <a:gd name="T10" fmla="*/ 21 w 43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8"/>
                    <a:pt x="0" y="20"/>
                  </a:cubicBezTo>
                  <a:cubicBezTo>
                    <a:pt x="0" y="31"/>
                    <a:pt x="10" y="41"/>
                    <a:pt x="21" y="41"/>
                  </a:cubicBezTo>
                  <a:cubicBezTo>
                    <a:pt x="33" y="41"/>
                    <a:pt x="42" y="31"/>
                    <a:pt x="42" y="20"/>
                  </a:cubicBezTo>
                  <a:cubicBezTo>
                    <a:pt x="42" y="8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Freeform 169"/>
            <p:cNvSpPr>
              <a:spLocks noChangeArrowheads="1"/>
            </p:cNvSpPr>
            <p:nvPr/>
          </p:nvSpPr>
          <p:spPr bwMode="auto">
            <a:xfrm>
              <a:off x="631549" y="5010632"/>
              <a:ext cx="18548" cy="18548"/>
            </a:xfrm>
            <a:custGeom>
              <a:avLst/>
              <a:gdLst>
                <a:gd name="T0" fmla="*/ 21 w 43"/>
                <a:gd name="T1" fmla="*/ 0 h 43"/>
                <a:gd name="T2" fmla="*/ 21 w 43"/>
                <a:gd name="T3" fmla="*/ 0 h 43"/>
                <a:gd name="T4" fmla="*/ 0 w 43"/>
                <a:gd name="T5" fmla="*/ 21 h 43"/>
                <a:gd name="T6" fmla="*/ 21 w 43"/>
                <a:gd name="T7" fmla="*/ 42 h 43"/>
                <a:gd name="T8" fmla="*/ 42 w 43"/>
                <a:gd name="T9" fmla="*/ 21 h 43"/>
                <a:gd name="T10" fmla="*/ 21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21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" name="Freeform 170"/>
          <p:cNvSpPr>
            <a:spLocks noChangeArrowheads="1"/>
          </p:cNvSpPr>
          <p:nvPr/>
        </p:nvSpPr>
        <p:spPr bwMode="auto">
          <a:xfrm>
            <a:off x="1403132" y="4775077"/>
            <a:ext cx="267085" cy="268941"/>
          </a:xfrm>
          <a:custGeom>
            <a:avLst/>
            <a:gdLst>
              <a:gd name="T0" fmla="*/ 560 w 634"/>
              <a:gd name="T1" fmla="*/ 195 h 638"/>
              <a:gd name="T2" fmla="*/ 537 w 634"/>
              <a:gd name="T3" fmla="*/ 8 h 638"/>
              <a:gd name="T4" fmla="*/ 291 w 634"/>
              <a:gd name="T5" fmla="*/ 170 h 638"/>
              <a:gd name="T6" fmla="*/ 52 w 634"/>
              <a:gd name="T7" fmla="*/ 170 h 638"/>
              <a:gd name="T8" fmla="*/ 46 w 634"/>
              <a:gd name="T9" fmla="*/ 170 h 638"/>
              <a:gd name="T10" fmla="*/ 0 w 634"/>
              <a:gd name="T11" fmla="*/ 220 h 638"/>
              <a:gd name="T12" fmla="*/ 52 w 634"/>
              <a:gd name="T13" fmla="*/ 403 h 638"/>
              <a:gd name="T14" fmla="*/ 172 w 634"/>
              <a:gd name="T15" fmla="*/ 628 h 638"/>
              <a:gd name="T16" fmla="*/ 300 w 634"/>
              <a:gd name="T17" fmla="*/ 637 h 638"/>
              <a:gd name="T18" fmla="*/ 311 w 634"/>
              <a:gd name="T19" fmla="*/ 623 h 638"/>
              <a:gd name="T20" fmla="*/ 291 w 634"/>
              <a:gd name="T21" fmla="*/ 403 h 638"/>
              <a:gd name="T22" fmla="*/ 493 w 634"/>
              <a:gd name="T23" fmla="*/ 561 h 638"/>
              <a:gd name="T24" fmla="*/ 537 w 634"/>
              <a:gd name="T25" fmla="*/ 566 h 638"/>
              <a:gd name="T26" fmla="*/ 560 w 634"/>
              <a:gd name="T27" fmla="*/ 361 h 638"/>
              <a:gd name="T28" fmla="*/ 560 w 634"/>
              <a:gd name="T29" fmla="*/ 195 h 638"/>
              <a:gd name="T30" fmla="*/ 280 w 634"/>
              <a:gd name="T31" fmla="*/ 379 h 638"/>
              <a:gd name="T32" fmla="*/ 236 w 634"/>
              <a:gd name="T33" fmla="*/ 381 h 638"/>
              <a:gd name="T34" fmla="*/ 232 w 634"/>
              <a:gd name="T35" fmla="*/ 384 h 638"/>
              <a:gd name="T36" fmla="*/ 230 w 634"/>
              <a:gd name="T37" fmla="*/ 391 h 638"/>
              <a:gd name="T38" fmla="*/ 230 w 634"/>
              <a:gd name="T39" fmla="*/ 392 h 638"/>
              <a:gd name="T40" fmla="*/ 285 w 634"/>
              <a:gd name="T41" fmla="*/ 613 h 638"/>
              <a:gd name="T42" fmla="*/ 136 w 634"/>
              <a:gd name="T43" fmla="*/ 389 h 638"/>
              <a:gd name="T44" fmla="*/ 52 w 634"/>
              <a:gd name="T45" fmla="*/ 380 h 638"/>
              <a:gd name="T46" fmla="*/ 23 w 634"/>
              <a:gd name="T47" fmla="*/ 220 h 638"/>
              <a:gd name="T48" fmla="*/ 280 w 634"/>
              <a:gd name="T49" fmla="*/ 194 h 638"/>
              <a:gd name="T50" fmla="*/ 537 w 634"/>
              <a:gd name="T51" fmla="*/ 528 h 638"/>
              <a:gd name="T52" fmla="*/ 527 w 634"/>
              <a:gd name="T53" fmla="*/ 545 h 638"/>
              <a:gd name="T54" fmla="*/ 303 w 634"/>
              <a:gd name="T55" fmla="*/ 382 h 638"/>
              <a:gd name="T56" fmla="*/ 507 w 634"/>
              <a:gd name="T57" fmla="*/ 30 h 638"/>
              <a:gd name="T58" fmla="*/ 537 w 634"/>
              <a:gd name="T59" fmla="*/ 45 h 638"/>
              <a:gd name="T60" fmla="*/ 560 w 634"/>
              <a:gd name="T61" fmla="*/ 339 h 638"/>
              <a:gd name="T62" fmla="*/ 560 w 634"/>
              <a:gd name="T63" fmla="*/ 218 h 638"/>
              <a:gd name="T64" fmla="*/ 560 w 634"/>
              <a:gd name="T65" fmla="*/ 339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34" h="638">
                <a:moveTo>
                  <a:pt x="560" y="195"/>
                </a:moveTo>
                <a:lnTo>
                  <a:pt x="560" y="195"/>
                </a:lnTo>
                <a:cubicBezTo>
                  <a:pt x="560" y="45"/>
                  <a:pt x="560" y="45"/>
                  <a:pt x="560" y="45"/>
                </a:cubicBezTo>
                <a:cubicBezTo>
                  <a:pt x="560" y="28"/>
                  <a:pt x="552" y="14"/>
                  <a:pt x="537" y="8"/>
                </a:cubicBezTo>
                <a:cubicBezTo>
                  <a:pt x="522" y="0"/>
                  <a:pt x="506" y="1"/>
                  <a:pt x="492" y="12"/>
                </a:cubicBezTo>
                <a:cubicBezTo>
                  <a:pt x="291" y="170"/>
                  <a:pt x="291" y="170"/>
                  <a:pt x="291" y="170"/>
                </a:cubicBezTo>
                <a:lnTo>
                  <a:pt x="291" y="170"/>
                </a:lnTo>
                <a:cubicBezTo>
                  <a:pt x="52" y="170"/>
                  <a:pt x="52" y="170"/>
                  <a:pt x="52" y="170"/>
                </a:cubicBezTo>
                <a:cubicBezTo>
                  <a:pt x="51" y="170"/>
                  <a:pt x="51" y="170"/>
                  <a:pt x="50" y="170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46" y="170"/>
                  <a:pt x="45" y="171"/>
                  <a:pt x="44" y="171"/>
                </a:cubicBezTo>
                <a:cubicBezTo>
                  <a:pt x="18" y="175"/>
                  <a:pt x="0" y="193"/>
                  <a:pt x="0" y="220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68"/>
                  <a:pt x="21" y="403"/>
                  <a:pt x="52" y="403"/>
                </a:cubicBezTo>
                <a:cubicBezTo>
                  <a:pt x="115" y="403"/>
                  <a:pt x="115" y="403"/>
                  <a:pt x="115" y="403"/>
                </a:cubicBezTo>
                <a:cubicBezTo>
                  <a:pt x="172" y="628"/>
                  <a:pt x="172" y="628"/>
                  <a:pt x="172" y="628"/>
                </a:cubicBezTo>
                <a:cubicBezTo>
                  <a:pt x="173" y="633"/>
                  <a:pt x="178" y="637"/>
                  <a:pt x="183" y="637"/>
                </a:cubicBezTo>
                <a:cubicBezTo>
                  <a:pt x="300" y="637"/>
                  <a:pt x="300" y="637"/>
                  <a:pt x="300" y="637"/>
                </a:cubicBezTo>
                <a:cubicBezTo>
                  <a:pt x="303" y="637"/>
                  <a:pt x="307" y="635"/>
                  <a:pt x="309" y="632"/>
                </a:cubicBezTo>
                <a:cubicBezTo>
                  <a:pt x="311" y="630"/>
                  <a:pt x="312" y="626"/>
                  <a:pt x="311" y="623"/>
                </a:cubicBezTo>
                <a:cubicBezTo>
                  <a:pt x="256" y="403"/>
                  <a:pt x="256" y="403"/>
                  <a:pt x="256" y="403"/>
                </a:cubicBezTo>
                <a:cubicBezTo>
                  <a:pt x="291" y="403"/>
                  <a:pt x="291" y="403"/>
                  <a:pt x="291" y="403"/>
                </a:cubicBezTo>
                <a:lnTo>
                  <a:pt x="291" y="403"/>
                </a:lnTo>
                <a:cubicBezTo>
                  <a:pt x="493" y="561"/>
                  <a:pt x="493" y="561"/>
                  <a:pt x="493" y="561"/>
                </a:cubicBezTo>
                <a:cubicBezTo>
                  <a:pt x="501" y="568"/>
                  <a:pt x="509" y="571"/>
                  <a:pt x="518" y="571"/>
                </a:cubicBezTo>
                <a:cubicBezTo>
                  <a:pt x="525" y="571"/>
                  <a:pt x="531" y="569"/>
                  <a:pt x="537" y="566"/>
                </a:cubicBezTo>
                <a:cubicBezTo>
                  <a:pt x="552" y="559"/>
                  <a:pt x="560" y="545"/>
                  <a:pt x="560" y="528"/>
                </a:cubicBezTo>
                <a:cubicBezTo>
                  <a:pt x="560" y="361"/>
                  <a:pt x="560" y="361"/>
                  <a:pt x="560" y="361"/>
                </a:cubicBezTo>
                <a:cubicBezTo>
                  <a:pt x="602" y="355"/>
                  <a:pt x="633" y="321"/>
                  <a:pt x="633" y="278"/>
                </a:cubicBezTo>
                <a:cubicBezTo>
                  <a:pt x="633" y="236"/>
                  <a:pt x="602" y="200"/>
                  <a:pt x="560" y="195"/>
                </a:cubicBezTo>
                <a:close/>
                <a:moveTo>
                  <a:pt x="280" y="379"/>
                </a:moveTo>
                <a:lnTo>
                  <a:pt x="280" y="379"/>
                </a:lnTo>
                <a:cubicBezTo>
                  <a:pt x="241" y="379"/>
                  <a:pt x="241" y="379"/>
                  <a:pt x="241" y="379"/>
                </a:cubicBezTo>
                <a:cubicBezTo>
                  <a:pt x="239" y="379"/>
                  <a:pt x="238" y="380"/>
                  <a:pt x="236" y="381"/>
                </a:cubicBezTo>
                <a:lnTo>
                  <a:pt x="236" y="381"/>
                </a:lnTo>
                <a:cubicBezTo>
                  <a:pt x="234" y="382"/>
                  <a:pt x="233" y="383"/>
                  <a:pt x="232" y="384"/>
                </a:cubicBezTo>
                <a:lnTo>
                  <a:pt x="232" y="384"/>
                </a:lnTo>
                <a:cubicBezTo>
                  <a:pt x="231" y="386"/>
                  <a:pt x="230" y="389"/>
                  <a:pt x="230" y="391"/>
                </a:cubicBezTo>
                <a:lnTo>
                  <a:pt x="230" y="391"/>
                </a:lnTo>
                <a:cubicBezTo>
                  <a:pt x="230" y="392"/>
                  <a:pt x="230" y="392"/>
                  <a:pt x="230" y="392"/>
                </a:cubicBezTo>
                <a:cubicBezTo>
                  <a:pt x="230" y="393"/>
                  <a:pt x="230" y="394"/>
                  <a:pt x="230" y="395"/>
                </a:cubicBezTo>
                <a:cubicBezTo>
                  <a:pt x="285" y="613"/>
                  <a:pt x="285" y="613"/>
                  <a:pt x="285" y="613"/>
                </a:cubicBezTo>
                <a:cubicBezTo>
                  <a:pt x="192" y="613"/>
                  <a:pt x="192" y="613"/>
                  <a:pt x="192" y="613"/>
                </a:cubicBezTo>
                <a:cubicBezTo>
                  <a:pt x="136" y="389"/>
                  <a:pt x="136" y="389"/>
                  <a:pt x="136" y="389"/>
                </a:cubicBezTo>
                <a:cubicBezTo>
                  <a:pt x="134" y="383"/>
                  <a:pt x="130" y="380"/>
                  <a:pt x="125" y="380"/>
                </a:cubicBezTo>
                <a:cubicBezTo>
                  <a:pt x="52" y="380"/>
                  <a:pt x="52" y="380"/>
                  <a:pt x="52" y="380"/>
                </a:cubicBezTo>
                <a:cubicBezTo>
                  <a:pt x="36" y="380"/>
                  <a:pt x="23" y="356"/>
                  <a:pt x="23" y="336"/>
                </a:cubicBezTo>
                <a:cubicBezTo>
                  <a:pt x="23" y="220"/>
                  <a:pt x="23" y="220"/>
                  <a:pt x="23" y="220"/>
                </a:cubicBezTo>
                <a:cubicBezTo>
                  <a:pt x="23" y="199"/>
                  <a:pt x="38" y="194"/>
                  <a:pt x="49" y="194"/>
                </a:cubicBezTo>
                <a:cubicBezTo>
                  <a:pt x="280" y="194"/>
                  <a:pt x="280" y="194"/>
                  <a:pt x="280" y="194"/>
                </a:cubicBezTo>
                <a:lnTo>
                  <a:pt x="280" y="379"/>
                </a:lnTo>
                <a:close/>
                <a:moveTo>
                  <a:pt x="537" y="528"/>
                </a:moveTo>
                <a:lnTo>
                  <a:pt x="537" y="528"/>
                </a:lnTo>
                <a:cubicBezTo>
                  <a:pt x="537" y="535"/>
                  <a:pt x="533" y="542"/>
                  <a:pt x="527" y="545"/>
                </a:cubicBezTo>
                <a:cubicBezTo>
                  <a:pt x="520" y="548"/>
                  <a:pt x="513" y="548"/>
                  <a:pt x="507" y="543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3" y="191"/>
                  <a:pt x="303" y="191"/>
                  <a:pt x="303" y="191"/>
                </a:cubicBezTo>
                <a:cubicBezTo>
                  <a:pt x="507" y="30"/>
                  <a:pt x="507" y="30"/>
                  <a:pt x="507" y="30"/>
                </a:cubicBezTo>
                <a:cubicBezTo>
                  <a:pt x="513" y="25"/>
                  <a:pt x="520" y="25"/>
                  <a:pt x="527" y="28"/>
                </a:cubicBezTo>
                <a:cubicBezTo>
                  <a:pt x="533" y="31"/>
                  <a:pt x="537" y="38"/>
                  <a:pt x="537" y="45"/>
                </a:cubicBezTo>
                <a:lnTo>
                  <a:pt x="537" y="528"/>
                </a:lnTo>
                <a:close/>
                <a:moveTo>
                  <a:pt x="560" y="339"/>
                </a:moveTo>
                <a:lnTo>
                  <a:pt x="560" y="339"/>
                </a:lnTo>
                <a:cubicBezTo>
                  <a:pt x="560" y="218"/>
                  <a:pt x="560" y="218"/>
                  <a:pt x="560" y="218"/>
                </a:cubicBezTo>
                <a:cubicBezTo>
                  <a:pt x="588" y="223"/>
                  <a:pt x="610" y="248"/>
                  <a:pt x="610" y="278"/>
                </a:cubicBezTo>
                <a:cubicBezTo>
                  <a:pt x="610" y="307"/>
                  <a:pt x="588" y="332"/>
                  <a:pt x="560" y="33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" name="Group 370"/>
          <p:cNvGrpSpPr/>
          <p:nvPr/>
        </p:nvGrpSpPr>
        <p:grpSpPr>
          <a:xfrm>
            <a:off x="3158146" y="1924300"/>
            <a:ext cx="220718" cy="268942"/>
            <a:chOff x="3158146" y="1924300"/>
            <a:chExt cx="220718" cy="268942"/>
          </a:xfrm>
          <a:solidFill>
            <a:srgbClr val="02D35F"/>
          </a:solidFill>
        </p:grpSpPr>
        <p:sp>
          <p:nvSpPr>
            <p:cNvPr id="581" name="Freeform 171"/>
            <p:cNvSpPr>
              <a:spLocks noChangeArrowheads="1"/>
            </p:cNvSpPr>
            <p:nvPr/>
          </p:nvSpPr>
          <p:spPr bwMode="auto">
            <a:xfrm>
              <a:off x="3158146" y="1924300"/>
              <a:ext cx="220718" cy="268942"/>
            </a:xfrm>
            <a:custGeom>
              <a:avLst/>
              <a:gdLst>
                <a:gd name="T0" fmla="*/ 11 w 523"/>
                <a:gd name="T1" fmla="*/ 640 h 641"/>
                <a:gd name="T2" fmla="*/ 11 w 523"/>
                <a:gd name="T3" fmla="*/ 640 h 641"/>
                <a:gd name="T4" fmla="*/ 433 w 523"/>
                <a:gd name="T5" fmla="*/ 640 h 641"/>
                <a:gd name="T6" fmla="*/ 444 w 523"/>
                <a:gd name="T7" fmla="*/ 628 h 641"/>
                <a:gd name="T8" fmla="*/ 444 w 523"/>
                <a:gd name="T9" fmla="*/ 191 h 641"/>
                <a:gd name="T10" fmla="*/ 479 w 523"/>
                <a:gd name="T11" fmla="*/ 139 h 641"/>
                <a:gd name="T12" fmla="*/ 518 w 523"/>
                <a:gd name="T13" fmla="*/ 79 h 641"/>
                <a:gd name="T14" fmla="*/ 515 w 523"/>
                <a:gd name="T15" fmla="*/ 63 h 641"/>
                <a:gd name="T16" fmla="*/ 499 w 523"/>
                <a:gd name="T17" fmla="*/ 66 h 641"/>
                <a:gd name="T18" fmla="*/ 458 w 523"/>
                <a:gd name="T19" fmla="*/ 124 h 641"/>
                <a:gd name="T20" fmla="*/ 444 w 523"/>
                <a:gd name="T21" fmla="*/ 144 h 641"/>
                <a:gd name="T22" fmla="*/ 444 w 523"/>
                <a:gd name="T23" fmla="*/ 12 h 641"/>
                <a:gd name="T24" fmla="*/ 433 w 523"/>
                <a:gd name="T25" fmla="*/ 0 h 641"/>
                <a:gd name="T26" fmla="*/ 11 w 523"/>
                <a:gd name="T27" fmla="*/ 0 h 641"/>
                <a:gd name="T28" fmla="*/ 0 w 523"/>
                <a:gd name="T29" fmla="*/ 12 h 641"/>
                <a:gd name="T30" fmla="*/ 0 w 523"/>
                <a:gd name="T31" fmla="*/ 628 h 641"/>
                <a:gd name="T32" fmla="*/ 11 w 523"/>
                <a:gd name="T33" fmla="*/ 640 h 641"/>
                <a:gd name="T34" fmla="*/ 24 w 523"/>
                <a:gd name="T35" fmla="*/ 24 h 641"/>
                <a:gd name="T36" fmla="*/ 24 w 523"/>
                <a:gd name="T37" fmla="*/ 24 h 641"/>
                <a:gd name="T38" fmla="*/ 422 w 523"/>
                <a:gd name="T39" fmla="*/ 24 h 641"/>
                <a:gd name="T40" fmla="*/ 422 w 523"/>
                <a:gd name="T41" fmla="*/ 179 h 641"/>
                <a:gd name="T42" fmla="*/ 388 w 523"/>
                <a:gd name="T43" fmla="*/ 228 h 641"/>
                <a:gd name="T44" fmla="*/ 388 w 523"/>
                <a:gd name="T45" fmla="*/ 72 h 641"/>
                <a:gd name="T46" fmla="*/ 376 w 523"/>
                <a:gd name="T47" fmla="*/ 61 h 641"/>
                <a:gd name="T48" fmla="*/ 69 w 523"/>
                <a:gd name="T49" fmla="*/ 61 h 641"/>
                <a:gd name="T50" fmla="*/ 56 w 523"/>
                <a:gd name="T51" fmla="*/ 72 h 641"/>
                <a:gd name="T52" fmla="*/ 56 w 523"/>
                <a:gd name="T53" fmla="*/ 492 h 641"/>
                <a:gd name="T54" fmla="*/ 69 w 523"/>
                <a:gd name="T55" fmla="*/ 504 h 641"/>
                <a:gd name="T56" fmla="*/ 376 w 523"/>
                <a:gd name="T57" fmla="*/ 504 h 641"/>
                <a:gd name="T58" fmla="*/ 388 w 523"/>
                <a:gd name="T59" fmla="*/ 492 h 641"/>
                <a:gd name="T60" fmla="*/ 388 w 523"/>
                <a:gd name="T61" fmla="*/ 275 h 641"/>
                <a:gd name="T62" fmla="*/ 391 w 523"/>
                <a:gd name="T63" fmla="*/ 271 h 641"/>
                <a:gd name="T64" fmla="*/ 422 w 523"/>
                <a:gd name="T65" fmla="*/ 227 h 641"/>
                <a:gd name="T66" fmla="*/ 422 w 523"/>
                <a:gd name="T67" fmla="*/ 617 h 641"/>
                <a:gd name="T68" fmla="*/ 24 w 523"/>
                <a:gd name="T69" fmla="*/ 617 h 641"/>
                <a:gd name="T70" fmla="*/ 24 w 523"/>
                <a:gd name="T71" fmla="*/ 24 h 641"/>
                <a:gd name="T72" fmla="*/ 249 w 523"/>
                <a:gd name="T73" fmla="*/ 456 h 641"/>
                <a:gd name="T74" fmla="*/ 249 w 523"/>
                <a:gd name="T75" fmla="*/ 456 h 641"/>
                <a:gd name="T76" fmla="*/ 255 w 523"/>
                <a:gd name="T77" fmla="*/ 457 h 641"/>
                <a:gd name="T78" fmla="*/ 270 w 523"/>
                <a:gd name="T79" fmla="*/ 443 h 641"/>
                <a:gd name="T80" fmla="*/ 302 w 523"/>
                <a:gd name="T81" fmla="*/ 401 h 641"/>
                <a:gd name="T82" fmla="*/ 364 w 523"/>
                <a:gd name="T83" fmla="*/ 310 h 641"/>
                <a:gd name="T84" fmla="*/ 364 w 523"/>
                <a:gd name="T85" fmla="*/ 481 h 641"/>
                <a:gd name="T86" fmla="*/ 80 w 523"/>
                <a:gd name="T87" fmla="*/ 481 h 641"/>
                <a:gd name="T88" fmla="*/ 80 w 523"/>
                <a:gd name="T89" fmla="*/ 84 h 641"/>
                <a:gd name="T90" fmla="*/ 364 w 523"/>
                <a:gd name="T91" fmla="*/ 84 h 641"/>
                <a:gd name="T92" fmla="*/ 364 w 523"/>
                <a:gd name="T93" fmla="*/ 263 h 641"/>
                <a:gd name="T94" fmla="*/ 282 w 523"/>
                <a:gd name="T95" fmla="*/ 388 h 641"/>
                <a:gd name="T96" fmla="*/ 255 w 523"/>
                <a:gd name="T97" fmla="*/ 433 h 641"/>
                <a:gd name="T98" fmla="*/ 248 w 523"/>
                <a:gd name="T99" fmla="*/ 452 h 641"/>
                <a:gd name="T100" fmla="*/ 249 w 523"/>
                <a:gd name="T101" fmla="*/ 456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3" h="641">
                  <a:moveTo>
                    <a:pt x="11" y="640"/>
                  </a:moveTo>
                  <a:lnTo>
                    <a:pt x="11" y="640"/>
                  </a:lnTo>
                  <a:cubicBezTo>
                    <a:pt x="433" y="640"/>
                    <a:pt x="433" y="640"/>
                    <a:pt x="433" y="640"/>
                  </a:cubicBezTo>
                  <a:cubicBezTo>
                    <a:pt x="439" y="640"/>
                    <a:pt x="444" y="635"/>
                    <a:pt x="444" y="628"/>
                  </a:cubicBezTo>
                  <a:cubicBezTo>
                    <a:pt x="444" y="191"/>
                    <a:pt x="444" y="191"/>
                    <a:pt x="444" y="191"/>
                  </a:cubicBezTo>
                  <a:cubicBezTo>
                    <a:pt x="457" y="172"/>
                    <a:pt x="469" y="155"/>
                    <a:pt x="479" y="139"/>
                  </a:cubicBezTo>
                  <a:cubicBezTo>
                    <a:pt x="503" y="103"/>
                    <a:pt x="518" y="79"/>
                    <a:pt x="518" y="79"/>
                  </a:cubicBezTo>
                  <a:cubicBezTo>
                    <a:pt x="522" y="73"/>
                    <a:pt x="520" y="66"/>
                    <a:pt x="515" y="63"/>
                  </a:cubicBezTo>
                  <a:cubicBezTo>
                    <a:pt x="510" y="59"/>
                    <a:pt x="503" y="61"/>
                    <a:pt x="499" y="66"/>
                  </a:cubicBezTo>
                  <a:cubicBezTo>
                    <a:pt x="499" y="66"/>
                    <a:pt x="482" y="89"/>
                    <a:pt x="458" y="124"/>
                  </a:cubicBezTo>
                  <a:cubicBezTo>
                    <a:pt x="454" y="131"/>
                    <a:pt x="449" y="138"/>
                    <a:pt x="444" y="144"/>
                  </a:cubicBezTo>
                  <a:cubicBezTo>
                    <a:pt x="444" y="12"/>
                    <a:pt x="444" y="12"/>
                    <a:pt x="444" y="12"/>
                  </a:cubicBezTo>
                  <a:cubicBezTo>
                    <a:pt x="444" y="5"/>
                    <a:pt x="439" y="0"/>
                    <a:pt x="43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0" y="635"/>
                    <a:pt x="5" y="640"/>
                    <a:pt x="11" y="640"/>
                  </a:cubicBezTo>
                  <a:close/>
                  <a:moveTo>
                    <a:pt x="24" y="24"/>
                  </a:moveTo>
                  <a:lnTo>
                    <a:pt x="24" y="24"/>
                  </a:lnTo>
                  <a:cubicBezTo>
                    <a:pt x="422" y="24"/>
                    <a:pt x="422" y="24"/>
                    <a:pt x="422" y="24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10" y="194"/>
                    <a:pt x="400" y="211"/>
                    <a:pt x="388" y="228"/>
                  </a:cubicBezTo>
                  <a:cubicBezTo>
                    <a:pt x="388" y="72"/>
                    <a:pt x="388" y="72"/>
                    <a:pt x="388" y="72"/>
                  </a:cubicBezTo>
                  <a:cubicBezTo>
                    <a:pt x="388" y="66"/>
                    <a:pt x="382" y="61"/>
                    <a:pt x="376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1" y="61"/>
                    <a:pt x="56" y="66"/>
                    <a:pt x="56" y="72"/>
                  </a:cubicBezTo>
                  <a:cubicBezTo>
                    <a:pt x="56" y="492"/>
                    <a:pt x="56" y="492"/>
                    <a:pt x="56" y="492"/>
                  </a:cubicBezTo>
                  <a:cubicBezTo>
                    <a:pt x="56" y="498"/>
                    <a:pt x="61" y="504"/>
                    <a:pt x="69" y="504"/>
                  </a:cubicBezTo>
                  <a:cubicBezTo>
                    <a:pt x="376" y="504"/>
                    <a:pt x="376" y="504"/>
                    <a:pt x="376" y="504"/>
                  </a:cubicBezTo>
                  <a:cubicBezTo>
                    <a:pt x="382" y="504"/>
                    <a:pt x="388" y="498"/>
                    <a:pt x="388" y="492"/>
                  </a:cubicBezTo>
                  <a:cubicBezTo>
                    <a:pt x="388" y="275"/>
                    <a:pt x="388" y="275"/>
                    <a:pt x="388" y="275"/>
                  </a:cubicBezTo>
                  <a:cubicBezTo>
                    <a:pt x="389" y="274"/>
                    <a:pt x="390" y="272"/>
                    <a:pt x="391" y="271"/>
                  </a:cubicBezTo>
                  <a:cubicBezTo>
                    <a:pt x="401" y="256"/>
                    <a:pt x="411" y="241"/>
                    <a:pt x="422" y="227"/>
                  </a:cubicBezTo>
                  <a:cubicBezTo>
                    <a:pt x="422" y="617"/>
                    <a:pt x="422" y="617"/>
                    <a:pt x="422" y="617"/>
                  </a:cubicBezTo>
                  <a:cubicBezTo>
                    <a:pt x="24" y="617"/>
                    <a:pt x="24" y="617"/>
                    <a:pt x="24" y="617"/>
                  </a:cubicBezTo>
                  <a:lnTo>
                    <a:pt x="24" y="24"/>
                  </a:lnTo>
                  <a:close/>
                  <a:moveTo>
                    <a:pt x="249" y="456"/>
                  </a:moveTo>
                  <a:lnTo>
                    <a:pt x="249" y="456"/>
                  </a:lnTo>
                  <a:cubicBezTo>
                    <a:pt x="250" y="458"/>
                    <a:pt x="253" y="458"/>
                    <a:pt x="255" y="457"/>
                  </a:cubicBezTo>
                  <a:cubicBezTo>
                    <a:pt x="255" y="457"/>
                    <a:pt x="261" y="452"/>
                    <a:pt x="270" y="443"/>
                  </a:cubicBezTo>
                  <a:cubicBezTo>
                    <a:pt x="279" y="434"/>
                    <a:pt x="289" y="419"/>
                    <a:pt x="302" y="401"/>
                  </a:cubicBezTo>
                  <a:cubicBezTo>
                    <a:pt x="320" y="375"/>
                    <a:pt x="341" y="343"/>
                    <a:pt x="364" y="310"/>
                  </a:cubicBezTo>
                  <a:cubicBezTo>
                    <a:pt x="364" y="481"/>
                    <a:pt x="364" y="481"/>
                    <a:pt x="364" y="481"/>
                  </a:cubicBezTo>
                  <a:cubicBezTo>
                    <a:pt x="80" y="481"/>
                    <a:pt x="80" y="481"/>
                    <a:pt x="80" y="481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364" y="84"/>
                    <a:pt x="364" y="84"/>
                    <a:pt x="364" y="84"/>
                  </a:cubicBezTo>
                  <a:cubicBezTo>
                    <a:pt x="364" y="263"/>
                    <a:pt x="364" y="263"/>
                    <a:pt x="364" y="263"/>
                  </a:cubicBezTo>
                  <a:cubicBezTo>
                    <a:pt x="334" y="309"/>
                    <a:pt x="304" y="354"/>
                    <a:pt x="282" y="388"/>
                  </a:cubicBezTo>
                  <a:cubicBezTo>
                    <a:pt x="270" y="406"/>
                    <a:pt x="259" y="421"/>
                    <a:pt x="255" y="433"/>
                  </a:cubicBezTo>
                  <a:cubicBezTo>
                    <a:pt x="250" y="444"/>
                    <a:pt x="248" y="452"/>
                    <a:pt x="248" y="452"/>
                  </a:cubicBezTo>
                  <a:cubicBezTo>
                    <a:pt x="248" y="453"/>
                    <a:pt x="248" y="455"/>
                    <a:pt x="249" y="4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Freeform 172"/>
            <p:cNvSpPr>
              <a:spLocks noChangeArrowheads="1"/>
            </p:cNvSpPr>
            <p:nvPr/>
          </p:nvSpPr>
          <p:spPr bwMode="auto">
            <a:xfrm>
              <a:off x="3184112" y="2154291"/>
              <a:ext cx="22257" cy="22257"/>
            </a:xfrm>
            <a:custGeom>
              <a:avLst/>
              <a:gdLst>
                <a:gd name="T0" fmla="*/ 25 w 51"/>
                <a:gd name="T1" fmla="*/ 0 h 52"/>
                <a:gd name="T2" fmla="*/ 25 w 51"/>
                <a:gd name="T3" fmla="*/ 0 h 52"/>
                <a:gd name="T4" fmla="*/ 0 w 51"/>
                <a:gd name="T5" fmla="*/ 26 h 52"/>
                <a:gd name="T6" fmla="*/ 25 w 51"/>
                <a:gd name="T7" fmla="*/ 51 h 52"/>
                <a:gd name="T8" fmla="*/ 50 w 51"/>
                <a:gd name="T9" fmla="*/ 26 h 52"/>
                <a:gd name="T10" fmla="*/ 25 w 5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lnTo>
                    <a:pt x="25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1"/>
                    <a:pt x="25" y="51"/>
                  </a:cubicBezTo>
                  <a:cubicBezTo>
                    <a:pt x="40" y="51"/>
                    <a:pt x="50" y="40"/>
                    <a:pt x="50" y="26"/>
                  </a:cubicBezTo>
                  <a:cubicBezTo>
                    <a:pt x="50" y="12"/>
                    <a:pt x="40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Freeform 173"/>
            <p:cNvSpPr>
              <a:spLocks noChangeArrowheads="1"/>
            </p:cNvSpPr>
            <p:nvPr/>
          </p:nvSpPr>
          <p:spPr bwMode="auto">
            <a:xfrm>
              <a:off x="3221207" y="2154291"/>
              <a:ext cx="22257" cy="22257"/>
            </a:xfrm>
            <a:custGeom>
              <a:avLst/>
              <a:gdLst>
                <a:gd name="T0" fmla="*/ 25 w 51"/>
                <a:gd name="T1" fmla="*/ 0 h 52"/>
                <a:gd name="T2" fmla="*/ 25 w 51"/>
                <a:gd name="T3" fmla="*/ 0 h 52"/>
                <a:gd name="T4" fmla="*/ 0 w 51"/>
                <a:gd name="T5" fmla="*/ 26 h 52"/>
                <a:gd name="T6" fmla="*/ 25 w 51"/>
                <a:gd name="T7" fmla="*/ 51 h 52"/>
                <a:gd name="T8" fmla="*/ 50 w 51"/>
                <a:gd name="T9" fmla="*/ 26 h 52"/>
                <a:gd name="T10" fmla="*/ 25 w 5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0" y="40"/>
                    <a:pt x="50" y="26"/>
                  </a:cubicBezTo>
                  <a:cubicBezTo>
                    <a:pt x="50" y="12"/>
                    <a:pt x="39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Freeform 174"/>
            <p:cNvSpPr>
              <a:spLocks noChangeArrowheads="1"/>
            </p:cNvSpPr>
            <p:nvPr/>
          </p:nvSpPr>
          <p:spPr bwMode="auto">
            <a:xfrm>
              <a:off x="3256448" y="2154291"/>
              <a:ext cx="22257" cy="22257"/>
            </a:xfrm>
            <a:custGeom>
              <a:avLst/>
              <a:gdLst>
                <a:gd name="T0" fmla="*/ 25 w 51"/>
                <a:gd name="T1" fmla="*/ 0 h 52"/>
                <a:gd name="T2" fmla="*/ 25 w 51"/>
                <a:gd name="T3" fmla="*/ 0 h 52"/>
                <a:gd name="T4" fmla="*/ 0 w 51"/>
                <a:gd name="T5" fmla="*/ 26 h 52"/>
                <a:gd name="T6" fmla="*/ 25 w 51"/>
                <a:gd name="T7" fmla="*/ 51 h 52"/>
                <a:gd name="T8" fmla="*/ 50 w 51"/>
                <a:gd name="T9" fmla="*/ 26 h 52"/>
                <a:gd name="T10" fmla="*/ 25 w 51"/>
                <a:gd name="T11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lnTo>
                    <a:pt x="25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1"/>
                    <a:pt x="25" y="51"/>
                  </a:cubicBezTo>
                  <a:cubicBezTo>
                    <a:pt x="40" y="51"/>
                    <a:pt x="50" y="40"/>
                    <a:pt x="50" y="26"/>
                  </a:cubicBezTo>
                  <a:cubicBezTo>
                    <a:pt x="50" y="12"/>
                    <a:pt x="40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460800" y="1959541"/>
            <a:ext cx="300472" cy="198459"/>
            <a:chOff x="7460800" y="1959541"/>
            <a:chExt cx="300472" cy="198459"/>
          </a:xfrm>
          <a:solidFill>
            <a:srgbClr val="02D35F"/>
          </a:solidFill>
        </p:grpSpPr>
        <p:sp>
          <p:nvSpPr>
            <p:cNvPr id="585" name="Freeform 175"/>
            <p:cNvSpPr>
              <a:spLocks noChangeArrowheads="1"/>
            </p:cNvSpPr>
            <p:nvPr/>
          </p:nvSpPr>
          <p:spPr bwMode="auto">
            <a:xfrm>
              <a:off x="7460800" y="1959541"/>
              <a:ext cx="300472" cy="198459"/>
            </a:xfrm>
            <a:custGeom>
              <a:avLst/>
              <a:gdLst>
                <a:gd name="T0" fmla="*/ 658 w 713"/>
                <a:gd name="T1" fmla="*/ 0 h 470"/>
                <a:gd name="T2" fmla="*/ 658 w 713"/>
                <a:gd name="T3" fmla="*/ 0 h 470"/>
                <a:gd name="T4" fmla="*/ 54 w 713"/>
                <a:gd name="T5" fmla="*/ 0 h 470"/>
                <a:gd name="T6" fmla="*/ 0 w 713"/>
                <a:gd name="T7" fmla="*/ 63 h 470"/>
                <a:gd name="T8" fmla="*/ 0 w 713"/>
                <a:gd name="T9" fmla="*/ 407 h 470"/>
                <a:gd name="T10" fmla="*/ 54 w 713"/>
                <a:gd name="T11" fmla="*/ 469 h 470"/>
                <a:gd name="T12" fmla="*/ 616 w 713"/>
                <a:gd name="T13" fmla="*/ 469 h 470"/>
                <a:gd name="T14" fmla="*/ 623 w 713"/>
                <a:gd name="T15" fmla="*/ 467 h 470"/>
                <a:gd name="T16" fmla="*/ 712 w 713"/>
                <a:gd name="T17" fmla="*/ 366 h 470"/>
                <a:gd name="T18" fmla="*/ 712 w 713"/>
                <a:gd name="T19" fmla="*/ 63 h 470"/>
                <a:gd name="T20" fmla="*/ 658 w 713"/>
                <a:gd name="T21" fmla="*/ 0 h 470"/>
                <a:gd name="T22" fmla="*/ 689 w 713"/>
                <a:gd name="T23" fmla="*/ 363 h 470"/>
                <a:gd name="T24" fmla="*/ 689 w 713"/>
                <a:gd name="T25" fmla="*/ 363 h 470"/>
                <a:gd name="T26" fmla="*/ 612 w 713"/>
                <a:gd name="T27" fmla="*/ 447 h 470"/>
                <a:gd name="T28" fmla="*/ 54 w 713"/>
                <a:gd name="T29" fmla="*/ 447 h 470"/>
                <a:gd name="T30" fmla="*/ 23 w 713"/>
                <a:gd name="T31" fmla="*/ 407 h 470"/>
                <a:gd name="T32" fmla="*/ 23 w 713"/>
                <a:gd name="T33" fmla="*/ 63 h 470"/>
                <a:gd name="T34" fmla="*/ 54 w 713"/>
                <a:gd name="T35" fmla="*/ 24 h 470"/>
                <a:gd name="T36" fmla="*/ 658 w 713"/>
                <a:gd name="T37" fmla="*/ 24 h 470"/>
                <a:gd name="T38" fmla="*/ 689 w 713"/>
                <a:gd name="T39" fmla="*/ 63 h 470"/>
                <a:gd name="T40" fmla="*/ 689 w 713"/>
                <a:gd name="T41" fmla="*/ 36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3" h="470">
                  <a:moveTo>
                    <a:pt x="658" y="0"/>
                  </a:moveTo>
                  <a:lnTo>
                    <a:pt x="658" y="0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8"/>
                    <a:pt x="0" y="63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41"/>
                    <a:pt x="24" y="469"/>
                    <a:pt x="54" y="469"/>
                  </a:cubicBezTo>
                  <a:cubicBezTo>
                    <a:pt x="616" y="469"/>
                    <a:pt x="616" y="469"/>
                    <a:pt x="616" y="469"/>
                  </a:cubicBezTo>
                  <a:cubicBezTo>
                    <a:pt x="619" y="469"/>
                    <a:pt x="621" y="469"/>
                    <a:pt x="623" y="467"/>
                  </a:cubicBezTo>
                  <a:cubicBezTo>
                    <a:pt x="623" y="467"/>
                    <a:pt x="712" y="379"/>
                    <a:pt x="712" y="366"/>
                  </a:cubicBezTo>
                  <a:cubicBezTo>
                    <a:pt x="712" y="63"/>
                    <a:pt x="712" y="63"/>
                    <a:pt x="712" y="63"/>
                  </a:cubicBezTo>
                  <a:cubicBezTo>
                    <a:pt x="712" y="28"/>
                    <a:pt x="688" y="0"/>
                    <a:pt x="658" y="0"/>
                  </a:cubicBezTo>
                  <a:close/>
                  <a:moveTo>
                    <a:pt x="689" y="363"/>
                  </a:moveTo>
                  <a:lnTo>
                    <a:pt x="689" y="363"/>
                  </a:lnTo>
                  <a:cubicBezTo>
                    <a:pt x="679" y="376"/>
                    <a:pt x="626" y="433"/>
                    <a:pt x="612" y="447"/>
                  </a:cubicBezTo>
                  <a:cubicBezTo>
                    <a:pt x="54" y="447"/>
                    <a:pt x="54" y="447"/>
                    <a:pt x="54" y="447"/>
                  </a:cubicBezTo>
                  <a:cubicBezTo>
                    <a:pt x="37" y="447"/>
                    <a:pt x="23" y="429"/>
                    <a:pt x="23" y="407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42"/>
                    <a:pt x="37" y="24"/>
                    <a:pt x="54" y="24"/>
                  </a:cubicBezTo>
                  <a:cubicBezTo>
                    <a:pt x="658" y="24"/>
                    <a:pt x="658" y="24"/>
                    <a:pt x="658" y="24"/>
                  </a:cubicBezTo>
                  <a:cubicBezTo>
                    <a:pt x="674" y="24"/>
                    <a:pt x="689" y="42"/>
                    <a:pt x="689" y="63"/>
                  </a:cubicBezTo>
                  <a:lnTo>
                    <a:pt x="689" y="36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Freeform 176"/>
            <p:cNvSpPr>
              <a:spLocks noChangeArrowheads="1"/>
            </p:cNvSpPr>
            <p:nvPr/>
          </p:nvSpPr>
          <p:spPr bwMode="auto">
            <a:xfrm>
              <a:off x="7488622" y="2055989"/>
              <a:ext cx="14838" cy="16692"/>
            </a:xfrm>
            <a:custGeom>
              <a:avLst/>
              <a:gdLst>
                <a:gd name="T0" fmla="*/ 0 w 37"/>
                <a:gd name="T1" fmla="*/ 39 h 40"/>
                <a:gd name="T2" fmla="*/ 36 w 37"/>
                <a:gd name="T3" fmla="*/ 39 h 40"/>
                <a:gd name="T4" fmla="*/ 36 w 37"/>
                <a:gd name="T5" fmla="*/ 0 h 40"/>
                <a:gd name="T6" fmla="*/ 0 w 37"/>
                <a:gd name="T7" fmla="*/ 0 h 40"/>
                <a:gd name="T8" fmla="*/ 0 w 37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0" y="39"/>
                  </a:moveTo>
                  <a:lnTo>
                    <a:pt x="36" y="3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Freeform 177"/>
            <p:cNvSpPr>
              <a:spLocks noChangeArrowheads="1"/>
            </p:cNvSpPr>
            <p:nvPr/>
          </p:nvSpPr>
          <p:spPr bwMode="auto">
            <a:xfrm>
              <a:off x="7520153" y="2055989"/>
              <a:ext cx="14838" cy="16692"/>
            </a:xfrm>
            <a:custGeom>
              <a:avLst/>
              <a:gdLst>
                <a:gd name="T0" fmla="*/ 36 w 37"/>
                <a:gd name="T1" fmla="*/ 39 h 40"/>
                <a:gd name="T2" fmla="*/ 36 w 37"/>
                <a:gd name="T3" fmla="*/ 0 h 40"/>
                <a:gd name="T4" fmla="*/ 0 w 37"/>
                <a:gd name="T5" fmla="*/ 0 h 40"/>
                <a:gd name="T6" fmla="*/ 0 w 37"/>
                <a:gd name="T7" fmla="*/ 39 h 40"/>
                <a:gd name="T8" fmla="*/ 36 w 37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36" y="39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6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Freeform 178"/>
            <p:cNvSpPr>
              <a:spLocks noChangeArrowheads="1"/>
            </p:cNvSpPr>
            <p:nvPr/>
          </p:nvSpPr>
          <p:spPr bwMode="auto">
            <a:xfrm>
              <a:off x="7553538" y="2055989"/>
              <a:ext cx="14838" cy="16692"/>
            </a:xfrm>
            <a:custGeom>
              <a:avLst/>
              <a:gdLst>
                <a:gd name="T0" fmla="*/ 36 w 37"/>
                <a:gd name="T1" fmla="*/ 0 h 40"/>
                <a:gd name="T2" fmla="*/ 0 w 37"/>
                <a:gd name="T3" fmla="*/ 0 h 40"/>
                <a:gd name="T4" fmla="*/ 0 w 37"/>
                <a:gd name="T5" fmla="*/ 39 h 40"/>
                <a:gd name="T6" fmla="*/ 36 w 37"/>
                <a:gd name="T7" fmla="*/ 39 h 40"/>
                <a:gd name="T8" fmla="*/ 36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36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6" y="39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Freeform 179"/>
            <p:cNvSpPr>
              <a:spLocks noChangeArrowheads="1"/>
            </p:cNvSpPr>
            <p:nvPr/>
          </p:nvSpPr>
          <p:spPr bwMode="auto">
            <a:xfrm>
              <a:off x="7585070" y="2055989"/>
              <a:ext cx="14838" cy="16692"/>
            </a:xfrm>
            <a:custGeom>
              <a:avLst/>
              <a:gdLst>
                <a:gd name="T0" fmla="*/ 35 w 36"/>
                <a:gd name="T1" fmla="*/ 0 h 40"/>
                <a:gd name="T2" fmla="*/ 0 w 36"/>
                <a:gd name="T3" fmla="*/ 0 h 40"/>
                <a:gd name="T4" fmla="*/ 0 w 36"/>
                <a:gd name="T5" fmla="*/ 39 h 40"/>
                <a:gd name="T6" fmla="*/ 35 w 36"/>
                <a:gd name="T7" fmla="*/ 39 h 40"/>
                <a:gd name="T8" fmla="*/ 35 w 3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35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5" y="39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Freeform 180"/>
            <p:cNvSpPr>
              <a:spLocks noChangeArrowheads="1"/>
            </p:cNvSpPr>
            <p:nvPr/>
          </p:nvSpPr>
          <p:spPr bwMode="auto">
            <a:xfrm>
              <a:off x="7618455" y="2055989"/>
              <a:ext cx="14838" cy="16692"/>
            </a:xfrm>
            <a:custGeom>
              <a:avLst/>
              <a:gdLst>
                <a:gd name="T0" fmla="*/ 35 w 36"/>
                <a:gd name="T1" fmla="*/ 0 h 40"/>
                <a:gd name="T2" fmla="*/ 0 w 36"/>
                <a:gd name="T3" fmla="*/ 0 h 40"/>
                <a:gd name="T4" fmla="*/ 0 w 36"/>
                <a:gd name="T5" fmla="*/ 39 h 40"/>
                <a:gd name="T6" fmla="*/ 35 w 36"/>
                <a:gd name="T7" fmla="*/ 39 h 40"/>
                <a:gd name="T8" fmla="*/ 35 w 3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35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5" y="39"/>
                  </a:lnTo>
                  <a:lnTo>
                    <a:pt x="3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Freeform 181"/>
            <p:cNvSpPr>
              <a:spLocks noChangeArrowheads="1"/>
            </p:cNvSpPr>
            <p:nvPr/>
          </p:nvSpPr>
          <p:spPr bwMode="auto">
            <a:xfrm>
              <a:off x="7503460" y="2113487"/>
              <a:ext cx="14838" cy="18548"/>
            </a:xfrm>
            <a:custGeom>
              <a:avLst/>
              <a:gdLst>
                <a:gd name="T0" fmla="*/ 0 w 37"/>
                <a:gd name="T1" fmla="*/ 41 h 42"/>
                <a:gd name="T2" fmla="*/ 36 w 37"/>
                <a:gd name="T3" fmla="*/ 41 h 42"/>
                <a:gd name="T4" fmla="*/ 36 w 37"/>
                <a:gd name="T5" fmla="*/ 0 h 42"/>
                <a:gd name="T6" fmla="*/ 0 w 37"/>
                <a:gd name="T7" fmla="*/ 0 h 42"/>
                <a:gd name="T8" fmla="*/ 0 w 37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2">
                  <a:moveTo>
                    <a:pt x="0" y="41"/>
                  </a:moveTo>
                  <a:lnTo>
                    <a:pt x="36" y="4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Freeform 182"/>
            <p:cNvSpPr>
              <a:spLocks noChangeArrowheads="1"/>
            </p:cNvSpPr>
            <p:nvPr/>
          </p:nvSpPr>
          <p:spPr bwMode="auto">
            <a:xfrm>
              <a:off x="7534990" y="2113487"/>
              <a:ext cx="98303" cy="18548"/>
            </a:xfrm>
            <a:custGeom>
              <a:avLst/>
              <a:gdLst>
                <a:gd name="T0" fmla="*/ 0 w 235"/>
                <a:gd name="T1" fmla="*/ 41 h 42"/>
                <a:gd name="T2" fmla="*/ 234 w 235"/>
                <a:gd name="T3" fmla="*/ 41 h 42"/>
                <a:gd name="T4" fmla="*/ 234 w 235"/>
                <a:gd name="T5" fmla="*/ 0 h 42"/>
                <a:gd name="T6" fmla="*/ 0 w 235"/>
                <a:gd name="T7" fmla="*/ 0 h 42"/>
                <a:gd name="T8" fmla="*/ 0 w 235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2">
                  <a:moveTo>
                    <a:pt x="0" y="41"/>
                  </a:moveTo>
                  <a:lnTo>
                    <a:pt x="234" y="41"/>
                  </a:lnTo>
                  <a:lnTo>
                    <a:pt x="234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Freeform 183"/>
            <p:cNvSpPr>
              <a:spLocks noChangeArrowheads="1"/>
            </p:cNvSpPr>
            <p:nvPr/>
          </p:nvSpPr>
          <p:spPr bwMode="auto">
            <a:xfrm>
              <a:off x="7488622" y="2085666"/>
              <a:ext cx="48224" cy="16692"/>
            </a:xfrm>
            <a:custGeom>
              <a:avLst/>
              <a:gdLst>
                <a:gd name="T0" fmla="*/ 113 w 114"/>
                <a:gd name="T1" fmla="*/ 0 h 41"/>
                <a:gd name="T2" fmla="*/ 0 w 114"/>
                <a:gd name="T3" fmla="*/ 0 h 41"/>
                <a:gd name="T4" fmla="*/ 0 w 114"/>
                <a:gd name="T5" fmla="*/ 40 h 41"/>
                <a:gd name="T6" fmla="*/ 113 w 114"/>
                <a:gd name="T7" fmla="*/ 40 h 41"/>
                <a:gd name="T8" fmla="*/ 113 w 1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1">
                  <a:moveTo>
                    <a:pt x="113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13" y="40"/>
                  </a:lnTo>
                  <a:lnTo>
                    <a:pt x="11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Freeform 184"/>
            <p:cNvSpPr>
              <a:spLocks noChangeArrowheads="1"/>
            </p:cNvSpPr>
            <p:nvPr/>
          </p:nvSpPr>
          <p:spPr bwMode="auto">
            <a:xfrm>
              <a:off x="7683372" y="2085666"/>
              <a:ext cx="48224" cy="16692"/>
            </a:xfrm>
            <a:custGeom>
              <a:avLst/>
              <a:gdLst>
                <a:gd name="T0" fmla="*/ 0 w 113"/>
                <a:gd name="T1" fmla="*/ 40 h 41"/>
                <a:gd name="T2" fmla="*/ 112 w 113"/>
                <a:gd name="T3" fmla="*/ 40 h 41"/>
                <a:gd name="T4" fmla="*/ 112 w 113"/>
                <a:gd name="T5" fmla="*/ 0 h 41"/>
                <a:gd name="T6" fmla="*/ 0 w 113"/>
                <a:gd name="T7" fmla="*/ 0 h 41"/>
                <a:gd name="T8" fmla="*/ 0 w 113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41">
                  <a:moveTo>
                    <a:pt x="0" y="40"/>
                  </a:moveTo>
                  <a:lnTo>
                    <a:pt x="112" y="40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Freeform 185"/>
            <p:cNvSpPr>
              <a:spLocks noChangeArrowheads="1"/>
            </p:cNvSpPr>
            <p:nvPr/>
          </p:nvSpPr>
          <p:spPr bwMode="auto">
            <a:xfrm>
              <a:off x="7714903" y="2055989"/>
              <a:ext cx="14838" cy="16692"/>
            </a:xfrm>
            <a:custGeom>
              <a:avLst/>
              <a:gdLst>
                <a:gd name="T0" fmla="*/ 36 w 37"/>
                <a:gd name="T1" fmla="*/ 0 h 40"/>
                <a:gd name="T2" fmla="*/ 0 w 37"/>
                <a:gd name="T3" fmla="*/ 0 h 40"/>
                <a:gd name="T4" fmla="*/ 0 w 37"/>
                <a:gd name="T5" fmla="*/ 39 h 40"/>
                <a:gd name="T6" fmla="*/ 36 w 37"/>
                <a:gd name="T7" fmla="*/ 39 h 40"/>
                <a:gd name="T8" fmla="*/ 36 w 3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0">
                  <a:moveTo>
                    <a:pt x="36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6" y="39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Freeform 186"/>
            <p:cNvSpPr>
              <a:spLocks noChangeArrowheads="1"/>
            </p:cNvSpPr>
            <p:nvPr/>
          </p:nvSpPr>
          <p:spPr bwMode="auto">
            <a:xfrm>
              <a:off x="7683372" y="2055989"/>
              <a:ext cx="14838" cy="16692"/>
            </a:xfrm>
            <a:custGeom>
              <a:avLst/>
              <a:gdLst>
                <a:gd name="T0" fmla="*/ 35 w 36"/>
                <a:gd name="T1" fmla="*/ 39 h 40"/>
                <a:gd name="T2" fmla="*/ 35 w 36"/>
                <a:gd name="T3" fmla="*/ 0 h 40"/>
                <a:gd name="T4" fmla="*/ 0 w 36"/>
                <a:gd name="T5" fmla="*/ 0 h 40"/>
                <a:gd name="T6" fmla="*/ 0 w 36"/>
                <a:gd name="T7" fmla="*/ 39 h 40"/>
                <a:gd name="T8" fmla="*/ 35 w 36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35" y="39"/>
                  </a:moveTo>
                  <a:lnTo>
                    <a:pt x="35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5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Freeform 187"/>
            <p:cNvSpPr>
              <a:spLocks noChangeArrowheads="1"/>
            </p:cNvSpPr>
            <p:nvPr/>
          </p:nvSpPr>
          <p:spPr bwMode="auto">
            <a:xfrm>
              <a:off x="7683372" y="2113487"/>
              <a:ext cx="14838" cy="18548"/>
            </a:xfrm>
            <a:custGeom>
              <a:avLst/>
              <a:gdLst>
                <a:gd name="T0" fmla="*/ 0 w 36"/>
                <a:gd name="T1" fmla="*/ 41 h 42"/>
                <a:gd name="T2" fmla="*/ 35 w 36"/>
                <a:gd name="T3" fmla="*/ 41 h 42"/>
                <a:gd name="T4" fmla="*/ 35 w 36"/>
                <a:gd name="T5" fmla="*/ 0 h 42"/>
                <a:gd name="T6" fmla="*/ 0 w 36"/>
                <a:gd name="T7" fmla="*/ 0 h 42"/>
                <a:gd name="T8" fmla="*/ 0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0" y="41"/>
                  </a:moveTo>
                  <a:lnTo>
                    <a:pt x="35" y="4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Freeform 188"/>
            <p:cNvSpPr>
              <a:spLocks noChangeArrowheads="1"/>
            </p:cNvSpPr>
            <p:nvPr/>
          </p:nvSpPr>
          <p:spPr bwMode="auto">
            <a:xfrm>
              <a:off x="7649986" y="2055989"/>
              <a:ext cx="14838" cy="16692"/>
            </a:xfrm>
            <a:custGeom>
              <a:avLst/>
              <a:gdLst>
                <a:gd name="T0" fmla="*/ 0 w 36"/>
                <a:gd name="T1" fmla="*/ 39 h 40"/>
                <a:gd name="T2" fmla="*/ 35 w 36"/>
                <a:gd name="T3" fmla="*/ 39 h 40"/>
                <a:gd name="T4" fmla="*/ 35 w 36"/>
                <a:gd name="T5" fmla="*/ 0 h 40"/>
                <a:gd name="T6" fmla="*/ 0 w 36"/>
                <a:gd name="T7" fmla="*/ 0 h 40"/>
                <a:gd name="T8" fmla="*/ 0 w 36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0">
                  <a:moveTo>
                    <a:pt x="0" y="39"/>
                  </a:moveTo>
                  <a:lnTo>
                    <a:pt x="35" y="39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3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Freeform 189"/>
            <p:cNvSpPr>
              <a:spLocks noChangeArrowheads="1"/>
            </p:cNvSpPr>
            <p:nvPr/>
          </p:nvSpPr>
          <p:spPr bwMode="auto">
            <a:xfrm>
              <a:off x="7553538" y="2085666"/>
              <a:ext cx="14838" cy="16692"/>
            </a:xfrm>
            <a:custGeom>
              <a:avLst/>
              <a:gdLst>
                <a:gd name="T0" fmla="*/ 0 w 37"/>
                <a:gd name="T1" fmla="*/ 40 h 41"/>
                <a:gd name="T2" fmla="*/ 36 w 37"/>
                <a:gd name="T3" fmla="*/ 40 h 41"/>
                <a:gd name="T4" fmla="*/ 36 w 37"/>
                <a:gd name="T5" fmla="*/ 0 h 41"/>
                <a:gd name="T6" fmla="*/ 0 w 37"/>
                <a:gd name="T7" fmla="*/ 0 h 41"/>
                <a:gd name="T8" fmla="*/ 0 w 37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40"/>
                  </a:moveTo>
                  <a:lnTo>
                    <a:pt x="36" y="4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Freeform 190"/>
            <p:cNvSpPr>
              <a:spLocks noChangeArrowheads="1"/>
            </p:cNvSpPr>
            <p:nvPr/>
          </p:nvSpPr>
          <p:spPr bwMode="auto">
            <a:xfrm>
              <a:off x="7585070" y="2085666"/>
              <a:ext cx="14838" cy="16692"/>
            </a:xfrm>
            <a:custGeom>
              <a:avLst/>
              <a:gdLst>
                <a:gd name="T0" fmla="*/ 0 w 36"/>
                <a:gd name="T1" fmla="*/ 40 h 41"/>
                <a:gd name="T2" fmla="*/ 35 w 36"/>
                <a:gd name="T3" fmla="*/ 40 h 41"/>
                <a:gd name="T4" fmla="*/ 35 w 36"/>
                <a:gd name="T5" fmla="*/ 0 h 41"/>
                <a:gd name="T6" fmla="*/ 0 w 36"/>
                <a:gd name="T7" fmla="*/ 0 h 41"/>
                <a:gd name="T8" fmla="*/ 0 w 36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0" y="40"/>
                  </a:moveTo>
                  <a:lnTo>
                    <a:pt x="35" y="4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Freeform 191"/>
            <p:cNvSpPr>
              <a:spLocks noChangeArrowheads="1"/>
            </p:cNvSpPr>
            <p:nvPr/>
          </p:nvSpPr>
          <p:spPr bwMode="auto">
            <a:xfrm>
              <a:off x="7618455" y="2085666"/>
              <a:ext cx="14838" cy="16692"/>
            </a:xfrm>
            <a:custGeom>
              <a:avLst/>
              <a:gdLst>
                <a:gd name="T0" fmla="*/ 0 w 36"/>
                <a:gd name="T1" fmla="*/ 40 h 41"/>
                <a:gd name="T2" fmla="*/ 35 w 36"/>
                <a:gd name="T3" fmla="*/ 40 h 41"/>
                <a:gd name="T4" fmla="*/ 35 w 36"/>
                <a:gd name="T5" fmla="*/ 0 h 41"/>
                <a:gd name="T6" fmla="*/ 0 w 36"/>
                <a:gd name="T7" fmla="*/ 0 h 41"/>
                <a:gd name="T8" fmla="*/ 0 w 36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0" y="40"/>
                  </a:moveTo>
                  <a:lnTo>
                    <a:pt x="35" y="4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Freeform 192"/>
            <p:cNvSpPr>
              <a:spLocks noChangeArrowheads="1"/>
            </p:cNvSpPr>
            <p:nvPr/>
          </p:nvSpPr>
          <p:spPr bwMode="auto">
            <a:xfrm>
              <a:off x="7649986" y="2085666"/>
              <a:ext cx="14838" cy="16692"/>
            </a:xfrm>
            <a:custGeom>
              <a:avLst/>
              <a:gdLst>
                <a:gd name="T0" fmla="*/ 0 w 36"/>
                <a:gd name="T1" fmla="*/ 40 h 41"/>
                <a:gd name="T2" fmla="*/ 35 w 36"/>
                <a:gd name="T3" fmla="*/ 40 h 41"/>
                <a:gd name="T4" fmla="*/ 35 w 36"/>
                <a:gd name="T5" fmla="*/ 0 h 41"/>
                <a:gd name="T6" fmla="*/ 0 w 36"/>
                <a:gd name="T7" fmla="*/ 0 h 41"/>
                <a:gd name="T8" fmla="*/ 0 w 36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1">
                  <a:moveTo>
                    <a:pt x="0" y="40"/>
                  </a:moveTo>
                  <a:lnTo>
                    <a:pt x="35" y="40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Freeform 193"/>
            <p:cNvSpPr>
              <a:spLocks noChangeArrowheads="1"/>
            </p:cNvSpPr>
            <p:nvPr/>
          </p:nvSpPr>
          <p:spPr bwMode="auto">
            <a:xfrm>
              <a:off x="7649986" y="2113487"/>
              <a:ext cx="14838" cy="18548"/>
            </a:xfrm>
            <a:custGeom>
              <a:avLst/>
              <a:gdLst>
                <a:gd name="T0" fmla="*/ 0 w 36"/>
                <a:gd name="T1" fmla="*/ 41 h 42"/>
                <a:gd name="T2" fmla="*/ 35 w 36"/>
                <a:gd name="T3" fmla="*/ 41 h 42"/>
                <a:gd name="T4" fmla="*/ 35 w 36"/>
                <a:gd name="T5" fmla="*/ 0 h 42"/>
                <a:gd name="T6" fmla="*/ 0 w 36"/>
                <a:gd name="T7" fmla="*/ 0 h 42"/>
                <a:gd name="T8" fmla="*/ 0 w 36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2">
                  <a:moveTo>
                    <a:pt x="0" y="41"/>
                  </a:moveTo>
                  <a:lnTo>
                    <a:pt x="35" y="4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Freeform 194"/>
            <p:cNvSpPr>
              <a:spLocks noChangeArrowheads="1"/>
            </p:cNvSpPr>
            <p:nvPr/>
          </p:nvSpPr>
          <p:spPr bwMode="auto">
            <a:xfrm>
              <a:off x="7486766" y="1987362"/>
              <a:ext cx="222572" cy="50079"/>
            </a:xfrm>
            <a:custGeom>
              <a:avLst/>
              <a:gdLst>
                <a:gd name="T0" fmla="*/ 12 w 527"/>
                <a:gd name="T1" fmla="*/ 119 h 120"/>
                <a:gd name="T2" fmla="*/ 12 w 527"/>
                <a:gd name="T3" fmla="*/ 119 h 120"/>
                <a:gd name="T4" fmla="*/ 514 w 527"/>
                <a:gd name="T5" fmla="*/ 119 h 120"/>
                <a:gd name="T6" fmla="*/ 526 w 527"/>
                <a:gd name="T7" fmla="*/ 108 h 120"/>
                <a:gd name="T8" fmla="*/ 526 w 527"/>
                <a:gd name="T9" fmla="*/ 12 h 120"/>
                <a:gd name="T10" fmla="*/ 514 w 527"/>
                <a:gd name="T11" fmla="*/ 0 h 120"/>
                <a:gd name="T12" fmla="*/ 12 w 527"/>
                <a:gd name="T13" fmla="*/ 0 h 120"/>
                <a:gd name="T14" fmla="*/ 0 w 527"/>
                <a:gd name="T15" fmla="*/ 12 h 120"/>
                <a:gd name="T16" fmla="*/ 0 w 527"/>
                <a:gd name="T17" fmla="*/ 108 h 120"/>
                <a:gd name="T18" fmla="*/ 12 w 527"/>
                <a:gd name="T19" fmla="*/ 119 h 120"/>
                <a:gd name="T20" fmla="*/ 23 w 527"/>
                <a:gd name="T21" fmla="*/ 24 h 120"/>
                <a:gd name="T22" fmla="*/ 23 w 527"/>
                <a:gd name="T23" fmla="*/ 24 h 120"/>
                <a:gd name="T24" fmla="*/ 502 w 527"/>
                <a:gd name="T25" fmla="*/ 24 h 120"/>
                <a:gd name="T26" fmla="*/ 502 w 527"/>
                <a:gd name="T27" fmla="*/ 96 h 120"/>
                <a:gd name="T28" fmla="*/ 23 w 527"/>
                <a:gd name="T29" fmla="*/ 96 h 120"/>
                <a:gd name="T30" fmla="*/ 23 w 527"/>
                <a:gd name="T31" fmla="*/ 2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7" h="120">
                  <a:moveTo>
                    <a:pt x="12" y="119"/>
                  </a:moveTo>
                  <a:lnTo>
                    <a:pt x="12" y="119"/>
                  </a:lnTo>
                  <a:cubicBezTo>
                    <a:pt x="514" y="119"/>
                    <a:pt x="514" y="119"/>
                    <a:pt x="514" y="119"/>
                  </a:cubicBezTo>
                  <a:cubicBezTo>
                    <a:pt x="521" y="119"/>
                    <a:pt x="526" y="114"/>
                    <a:pt x="526" y="108"/>
                  </a:cubicBezTo>
                  <a:cubicBezTo>
                    <a:pt x="526" y="12"/>
                    <a:pt x="526" y="12"/>
                    <a:pt x="526" y="12"/>
                  </a:cubicBezTo>
                  <a:cubicBezTo>
                    <a:pt x="526" y="6"/>
                    <a:pt x="521" y="0"/>
                    <a:pt x="51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4"/>
                    <a:pt x="6" y="119"/>
                    <a:pt x="12" y="119"/>
                  </a:cubicBezTo>
                  <a:close/>
                  <a:moveTo>
                    <a:pt x="23" y="24"/>
                  </a:moveTo>
                  <a:lnTo>
                    <a:pt x="23" y="24"/>
                  </a:lnTo>
                  <a:cubicBezTo>
                    <a:pt x="502" y="24"/>
                    <a:pt x="502" y="24"/>
                    <a:pt x="502" y="24"/>
                  </a:cubicBezTo>
                  <a:cubicBezTo>
                    <a:pt x="502" y="96"/>
                    <a:pt x="502" y="96"/>
                    <a:pt x="502" y="96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23" y="2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Freeform 195"/>
            <p:cNvSpPr>
              <a:spLocks noChangeArrowheads="1"/>
            </p:cNvSpPr>
            <p:nvPr/>
          </p:nvSpPr>
          <p:spPr bwMode="auto">
            <a:xfrm>
              <a:off x="7724177" y="1994782"/>
              <a:ext cx="9274" cy="33386"/>
            </a:xfrm>
            <a:custGeom>
              <a:avLst/>
              <a:gdLst>
                <a:gd name="T0" fmla="*/ 12 w 24"/>
                <a:gd name="T1" fmla="*/ 0 h 78"/>
                <a:gd name="T2" fmla="*/ 12 w 24"/>
                <a:gd name="T3" fmla="*/ 0 h 78"/>
                <a:gd name="T4" fmla="*/ 0 w 24"/>
                <a:gd name="T5" fmla="*/ 13 h 78"/>
                <a:gd name="T6" fmla="*/ 0 w 24"/>
                <a:gd name="T7" fmla="*/ 66 h 78"/>
                <a:gd name="T8" fmla="*/ 12 w 24"/>
                <a:gd name="T9" fmla="*/ 77 h 78"/>
                <a:gd name="T10" fmla="*/ 23 w 24"/>
                <a:gd name="T11" fmla="*/ 66 h 78"/>
                <a:gd name="T12" fmla="*/ 23 w 24"/>
                <a:gd name="T13" fmla="*/ 13 h 78"/>
                <a:gd name="T14" fmla="*/ 12 w 24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78">
                  <a:moveTo>
                    <a:pt x="12" y="0"/>
                  </a:moveTo>
                  <a:lnTo>
                    <a:pt x="12" y="0"/>
                  </a:lnTo>
                  <a:cubicBezTo>
                    <a:pt x="5" y="0"/>
                    <a:pt x="0" y="5"/>
                    <a:pt x="0" y="1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7"/>
                    <a:pt x="12" y="77"/>
                  </a:cubicBezTo>
                  <a:cubicBezTo>
                    <a:pt x="18" y="77"/>
                    <a:pt x="23" y="72"/>
                    <a:pt x="23" y="66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7" name="Group 376"/>
          <p:cNvGrpSpPr/>
          <p:nvPr/>
        </p:nvGrpSpPr>
        <p:grpSpPr>
          <a:xfrm>
            <a:off x="8326976" y="1920592"/>
            <a:ext cx="289344" cy="276361"/>
            <a:chOff x="8326976" y="1920592"/>
            <a:chExt cx="289344" cy="276361"/>
          </a:xfrm>
          <a:solidFill>
            <a:srgbClr val="02D35F"/>
          </a:solidFill>
        </p:grpSpPr>
        <p:sp>
          <p:nvSpPr>
            <p:cNvPr id="606" name="Freeform 196"/>
            <p:cNvSpPr>
              <a:spLocks noChangeArrowheads="1"/>
            </p:cNvSpPr>
            <p:nvPr/>
          </p:nvSpPr>
          <p:spPr bwMode="auto">
            <a:xfrm>
              <a:off x="8347378" y="2005910"/>
              <a:ext cx="38951" cy="38951"/>
            </a:xfrm>
            <a:custGeom>
              <a:avLst/>
              <a:gdLst>
                <a:gd name="T0" fmla="*/ 46 w 93"/>
                <a:gd name="T1" fmla="*/ 92 h 93"/>
                <a:gd name="T2" fmla="*/ 46 w 93"/>
                <a:gd name="T3" fmla="*/ 92 h 93"/>
                <a:gd name="T4" fmla="*/ 92 w 93"/>
                <a:gd name="T5" fmla="*/ 46 h 93"/>
                <a:gd name="T6" fmla="*/ 46 w 93"/>
                <a:gd name="T7" fmla="*/ 0 h 93"/>
                <a:gd name="T8" fmla="*/ 0 w 93"/>
                <a:gd name="T9" fmla="*/ 46 h 93"/>
                <a:gd name="T10" fmla="*/ 46 w 93"/>
                <a:gd name="T11" fmla="*/ 92 h 93"/>
                <a:gd name="T12" fmla="*/ 46 w 93"/>
                <a:gd name="T13" fmla="*/ 24 h 93"/>
                <a:gd name="T14" fmla="*/ 46 w 93"/>
                <a:gd name="T15" fmla="*/ 24 h 93"/>
                <a:gd name="T16" fmla="*/ 69 w 93"/>
                <a:gd name="T17" fmla="*/ 46 h 93"/>
                <a:gd name="T18" fmla="*/ 46 w 93"/>
                <a:gd name="T19" fmla="*/ 69 h 93"/>
                <a:gd name="T20" fmla="*/ 23 w 93"/>
                <a:gd name="T21" fmla="*/ 46 h 93"/>
                <a:gd name="T22" fmla="*/ 46 w 93"/>
                <a:gd name="T23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93">
                  <a:moveTo>
                    <a:pt x="46" y="92"/>
                  </a:moveTo>
                  <a:lnTo>
                    <a:pt x="46" y="92"/>
                  </a:lnTo>
                  <a:cubicBezTo>
                    <a:pt x="71" y="92"/>
                    <a:pt x="92" y="72"/>
                    <a:pt x="92" y="46"/>
                  </a:cubicBez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6" y="92"/>
                  </a:cubicBezTo>
                  <a:close/>
                  <a:moveTo>
                    <a:pt x="46" y="24"/>
                  </a:moveTo>
                  <a:lnTo>
                    <a:pt x="46" y="24"/>
                  </a:lnTo>
                  <a:cubicBezTo>
                    <a:pt x="58" y="24"/>
                    <a:pt x="69" y="33"/>
                    <a:pt x="69" y="46"/>
                  </a:cubicBezTo>
                  <a:cubicBezTo>
                    <a:pt x="69" y="58"/>
                    <a:pt x="58" y="69"/>
                    <a:pt x="46" y="69"/>
                  </a:cubicBezTo>
                  <a:cubicBezTo>
                    <a:pt x="33" y="69"/>
                    <a:pt x="23" y="58"/>
                    <a:pt x="23" y="46"/>
                  </a:cubicBezTo>
                  <a:cubicBezTo>
                    <a:pt x="23" y="33"/>
                    <a:pt x="33" y="24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Freeform 197"/>
            <p:cNvSpPr>
              <a:spLocks noChangeArrowheads="1"/>
            </p:cNvSpPr>
            <p:nvPr/>
          </p:nvSpPr>
          <p:spPr bwMode="auto">
            <a:xfrm>
              <a:off x="8326976" y="1920592"/>
              <a:ext cx="289344" cy="276361"/>
            </a:xfrm>
            <a:custGeom>
              <a:avLst/>
              <a:gdLst>
                <a:gd name="T0" fmla="*/ 35 w 687"/>
                <a:gd name="T1" fmla="*/ 493 h 659"/>
                <a:gd name="T2" fmla="*/ 561 w 687"/>
                <a:gd name="T3" fmla="*/ 630 h 659"/>
                <a:gd name="T4" fmla="*/ 585 w 687"/>
                <a:gd name="T5" fmla="*/ 634 h 659"/>
                <a:gd name="T6" fmla="*/ 623 w 687"/>
                <a:gd name="T7" fmla="*/ 658 h 659"/>
                <a:gd name="T8" fmla="*/ 658 w 687"/>
                <a:gd name="T9" fmla="*/ 623 h 659"/>
                <a:gd name="T10" fmla="*/ 635 w 687"/>
                <a:gd name="T11" fmla="*/ 584 h 659"/>
                <a:gd name="T12" fmla="*/ 630 w 687"/>
                <a:gd name="T13" fmla="*/ 561 h 659"/>
                <a:gd name="T14" fmla="*/ 652 w 687"/>
                <a:gd name="T15" fmla="*/ 493 h 659"/>
                <a:gd name="T16" fmla="*/ 686 w 687"/>
                <a:gd name="T17" fmla="*/ 34 h 659"/>
                <a:gd name="T18" fmla="*/ 35 w 687"/>
                <a:gd name="T19" fmla="*/ 0 h 659"/>
                <a:gd name="T20" fmla="*/ 0 w 687"/>
                <a:gd name="T21" fmla="*/ 458 h 659"/>
                <a:gd name="T22" fmla="*/ 631 w 687"/>
                <a:gd name="T23" fmla="*/ 613 h 659"/>
                <a:gd name="T24" fmla="*/ 635 w 687"/>
                <a:gd name="T25" fmla="*/ 623 h 659"/>
                <a:gd name="T26" fmla="*/ 614 w 687"/>
                <a:gd name="T27" fmla="*/ 631 h 659"/>
                <a:gd name="T28" fmla="*/ 613 w 687"/>
                <a:gd name="T29" fmla="*/ 612 h 659"/>
                <a:gd name="T30" fmla="*/ 631 w 687"/>
                <a:gd name="T31" fmla="*/ 613 h 659"/>
                <a:gd name="T32" fmla="*/ 613 w 687"/>
                <a:gd name="T33" fmla="*/ 576 h 659"/>
                <a:gd name="T34" fmla="*/ 580 w 687"/>
                <a:gd name="T35" fmla="*/ 612 h 659"/>
                <a:gd name="T36" fmla="*/ 579 w 687"/>
                <a:gd name="T37" fmla="*/ 613 h 659"/>
                <a:gd name="T38" fmla="*/ 386 w 687"/>
                <a:gd name="T39" fmla="*/ 422 h 659"/>
                <a:gd name="T40" fmla="*/ 408 w 687"/>
                <a:gd name="T41" fmla="*/ 365 h 659"/>
                <a:gd name="T42" fmla="*/ 613 w 687"/>
                <a:gd name="T43" fmla="*/ 576 h 659"/>
                <a:gd name="T44" fmla="*/ 290 w 687"/>
                <a:gd name="T45" fmla="*/ 300 h 659"/>
                <a:gd name="T46" fmla="*/ 299 w 687"/>
                <a:gd name="T47" fmla="*/ 316 h 659"/>
                <a:gd name="T48" fmla="*/ 331 w 687"/>
                <a:gd name="T49" fmla="*/ 414 h 659"/>
                <a:gd name="T50" fmla="*/ 190 w 687"/>
                <a:gd name="T51" fmla="*/ 78 h 659"/>
                <a:gd name="T52" fmla="*/ 607 w 687"/>
                <a:gd name="T53" fmla="*/ 414 h 659"/>
                <a:gd name="T54" fmla="*/ 483 w 687"/>
                <a:gd name="T55" fmla="*/ 415 h 659"/>
                <a:gd name="T56" fmla="*/ 425 w 687"/>
                <a:gd name="T57" fmla="*/ 341 h 659"/>
                <a:gd name="T58" fmla="*/ 423 w 687"/>
                <a:gd name="T59" fmla="*/ 338 h 659"/>
                <a:gd name="T60" fmla="*/ 418 w 687"/>
                <a:gd name="T61" fmla="*/ 332 h 659"/>
                <a:gd name="T62" fmla="*/ 316 w 687"/>
                <a:gd name="T63" fmla="*/ 298 h 659"/>
                <a:gd name="T64" fmla="*/ 308 w 687"/>
                <a:gd name="T65" fmla="*/ 293 h 659"/>
                <a:gd name="T66" fmla="*/ 304 w 687"/>
                <a:gd name="T67" fmla="*/ 291 h 659"/>
                <a:gd name="T68" fmla="*/ 290 w 687"/>
                <a:gd name="T69" fmla="*/ 300 h 659"/>
                <a:gd name="T70" fmla="*/ 321 w 687"/>
                <a:gd name="T71" fmla="*/ 326 h 659"/>
                <a:gd name="T72" fmla="*/ 393 w 687"/>
                <a:gd name="T73" fmla="*/ 347 h 659"/>
                <a:gd name="T74" fmla="*/ 321 w 687"/>
                <a:gd name="T75" fmla="*/ 326 h 659"/>
                <a:gd name="T76" fmla="*/ 24 w 687"/>
                <a:gd name="T77" fmla="*/ 34 h 659"/>
                <a:gd name="T78" fmla="*/ 652 w 687"/>
                <a:gd name="T79" fmla="*/ 23 h 659"/>
                <a:gd name="T80" fmla="*/ 662 w 687"/>
                <a:gd name="T81" fmla="*/ 458 h 659"/>
                <a:gd name="T82" fmla="*/ 538 w 687"/>
                <a:gd name="T83" fmla="*/ 469 h 659"/>
                <a:gd name="T84" fmla="*/ 619 w 687"/>
                <a:gd name="T85" fmla="*/ 438 h 659"/>
                <a:gd name="T86" fmla="*/ 631 w 687"/>
                <a:gd name="T87" fmla="*/ 67 h 659"/>
                <a:gd name="T88" fmla="*/ 178 w 687"/>
                <a:gd name="T89" fmla="*/ 55 h 659"/>
                <a:gd name="T90" fmla="*/ 166 w 687"/>
                <a:gd name="T91" fmla="*/ 425 h 659"/>
                <a:gd name="T92" fmla="*/ 366 w 687"/>
                <a:gd name="T93" fmla="*/ 438 h 659"/>
                <a:gd name="T94" fmla="*/ 370 w 687"/>
                <a:gd name="T95" fmla="*/ 439 h 659"/>
                <a:gd name="T96" fmla="*/ 35 w 687"/>
                <a:gd name="T97" fmla="*/ 469 h 659"/>
                <a:gd name="T98" fmla="*/ 24 w 687"/>
                <a:gd name="T99" fmla="*/ 34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7" h="659">
                  <a:moveTo>
                    <a:pt x="35" y="493"/>
                  </a:moveTo>
                  <a:lnTo>
                    <a:pt x="35" y="493"/>
                  </a:lnTo>
                  <a:cubicBezTo>
                    <a:pt x="424" y="493"/>
                    <a:pt x="424" y="493"/>
                    <a:pt x="424" y="493"/>
                  </a:cubicBezTo>
                  <a:cubicBezTo>
                    <a:pt x="561" y="630"/>
                    <a:pt x="561" y="630"/>
                    <a:pt x="561" y="630"/>
                  </a:cubicBezTo>
                  <a:cubicBezTo>
                    <a:pt x="564" y="632"/>
                    <a:pt x="569" y="636"/>
                    <a:pt x="577" y="636"/>
                  </a:cubicBezTo>
                  <a:cubicBezTo>
                    <a:pt x="579" y="636"/>
                    <a:pt x="582" y="635"/>
                    <a:pt x="585" y="634"/>
                  </a:cubicBezTo>
                  <a:cubicBezTo>
                    <a:pt x="598" y="648"/>
                    <a:pt x="598" y="648"/>
                    <a:pt x="598" y="648"/>
                  </a:cubicBezTo>
                  <a:cubicBezTo>
                    <a:pt x="604" y="654"/>
                    <a:pt x="613" y="658"/>
                    <a:pt x="623" y="658"/>
                  </a:cubicBezTo>
                  <a:cubicBezTo>
                    <a:pt x="632" y="658"/>
                    <a:pt x="642" y="654"/>
                    <a:pt x="648" y="648"/>
                  </a:cubicBezTo>
                  <a:cubicBezTo>
                    <a:pt x="655" y="641"/>
                    <a:pt x="658" y="632"/>
                    <a:pt x="658" y="623"/>
                  </a:cubicBezTo>
                  <a:cubicBezTo>
                    <a:pt x="658" y="612"/>
                    <a:pt x="655" y="604"/>
                    <a:pt x="648" y="597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6" y="581"/>
                    <a:pt x="636" y="579"/>
                    <a:pt x="636" y="576"/>
                  </a:cubicBezTo>
                  <a:cubicBezTo>
                    <a:pt x="636" y="571"/>
                    <a:pt x="634" y="566"/>
                    <a:pt x="630" y="561"/>
                  </a:cubicBezTo>
                  <a:cubicBezTo>
                    <a:pt x="561" y="493"/>
                    <a:pt x="561" y="493"/>
                    <a:pt x="561" y="493"/>
                  </a:cubicBezTo>
                  <a:cubicBezTo>
                    <a:pt x="652" y="493"/>
                    <a:pt x="652" y="493"/>
                    <a:pt x="652" y="493"/>
                  </a:cubicBezTo>
                  <a:cubicBezTo>
                    <a:pt x="671" y="493"/>
                    <a:pt x="686" y="477"/>
                    <a:pt x="686" y="458"/>
                  </a:cubicBezTo>
                  <a:cubicBezTo>
                    <a:pt x="686" y="34"/>
                    <a:pt x="686" y="34"/>
                    <a:pt x="686" y="34"/>
                  </a:cubicBezTo>
                  <a:cubicBezTo>
                    <a:pt x="686" y="15"/>
                    <a:pt x="671" y="0"/>
                    <a:pt x="65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77"/>
                    <a:pt x="16" y="493"/>
                    <a:pt x="35" y="493"/>
                  </a:cubicBezTo>
                  <a:close/>
                  <a:moveTo>
                    <a:pt x="631" y="613"/>
                  </a:moveTo>
                  <a:lnTo>
                    <a:pt x="631" y="613"/>
                  </a:lnTo>
                  <a:cubicBezTo>
                    <a:pt x="633" y="616"/>
                    <a:pt x="635" y="619"/>
                    <a:pt x="635" y="623"/>
                  </a:cubicBezTo>
                  <a:cubicBezTo>
                    <a:pt x="635" y="626"/>
                    <a:pt x="633" y="629"/>
                    <a:pt x="631" y="631"/>
                  </a:cubicBezTo>
                  <a:cubicBezTo>
                    <a:pt x="627" y="635"/>
                    <a:pt x="619" y="635"/>
                    <a:pt x="614" y="631"/>
                  </a:cubicBezTo>
                  <a:cubicBezTo>
                    <a:pt x="604" y="621"/>
                    <a:pt x="604" y="621"/>
                    <a:pt x="604" y="621"/>
                  </a:cubicBezTo>
                  <a:cubicBezTo>
                    <a:pt x="607" y="619"/>
                    <a:pt x="610" y="616"/>
                    <a:pt x="613" y="612"/>
                  </a:cubicBezTo>
                  <a:cubicBezTo>
                    <a:pt x="617" y="609"/>
                    <a:pt x="619" y="607"/>
                    <a:pt x="622" y="604"/>
                  </a:cubicBezTo>
                  <a:lnTo>
                    <a:pt x="631" y="613"/>
                  </a:lnTo>
                  <a:close/>
                  <a:moveTo>
                    <a:pt x="613" y="576"/>
                  </a:moveTo>
                  <a:lnTo>
                    <a:pt x="613" y="576"/>
                  </a:lnTo>
                  <a:cubicBezTo>
                    <a:pt x="612" y="580"/>
                    <a:pt x="602" y="591"/>
                    <a:pt x="597" y="596"/>
                  </a:cubicBezTo>
                  <a:cubicBezTo>
                    <a:pt x="593" y="601"/>
                    <a:pt x="584" y="608"/>
                    <a:pt x="580" y="612"/>
                  </a:cubicBezTo>
                  <a:lnTo>
                    <a:pt x="579" y="612"/>
                  </a:lnTo>
                  <a:lnTo>
                    <a:pt x="579" y="613"/>
                  </a:lnTo>
                  <a:lnTo>
                    <a:pt x="578" y="613"/>
                  </a:lnTo>
                  <a:cubicBezTo>
                    <a:pt x="386" y="422"/>
                    <a:pt x="386" y="422"/>
                    <a:pt x="386" y="422"/>
                  </a:cubicBezTo>
                  <a:cubicBezTo>
                    <a:pt x="380" y="416"/>
                    <a:pt x="372" y="411"/>
                    <a:pt x="365" y="408"/>
                  </a:cubicBezTo>
                  <a:cubicBezTo>
                    <a:pt x="408" y="365"/>
                    <a:pt x="408" y="365"/>
                    <a:pt x="408" y="365"/>
                  </a:cubicBezTo>
                  <a:cubicBezTo>
                    <a:pt x="411" y="372"/>
                    <a:pt x="417" y="380"/>
                    <a:pt x="423" y="386"/>
                  </a:cubicBezTo>
                  <a:lnTo>
                    <a:pt x="613" y="576"/>
                  </a:lnTo>
                  <a:close/>
                  <a:moveTo>
                    <a:pt x="290" y="300"/>
                  </a:moveTo>
                  <a:lnTo>
                    <a:pt x="290" y="300"/>
                  </a:lnTo>
                  <a:cubicBezTo>
                    <a:pt x="289" y="303"/>
                    <a:pt x="290" y="306"/>
                    <a:pt x="292" y="309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296" y="319"/>
                    <a:pt x="295" y="324"/>
                    <a:pt x="296" y="328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190" y="414"/>
                    <a:pt x="190" y="414"/>
                    <a:pt x="190" y="414"/>
                  </a:cubicBezTo>
                  <a:cubicBezTo>
                    <a:pt x="190" y="78"/>
                    <a:pt x="190" y="78"/>
                    <a:pt x="190" y="78"/>
                  </a:cubicBezTo>
                  <a:cubicBezTo>
                    <a:pt x="607" y="78"/>
                    <a:pt x="607" y="78"/>
                    <a:pt x="607" y="78"/>
                  </a:cubicBezTo>
                  <a:cubicBezTo>
                    <a:pt x="607" y="414"/>
                    <a:pt x="607" y="414"/>
                    <a:pt x="607" y="414"/>
                  </a:cubicBezTo>
                  <a:cubicBezTo>
                    <a:pt x="484" y="414"/>
                    <a:pt x="484" y="414"/>
                    <a:pt x="484" y="414"/>
                  </a:cubicBezTo>
                  <a:lnTo>
                    <a:pt x="483" y="415"/>
                  </a:lnTo>
                  <a:cubicBezTo>
                    <a:pt x="438" y="370"/>
                    <a:pt x="438" y="370"/>
                    <a:pt x="438" y="370"/>
                  </a:cubicBezTo>
                  <a:cubicBezTo>
                    <a:pt x="431" y="362"/>
                    <a:pt x="426" y="346"/>
                    <a:pt x="425" y="341"/>
                  </a:cubicBezTo>
                  <a:cubicBezTo>
                    <a:pt x="425" y="340"/>
                    <a:pt x="424" y="340"/>
                    <a:pt x="424" y="340"/>
                  </a:cubicBezTo>
                  <a:cubicBezTo>
                    <a:pt x="424" y="339"/>
                    <a:pt x="424" y="339"/>
                    <a:pt x="423" y="338"/>
                  </a:cubicBezTo>
                  <a:cubicBezTo>
                    <a:pt x="422" y="335"/>
                    <a:pt x="421" y="334"/>
                    <a:pt x="419" y="333"/>
                  </a:cubicBezTo>
                  <a:cubicBezTo>
                    <a:pt x="418" y="333"/>
                    <a:pt x="418" y="332"/>
                    <a:pt x="418" y="332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4" y="294"/>
                    <a:pt x="319" y="295"/>
                    <a:pt x="316" y="298"/>
                  </a:cubicBezTo>
                  <a:cubicBezTo>
                    <a:pt x="316" y="299"/>
                    <a:pt x="316" y="299"/>
                    <a:pt x="316" y="299"/>
                  </a:cubicBezTo>
                  <a:cubicBezTo>
                    <a:pt x="308" y="293"/>
                    <a:pt x="308" y="293"/>
                    <a:pt x="308" y="293"/>
                  </a:cubicBezTo>
                  <a:cubicBezTo>
                    <a:pt x="307" y="292"/>
                    <a:pt x="305" y="292"/>
                    <a:pt x="304" y="291"/>
                  </a:cubicBezTo>
                  <a:lnTo>
                    <a:pt x="304" y="291"/>
                  </a:lnTo>
                  <a:cubicBezTo>
                    <a:pt x="300" y="287"/>
                    <a:pt x="295" y="287"/>
                    <a:pt x="291" y="291"/>
                  </a:cubicBezTo>
                  <a:cubicBezTo>
                    <a:pt x="289" y="293"/>
                    <a:pt x="289" y="296"/>
                    <a:pt x="290" y="300"/>
                  </a:cubicBezTo>
                  <a:close/>
                  <a:moveTo>
                    <a:pt x="321" y="326"/>
                  </a:moveTo>
                  <a:lnTo>
                    <a:pt x="321" y="326"/>
                  </a:lnTo>
                  <a:cubicBezTo>
                    <a:pt x="327" y="321"/>
                    <a:pt x="327" y="321"/>
                    <a:pt x="327" y="321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48" y="392"/>
                    <a:pt x="348" y="392"/>
                    <a:pt x="348" y="392"/>
                  </a:cubicBezTo>
                  <a:lnTo>
                    <a:pt x="321" y="326"/>
                  </a:lnTo>
                  <a:close/>
                  <a:moveTo>
                    <a:pt x="24" y="34"/>
                  </a:moveTo>
                  <a:lnTo>
                    <a:pt x="24" y="34"/>
                  </a:lnTo>
                  <a:cubicBezTo>
                    <a:pt x="24" y="28"/>
                    <a:pt x="28" y="23"/>
                    <a:pt x="35" y="23"/>
                  </a:cubicBezTo>
                  <a:cubicBezTo>
                    <a:pt x="652" y="23"/>
                    <a:pt x="652" y="23"/>
                    <a:pt x="652" y="23"/>
                  </a:cubicBezTo>
                  <a:cubicBezTo>
                    <a:pt x="658" y="23"/>
                    <a:pt x="662" y="28"/>
                    <a:pt x="662" y="34"/>
                  </a:cubicBezTo>
                  <a:cubicBezTo>
                    <a:pt x="662" y="458"/>
                    <a:pt x="662" y="458"/>
                    <a:pt x="662" y="458"/>
                  </a:cubicBezTo>
                  <a:cubicBezTo>
                    <a:pt x="662" y="465"/>
                    <a:pt x="658" y="469"/>
                    <a:pt x="652" y="469"/>
                  </a:cubicBezTo>
                  <a:cubicBezTo>
                    <a:pt x="538" y="469"/>
                    <a:pt x="538" y="469"/>
                    <a:pt x="538" y="469"/>
                  </a:cubicBezTo>
                  <a:cubicBezTo>
                    <a:pt x="506" y="438"/>
                    <a:pt x="506" y="438"/>
                    <a:pt x="506" y="438"/>
                  </a:cubicBezTo>
                  <a:cubicBezTo>
                    <a:pt x="619" y="438"/>
                    <a:pt x="619" y="438"/>
                    <a:pt x="619" y="438"/>
                  </a:cubicBezTo>
                  <a:cubicBezTo>
                    <a:pt x="626" y="438"/>
                    <a:pt x="631" y="432"/>
                    <a:pt x="631" y="425"/>
                  </a:cubicBezTo>
                  <a:cubicBezTo>
                    <a:pt x="631" y="67"/>
                    <a:pt x="631" y="67"/>
                    <a:pt x="631" y="67"/>
                  </a:cubicBezTo>
                  <a:cubicBezTo>
                    <a:pt x="631" y="61"/>
                    <a:pt x="626" y="55"/>
                    <a:pt x="619" y="55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71" y="55"/>
                    <a:pt x="166" y="61"/>
                    <a:pt x="166" y="67"/>
                  </a:cubicBezTo>
                  <a:cubicBezTo>
                    <a:pt x="166" y="425"/>
                    <a:pt x="166" y="425"/>
                    <a:pt x="166" y="425"/>
                  </a:cubicBezTo>
                  <a:cubicBezTo>
                    <a:pt x="166" y="432"/>
                    <a:pt x="171" y="438"/>
                    <a:pt x="178" y="438"/>
                  </a:cubicBezTo>
                  <a:cubicBezTo>
                    <a:pt x="366" y="438"/>
                    <a:pt x="366" y="438"/>
                    <a:pt x="366" y="438"/>
                  </a:cubicBezTo>
                  <a:cubicBezTo>
                    <a:pt x="367" y="438"/>
                    <a:pt x="367" y="436"/>
                    <a:pt x="368" y="436"/>
                  </a:cubicBezTo>
                  <a:cubicBezTo>
                    <a:pt x="369" y="438"/>
                    <a:pt x="370" y="438"/>
                    <a:pt x="370" y="439"/>
                  </a:cubicBezTo>
                  <a:cubicBezTo>
                    <a:pt x="401" y="469"/>
                    <a:pt x="401" y="469"/>
                    <a:pt x="401" y="469"/>
                  </a:cubicBezTo>
                  <a:cubicBezTo>
                    <a:pt x="35" y="469"/>
                    <a:pt x="35" y="469"/>
                    <a:pt x="35" y="469"/>
                  </a:cubicBezTo>
                  <a:cubicBezTo>
                    <a:pt x="28" y="469"/>
                    <a:pt x="24" y="465"/>
                    <a:pt x="24" y="458"/>
                  </a:cubicBezTo>
                  <a:lnTo>
                    <a:pt x="24" y="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Freeform 198"/>
            <p:cNvSpPr>
              <a:spLocks noChangeArrowheads="1"/>
            </p:cNvSpPr>
            <p:nvPr/>
          </p:nvSpPr>
          <p:spPr bwMode="auto">
            <a:xfrm>
              <a:off x="8356652" y="1946557"/>
              <a:ext cx="22257" cy="40805"/>
            </a:xfrm>
            <a:custGeom>
              <a:avLst/>
              <a:gdLst>
                <a:gd name="T0" fmla="*/ 25 w 51"/>
                <a:gd name="T1" fmla="*/ 98 h 99"/>
                <a:gd name="T2" fmla="*/ 25 w 51"/>
                <a:gd name="T3" fmla="*/ 98 h 99"/>
                <a:gd name="T4" fmla="*/ 50 w 51"/>
                <a:gd name="T5" fmla="*/ 74 h 99"/>
                <a:gd name="T6" fmla="*/ 50 w 51"/>
                <a:gd name="T7" fmla="*/ 25 h 99"/>
                <a:gd name="T8" fmla="*/ 25 w 51"/>
                <a:gd name="T9" fmla="*/ 0 h 99"/>
                <a:gd name="T10" fmla="*/ 0 w 51"/>
                <a:gd name="T11" fmla="*/ 25 h 99"/>
                <a:gd name="T12" fmla="*/ 0 w 51"/>
                <a:gd name="T13" fmla="*/ 74 h 99"/>
                <a:gd name="T14" fmla="*/ 25 w 51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99">
                  <a:moveTo>
                    <a:pt x="25" y="98"/>
                  </a:moveTo>
                  <a:lnTo>
                    <a:pt x="25" y="98"/>
                  </a:lnTo>
                  <a:cubicBezTo>
                    <a:pt x="38" y="98"/>
                    <a:pt x="50" y="88"/>
                    <a:pt x="50" y="7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8"/>
                    <a:pt x="11" y="98"/>
                    <a:pt x="25" y="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Freeform 199"/>
            <p:cNvSpPr>
              <a:spLocks noChangeArrowheads="1"/>
            </p:cNvSpPr>
            <p:nvPr/>
          </p:nvSpPr>
          <p:spPr bwMode="auto">
            <a:xfrm>
              <a:off x="8356652" y="2061554"/>
              <a:ext cx="22257" cy="42660"/>
            </a:xfrm>
            <a:custGeom>
              <a:avLst/>
              <a:gdLst>
                <a:gd name="T0" fmla="*/ 25 w 51"/>
                <a:gd name="T1" fmla="*/ 0 h 100"/>
                <a:gd name="T2" fmla="*/ 25 w 51"/>
                <a:gd name="T3" fmla="*/ 0 h 100"/>
                <a:gd name="T4" fmla="*/ 0 w 51"/>
                <a:gd name="T5" fmla="*/ 25 h 100"/>
                <a:gd name="T6" fmla="*/ 0 w 51"/>
                <a:gd name="T7" fmla="*/ 75 h 100"/>
                <a:gd name="T8" fmla="*/ 25 w 51"/>
                <a:gd name="T9" fmla="*/ 99 h 100"/>
                <a:gd name="T10" fmla="*/ 50 w 51"/>
                <a:gd name="T11" fmla="*/ 75 h 100"/>
                <a:gd name="T12" fmla="*/ 50 w 51"/>
                <a:gd name="T13" fmla="*/ 25 h 100"/>
                <a:gd name="T14" fmla="*/ 25 w 51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00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2"/>
                    <a:pt x="0" y="2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9"/>
                    <a:pt x="11" y="99"/>
                    <a:pt x="25" y="99"/>
                  </a:cubicBezTo>
                  <a:cubicBezTo>
                    <a:pt x="38" y="99"/>
                    <a:pt x="50" y="89"/>
                    <a:pt x="50" y="7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7462654" y="2883216"/>
            <a:ext cx="294908" cy="252248"/>
            <a:chOff x="7462654" y="2883216"/>
            <a:chExt cx="294908" cy="252248"/>
          </a:xfrm>
          <a:solidFill>
            <a:srgbClr val="02D35F"/>
          </a:solidFill>
        </p:grpSpPr>
        <p:sp>
          <p:nvSpPr>
            <p:cNvPr id="610" name="Freeform 200"/>
            <p:cNvSpPr>
              <a:spLocks noChangeArrowheads="1"/>
            </p:cNvSpPr>
            <p:nvPr/>
          </p:nvSpPr>
          <p:spPr bwMode="auto">
            <a:xfrm>
              <a:off x="7611036" y="2883216"/>
              <a:ext cx="146526" cy="135397"/>
            </a:xfrm>
            <a:custGeom>
              <a:avLst/>
              <a:gdLst>
                <a:gd name="T0" fmla="*/ 6 w 349"/>
                <a:gd name="T1" fmla="*/ 302 h 323"/>
                <a:gd name="T2" fmla="*/ 6 w 349"/>
                <a:gd name="T3" fmla="*/ 302 h 323"/>
                <a:gd name="T4" fmla="*/ 2 w 349"/>
                <a:gd name="T5" fmla="*/ 314 h 323"/>
                <a:gd name="T6" fmla="*/ 12 w 349"/>
                <a:gd name="T7" fmla="*/ 322 h 323"/>
                <a:gd name="T8" fmla="*/ 154 w 349"/>
                <a:gd name="T9" fmla="*/ 268 h 323"/>
                <a:gd name="T10" fmla="*/ 348 w 349"/>
                <a:gd name="T11" fmla="*/ 135 h 323"/>
                <a:gd name="T12" fmla="*/ 187 w 349"/>
                <a:gd name="T13" fmla="*/ 0 h 323"/>
                <a:gd name="T14" fmla="*/ 27 w 349"/>
                <a:gd name="T15" fmla="*/ 135 h 323"/>
                <a:gd name="T16" fmla="*/ 67 w 349"/>
                <a:gd name="T17" fmla="*/ 223 h 323"/>
                <a:gd name="T18" fmla="*/ 6 w 349"/>
                <a:gd name="T19" fmla="*/ 302 h 323"/>
                <a:gd name="T20" fmla="*/ 91 w 349"/>
                <a:gd name="T21" fmla="*/ 226 h 323"/>
                <a:gd name="T22" fmla="*/ 91 w 349"/>
                <a:gd name="T23" fmla="*/ 226 h 323"/>
                <a:gd name="T24" fmla="*/ 87 w 349"/>
                <a:gd name="T25" fmla="*/ 212 h 323"/>
                <a:gd name="T26" fmla="*/ 50 w 349"/>
                <a:gd name="T27" fmla="*/ 135 h 323"/>
                <a:gd name="T28" fmla="*/ 187 w 349"/>
                <a:gd name="T29" fmla="*/ 23 h 323"/>
                <a:gd name="T30" fmla="*/ 325 w 349"/>
                <a:gd name="T31" fmla="*/ 135 h 323"/>
                <a:gd name="T32" fmla="*/ 152 w 349"/>
                <a:gd name="T33" fmla="*/ 243 h 323"/>
                <a:gd name="T34" fmla="*/ 139 w 349"/>
                <a:gd name="T35" fmla="*/ 247 h 323"/>
                <a:gd name="T36" fmla="*/ 47 w 349"/>
                <a:gd name="T37" fmla="*/ 297 h 323"/>
                <a:gd name="T38" fmla="*/ 91 w 349"/>
                <a:gd name="T39" fmla="*/ 22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323">
                  <a:moveTo>
                    <a:pt x="6" y="302"/>
                  </a:moveTo>
                  <a:lnTo>
                    <a:pt x="6" y="302"/>
                  </a:lnTo>
                  <a:cubicBezTo>
                    <a:pt x="2" y="305"/>
                    <a:pt x="0" y="310"/>
                    <a:pt x="2" y="314"/>
                  </a:cubicBezTo>
                  <a:cubicBezTo>
                    <a:pt x="3" y="319"/>
                    <a:pt x="8" y="322"/>
                    <a:pt x="12" y="322"/>
                  </a:cubicBezTo>
                  <a:cubicBezTo>
                    <a:pt x="90" y="322"/>
                    <a:pt x="131" y="294"/>
                    <a:pt x="154" y="268"/>
                  </a:cubicBezTo>
                  <a:cubicBezTo>
                    <a:pt x="255" y="287"/>
                    <a:pt x="348" y="219"/>
                    <a:pt x="348" y="135"/>
                  </a:cubicBezTo>
                  <a:cubicBezTo>
                    <a:pt x="348" y="60"/>
                    <a:pt x="276" y="0"/>
                    <a:pt x="187" y="0"/>
                  </a:cubicBezTo>
                  <a:cubicBezTo>
                    <a:pt x="99" y="0"/>
                    <a:pt x="27" y="60"/>
                    <a:pt x="27" y="135"/>
                  </a:cubicBezTo>
                  <a:cubicBezTo>
                    <a:pt x="27" y="168"/>
                    <a:pt x="41" y="199"/>
                    <a:pt x="67" y="223"/>
                  </a:cubicBezTo>
                  <a:cubicBezTo>
                    <a:pt x="52" y="258"/>
                    <a:pt x="31" y="284"/>
                    <a:pt x="6" y="302"/>
                  </a:cubicBezTo>
                  <a:close/>
                  <a:moveTo>
                    <a:pt x="91" y="226"/>
                  </a:moveTo>
                  <a:lnTo>
                    <a:pt x="91" y="226"/>
                  </a:lnTo>
                  <a:cubicBezTo>
                    <a:pt x="93" y="220"/>
                    <a:pt x="92" y="215"/>
                    <a:pt x="87" y="212"/>
                  </a:cubicBezTo>
                  <a:cubicBezTo>
                    <a:pt x="63" y="191"/>
                    <a:pt x="50" y="164"/>
                    <a:pt x="50" y="135"/>
                  </a:cubicBezTo>
                  <a:cubicBezTo>
                    <a:pt x="50" y="74"/>
                    <a:pt x="112" y="23"/>
                    <a:pt x="187" y="23"/>
                  </a:cubicBezTo>
                  <a:cubicBezTo>
                    <a:pt x="263" y="23"/>
                    <a:pt x="325" y="74"/>
                    <a:pt x="325" y="135"/>
                  </a:cubicBezTo>
                  <a:cubicBezTo>
                    <a:pt x="325" y="207"/>
                    <a:pt x="241" y="264"/>
                    <a:pt x="152" y="243"/>
                  </a:cubicBezTo>
                  <a:cubicBezTo>
                    <a:pt x="147" y="242"/>
                    <a:pt x="143" y="244"/>
                    <a:pt x="139" y="247"/>
                  </a:cubicBezTo>
                  <a:cubicBezTo>
                    <a:pt x="120" y="274"/>
                    <a:pt x="87" y="291"/>
                    <a:pt x="47" y="297"/>
                  </a:cubicBezTo>
                  <a:cubicBezTo>
                    <a:pt x="65" y="278"/>
                    <a:pt x="80" y="254"/>
                    <a:pt x="91" y="22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Freeform 201"/>
            <p:cNvSpPr>
              <a:spLocks noChangeArrowheads="1"/>
            </p:cNvSpPr>
            <p:nvPr/>
          </p:nvSpPr>
          <p:spPr bwMode="auto">
            <a:xfrm>
              <a:off x="7529427" y="2903617"/>
              <a:ext cx="11129" cy="9274"/>
            </a:xfrm>
            <a:custGeom>
              <a:avLst/>
              <a:gdLst>
                <a:gd name="T0" fmla="*/ 4 w 25"/>
                <a:gd name="T1" fmla="*/ 4 h 24"/>
                <a:gd name="T2" fmla="*/ 4 w 25"/>
                <a:gd name="T3" fmla="*/ 4 h 24"/>
                <a:gd name="T4" fmla="*/ 0 w 25"/>
                <a:gd name="T5" fmla="*/ 12 h 24"/>
                <a:gd name="T6" fmla="*/ 4 w 25"/>
                <a:gd name="T7" fmla="*/ 20 h 24"/>
                <a:gd name="T8" fmla="*/ 12 w 25"/>
                <a:gd name="T9" fmla="*/ 23 h 24"/>
                <a:gd name="T10" fmla="*/ 20 w 25"/>
                <a:gd name="T11" fmla="*/ 20 h 24"/>
                <a:gd name="T12" fmla="*/ 24 w 25"/>
                <a:gd name="T13" fmla="*/ 12 h 24"/>
                <a:gd name="T14" fmla="*/ 20 w 25"/>
                <a:gd name="T15" fmla="*/ 4 h 24"/>
                <a:gd name="T16" fmla="*/ 4 w 25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4">
                  <a:moveTo>
                    <a:pt x="4" y="4"/>
                  </a:moveTo>
                  <a:lnTo>
                    <a:pt x="4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7" y="22"/>
                    <a:pt x="9" y="23"/>
                    <a:pt x="12" y="23"/>
                  </a:cubicBezTo>
                  <a:cubicBezTo>
                    <a:pt x="16" y="23"/>
                    <a:pt x="18" y="22"/>
                    <a:pt x="20" y="20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9"/>
                    <a:pt x="22" y="6"/>
                    <a:pt x="20" y="4"/>
                  </a:cubicBezTo>
                  <a:cubicBezTo>
                    <a:pt x="16" y="0"/>
                    <a:pt x="9" y="0"/>
                    <a:pt x="4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Freeform 202"/>
            <p:cNvSpPr>
              <a:spLocks noChangeArrowheads="1"/>
            </p:cNvSpPr>
            <p:nvPr/>
          </p:nvSpPr>
          <p:spPr bwMode="auto">
            <a:xfrm>
              <a:off x="7522008" y="3103933"/>
              <a:ext cx="27821" cy="9274"/>
            </a:xfrm>
            <a:custGeom>
              <a:avLst/>
              <a:gdLst>
                <a:gd name="T0" fmla="*/ 11 w 64"/>
                <a:gd name="T1" fmla="*/ 23 h 24"/>
                <a:gd name="T2" fmla="*/ 11 w 64"/>
                <a:gd name="T3" fmla="*/ 23 h 24"/>
                <a:gd name="T4" fmla="*/ 52 w 64"/>
                <a:gd name="T5" fmla="*/ 23 h 24"/>
                <a:gd name="T6" fmla="*/ 63 w 64"/>
                <a:gd name="T7" fmla="*/ 12 h 24"/>
                <a:gd name="T8" fmla="*/ 52 w 64"/>
                <a:gd name="T9" fmla="*/ 0 h 24"/>
                <a:gd name="T10" fmla="*/ 11 w 64"/>
                <a:gd name="T11" fmla="*/ 0 h 24"/>
                <a:gd name="T12" fmla="*/ 0 w 64"/>
                <a:gd name="T13" fmla="*/ 12 h 24"/>
                <a:gd name="T14" fmla="*/ 11 w 64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24">
                  <a:moveTo>
                    <a:pt x="11" y="23"/>
                  </a:moveTo>
                  <a:lnTo>
                    <a:pt x="11" y="23"/>
                  </a:lnTo>
                  <a:cubicBezTo>
                    <a:pt x="52" y="23"/>
                    <a:pt x="52" y="23"/>
                    <a:pt x="52" y="23"/>
                  </a:cubicBezTo>
                  <a:cubicBezTo>
                    <a:pt x="58" y="23"/>
                    <a:pt x="63" y="18"/>
                    <a:pt x="63" y="12"/>
                  </a:cubicBezTo>
                  <a:cubicBezTo>
                    <a:pt x="63" y="6"/>
                    <a:pt x="58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Freeform 203"/>
            <p:cNvSpPr>
              <a:spLocks noChangeArrowheads="1"/>
            </p:cNvSpPr>
            <p:nvPr/>
          </p:nvSpPr>
          <p:spPr bwMode="auto">
            <a:xfrm>
              <a:off x="7462654" y="2883216"/>
              <a:ext cx="144672" cy="252248"/>
            </a:xfrm>
            <a:custGeom>
              <a:avLst/>
              <a:gdLst>
                <a:gd name="T0" fmla="*/ 49 w 342"/>
                <a:gd name="T1" fmla="*/ 598 h 599"/>
                <a:gd name="T2" fmla="*/ 49 w 342"/>
                <a:gd name="T3" fmla="*/ 598 h 599"/>
                <a:gd name="T4" fmla="*/ 292 w 342"/>
                <a:gd name="T5" fmla="*/ 598 h 599"/>
                <a:gd name="T6" fmla="*/ 341 w 342"/>
                <a:gd name="T7" fmla="*/ 549 h 599"/>
                <a:gd name="T8" fmla="*/ 341 w 342"/>
                <a:gd name="T9" fmla="*/ 49 h 599"/>
                <a:gd name="T10" fmla="*/ 292 w 342"/>
                <a:gd name="T11" fmla="*/ 0 h 599"/>
                <a:gd name="T12" fmla="*/ 49 w 342"/>
                <a:gd name="T13" fmla="*/ 0 h 599"/>
                <a:gd name="T14" fmla="*/ 0 w 342"/>
                <a:gd name="T15" fmla="*/ 49 h 599"/>
                <a:gd name="T16" fmla="*/ 0 w 342"/>
                <a:gd name="T17" fmla="*/ 549 h 599"/>
                <a:gd name="T18" fmla="*/ 49 w 342"/>
                <a:gd name="T19" fmla="*/ 598 h 599"/>
                <a:gd name="T20" fmla="*/ 23 w 342"/>
                <a:gd name="T21" fmla="*/ 49 h 599"/>
                <a:gd name="T22" fmla="*/ 23 w 342"/>
                <a:gd name="T23" fmla="*/ 49 h 599"/>
                <a:gd name="T24" fmla="*/ 49 w 342"/>
                <a:gd name="T25" fmla="*/ 23 h 599"/>
                <a:gd name="T26" fmla="*/ 292 w 342"/>
                <a:gd name="T27" fmla="*/ 23 h 599"/>
                <a:gd name="T28" fmla="*/ 318 w 342"/>
                <a:gd name="T29" fmla="*/ 49 h 599"/>
                <a:gd name="T30" fmla="*/ 318 w 342"/>
                <a:gd name="T31" fmla="*/ 99 h 599"/>
                <a:gd name="T32" fmla="*/ 23 w 342"/>
                <a:gd name="T33" fmla="*/ 99 h 599"/>
                <a:gd name="T34" fmla="*/ 23 w 342"/>
                <a:gd name="T35" fmla="*/ 49 h 599"/>
                <a:gd name="T36" fmla="*/ 23 w 342"/>
                <a:gd name="T37" fmla="*/ 122 h 599"/>
                <a:gd name="T38" fmla="*/ 23 w 342"/>
                <a:gd name="T39" fmla="*/ 122 h 599"/>
                <a:gd name="T40" fmla="*/ 318 w 342"/>
                <a:gd name="T41" fmla="*/ 122 h 599"/>
                <a:gd name="T42" fmla="*/ 318 w 342"/>
                <a:gd name="T43" fmla="*/ 475 h 599"/>
                <a:gd name="T44" fmla="*/ 23 w 342"/>
                <a:gd name="T45" fmla="*/ 475 h 599"/>
                <a:gd name="T46" fmla="*/ 23 w 342"/>
                <a:gd name="T47" fmla="*/ 122 h 599"/>
                <a:gd name="T48" fmla="*/ 23 w 342"/>
                <a:gd name="T49" fmla="*/ 499 h 599"/>
                <a:gd name="T50" fmla="*/ 23 w 342"/>
                <a:gd name="T51" fmla="*/ 499 h 599"/>
                <a:gd name="T52" fmla="*/ 318 w 342"/>
                <a:gd name="T53" fmla="*/ 499 h 599"/>
                <a:gd name="T54" fmla="*/ 318 w 342"/>
                <a:gd name="T55" fmla="*/ 549 h 599"/>
                <a:gd name="T56" fmla="*/ 292 w 342"/>
                <a:gd name="T57" fmla="*/ 575 h 599"/>
                <a:gd name="T58" fmla="*/ 49 w 342"/>
                <a:gd name="T59" fmla="*/ 575 h 599"/>
                <a:gd name="T60" fmla="*/ 23 w 342"/>
                <a:gd name="T61" fmla="*/ 549 h 599"/>
                <a:gd name="T62" fmla="*/ 23 w 342"/>
                <a:gd name="T63" fmla="*/ 4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599">
                  <a:moveTo>
                    <a:pt x="49" y="598"/>
                  </a:moveTo>
                  <a:lnTo>
                    <a:pt x="49" y="598"/>
                  </a:lnTo>
                  <a:cubicBezTo>
                    <a:pt x="292" y="598"/>
                    <a:pt x="292" y="598"/>
                    <a:pt x="292" y="598"/>
                  </a:cubicBezTo>
                  <a:cubicBezTo>
                    <a:pt x="319" y="598"/>
                    <a:pt x="341" y="576"/>
                    <a:pt x="341" y="549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1" y="21"/>
                    <a:pt x="319" y="0"/>
                    <a:pt x="29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2" y="598"/>
                    <a:pt x="49" y="598"/>
                  </a:cubicBezTo>
                  <a:close/>
                  <a:moveTo>
                    <a:pt x="23" y="49"/>
                  </a:moveTo>
                  <a:lnTo>
                    <a:pt x="23" y="49"/>
                  </a:lnTo>
                  <a:cubicBezTo>
                    <a:pt x="23" y="34"/>
                    <a:pt x="34" y="23"/>
                    <a:pt x="49" y="23"/>
                  </a:cubicBezTo>
                  <a:cubicBezTo>
                    <a:pt x="292" y="23"/>
                    <a:pt x="292" y="23"/>
                    <a:pt x="292" y="23"/>
                  </a:cubicBezTo>
                  <a:cubicBezTo>
                    <a:pt x="306" y="23"/>
                    <a:pt x="318" y="34"/>
                    <a:pt x="318" y="4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49"/>
                  </a:lnTo>
                  <a:close/>
                  <a:moveTo>
                    <a:pt x="23" y="122"/>
                  </a:moveTo>
                  <a:lnTo>
                    <a:pt x="23" y="122"/>
                  </a:lnTo>
                  <a:cubicBezTo>
                    <a:pt x="318" y="122"/>
                    <a:pt x="318" y="122"/>
                    <a:pt x="318" y="122"/>
                  </a:cubicBezTo>
                  <a:cubicBezTo>
                    <a:pt x="318" y="475"/>
                    <a:pt x="318" y="475"/>
                    <a:pt x="318" y="475"/>
                  </a:cubicBezTo>
                  <a:cubicBezTo>
                    <a:pt x="23" y="475"/>
                    <a:pt x="23" y="475"/>
                    <a:pt x="23" y="475"/>
                  </a:cubicBezTo>
                  <a:lnTo>
                    <a:pt x="23" y="122"/>
                  </a:lnTo>
                  <a:close/>
                  <a:moveTo>
                    <a:pt x="23" y="499"/>
                  </a:moveTo>
                  <a:lnTo>
                    <a:pt x="23" y="499"/>
                  </a:lnTo>
                  <a:cubicBezTo>
                    <a:pt x="318" y="499"/>
                    <a:pt x="318" y="499"/>
                    <a:pt x="318" y="499"/>
                  </a:cubicBezTo>
                  <a:cubicBezTo>
                    <a:pt x="318" y="549"/>
                    <a:pt x="318" y="549"/>
                    <a:pt x="318" y="549"/>
                  </a:cubicBezTo>
                  <a:cubicBezTo>
                    <a:pt x="318" y="564"/>
                    <a:pt x="306" y="575"/>
                    <a:pt x="292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4" y="575"/>
                    <a:pt x="23" y="564"/>
                    <a:pt x="23" y="549"/>
                  </a:cubicBezTo>
                  <a:lnTo>
                    <a:pt x="23" y="4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042465" y="2862813"/>
            <a:ext cx="166929" cy="294909"/>
            <a:chOff x="4042465" y="2862813"/>
            <a:chExt cx="166929" cy="294909"/>
          </a:xfrm>
          <a:solidFill>
            <a:srgbClr val="02D35F"/>
          </a:solidFill>
        </p:grpSpPr>
        <p:sp>
          <p:nvSpPr>
            <p:cNvPr id="614" name="Freeform 204"/>
            <p:cNvSpPr>
              <a:spLocks noChangeArrowheads="1"/>
            </p:cNvSpPr>
            <p:nvPr/>
          </p:nvSpPr>
          <p:spPr bwMode="auto">
            <a:xfrm>
              <a:off x="4105527" y="3122481"/>
              <a:ext cx="38950" cy="11129"/>
            </a:xfrm>
            <a:custGeom>
              <a:avLst/>
              <a:gdLst>
                <a:gd name="T0" fmla="*/ 11 w 94"/>
                <a:gd name="T1" fmla="*/ 24 h 25"/>
                <a:gd name="T2" fmla="*/ 11 w 94"/>
                <a:gd name="T3" fmla="*/ 24 h 25"/>
                <a:gd name="T4" fmla="*/ 81 w 94"/>
                <a:gd name="T5" fmla="*/ 24 h 25"/>
                <a:gd name="T6" fmla="*/ 93 w 94"/>
                <a:gd name="T7" fmla="*/ 11 h 25"/>
                <a:gd name="T8" fmla="*/ 81 w 94"/>
                <a:gd name="T9" fmla="*/ 0 h 25"/>
                <a:gd name="T10" fmla="*/ 11 w 94"/>
                <a:gd name="T11" fmla="*/ 0 h 25"/>
                <a:gd name="T12" fmla="*/ 0 w 94"/>
                <a:gd name="T13" fmla="*/ 11 h 25"/>
                <a:gd name="T14" fmla="*/ 11 w 9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5">
                  <a:moveTo>
                    <a:pt x="11" y="24"/>
                  </a:moveTo>
                  <a:lnTo>
                    <a:pt x="11" y="24"/>
                  </a:lnTo>
                  <a:cubicBezTo>
                    <a:pt x="81" y="24"/>
                    <a:pt x="81" y="24"/>
                    <a:pt x="81" y="24"/>
                  </a:cubicBezTo>
                  <a:cubicBezTo>
                    <a:pt x="88" y="24"/>
                    <a:pt x="93" y="19"/>
                    <a:pt x="93" y="11"/>
                  </a:cubicBezTo>
                  <a:cubicBezTo>
                    <a:pt x="93" y="5"/>
                    <a:pt x="88" y="0"/>
                    <a:pt x="8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Freeform 205"/>
            <p:cNvSpPr>
              <a:spLocks noChangeArrowheads="1"/>
            </p:cNvSpPr>
            <p:nvPr/>
          </p:nvSpPr>
          <p:spPr bwMode="auto">
            <a:xfrm>
              <a:off x="4120367" y="2886925"/>
              <a:ext cx="11129" cy="11129"/>
            </a:xfrm>
            <a:custGeom>
              <a:avLst/>
              <a:gdLst>
                <a:gd name="T0" fmla="*/ 13 w 25"/>
                <a:gd name="T1" fmla="*/ 0 h 25"/>
                <a:gd name="T2" fmla="*/ 13 w 25"/>
                <a:gd name="T3" fmla="*/ 0 h 25"/>
                <a:gd name="T4" fmla="*/ 0 w 25"/>
                <a:gd name="T5" fmla="*/ 11 h 25"/>
                <a:gd name="T6" fmla="*/ 13 w 25"/>
                <a:gd name="T7" fmla="*/ 24 h 25"/>
                <a:gd name="T8" fmla="*/ 24 w 25"/>
                <a:gd name="T9" fmla="*/ 11 h 25"/>
                <a:gd name="T10" fmla="*/ 13 w 25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5"/>
                    <a:pt x="0" y="11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9" y="24"/>
                    <a:pt x="24" y="19"/>
                    <a:pt x="24" y="11"/>
                  </a:cubicBezTo>
                  <a:cubicBezTo>
                    <a:pt x="24" y="5"/>
                    <a:pt x="19" y="0"/>
                    <a:pt x="1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Freeform 206"/>
            <p:cNvSpPr>
              <a:spLocks noChangeArrowheads="1"/>
            </p:cNvSpPr>
            <p:nvPr/>
          </p:nvSpPr>
          <p:spPr bwMode="auto">
            <a:xfrm>
              <a:off x="4042465" y="2862813"/>
              <a:ext cx="166929" cy="294909"/>
            </a:xfrm>
            <a:custGeom>
              <a:avLst/>
              <a:gdLst>
                <a:gd name="T0" fmla="*/ 341 w 397"/>
                <a:gd name="T1" fmla="*/ 0 h 701"/>
                <a:gd name="T2" fmla="*/ 341 w 397"/>
                <a:gd name="T3" fmla="*/ 0 h 701"/>
                <a:gd name="T4" fmla="*/ 55 w 397"/>
                <a:gd name="T5" fmla="*/ 0 h 701"/>
                <a:gd name="T6" fmla="*/ 0 w 397"/>
                <a:gd name="T7" fmla="*/ 55 h 701"/>
                <a:gd name="T8" fmla="*/ 0 w 397"/>
                <a:gd name="T9" fmla="*/ 645 h 701"/>
                <a:gd name="T10" fmla="*/ 55 w 397"/>
                <a:gd name="T11" fmla="*/ 700 h 701"/>
                <a:gd name="T12" fmla="*/ 341 w 397"/>
                <a:gd name="T13" fmla="*/ 700 h 701"/>
                <a:gd name="T14" fmla="*/ 396 w 397"/>
                <a:gd name="T15" fmla="*/ 645 h 701"/>
                <a:gd name="T16" fmla="*/ 396 w 397"/>
                <a:gd name="T17" fmla="*/ 55 h 701"/>
                <a:gd name="T18" fmla="*/ 341 w 397"/>
                <a:gd name="T19" fmla="*/ 0 h 701"/>
                <a:gd name="T20" fmla="*/ 374 w 397"/>
                <a:gd name="T21" fmla="*/ 645 h 701"/>
                <a:gd name="T22" fmla="*/ 374 w 397"/>
                <a:gd name="T23" fmla="*/ 645 h 701"/>
                <a:gd name="T24" fmla="*/ 341 w 397"/>
                <a:gd name="T25" fmla="*/ 676 h 701"/>
                <a:gd name="T26" fmla="*/ 55 w 397"/>
                <a:gd name="T27" fmla="*/ 676 h 701"/>
                <a:gd name="T28" fmla="*/ 24 w 397"/>
                <a:gd name="T29" fmla="*/ 645 h 701"/>
                <a:gd name="T30" fmla="*/ 24 w 397"/>
                <a:gd name="T31" fmla="*/ 584 h 701"/>
                <a:gd name="T32" fmla="*/ 374 w 397"/>
                <a:gd name="T33" fmla="*/ 584 h 701"/>
                <a:gd name="T34" fmla="*/ 374 w 397"/>
                <a:gd name="T35" fmla="*/ 645 h 701"/>
                <a:gd name="T36" fmla="*/ 374 w 397"/>
                <a:gd name="T37" fmla="*/ 560 h 701"/>
                <a:gd name="T38" fmla="*/ 374 w 397"/>
                <a:gd name="T39" fmla="*/ 560 h 701"/>
                <a:gd name="T40" fmla="*/ 24 w 397"/>
                <a:gd name="T41" fmla="*/ 560 h 701"/>
                <a:gd name="T42" fmla="*/ 24 w 397"/>
                <a:gd name="T43" fmla="*/ 140 h 701"/>
                <a:gd name="T44" fmla="*/ 374 w 397"/>
                <a:gd name="T45" fmla="*/ 140 h 701"/>
                <a:gd name="T46" fmla="*/ 374 w 397"/>
                <a:gd name="T47" fmla="*/ 560 h 701"/>
                <a:gd name="T48" fmla="*/ 374 w 397"/>
                <a:gd name="T49" fmla="*/ 116 h 701"/>
                <a:gd name="T50" fmla="*/ 374 w 397"/>
                <a:gd name="T51" fmla="*/ 116 h 701"/>
                <a:gd name="T52" fmla="*/ 24 w 397"/>
                <a:gd name="T53" fmla="*/ 116 h 701"/>
                <a:gd name="T54" fmla="*/ 24 w 397"/>
                <a:gd name="T55" fmla="*/ 55 h 701"/>
                <a:gd name="T56" fmla="*/ 55 w 397"/>
                <a:gd name="T57" fmla="*/ 24 h 701"/>
                <a:gd name="T58" fmla="*/ 341 w 397"/>
                <a:gd name="T59" fmla="*/ 24 h 701"/>
                <a:gd name="T60" fmla="*/ 374 w 397"/>
                <a:gd name="T61" fmla="*/ 55 h 701"/>
                <a:gd name="T62" fmla="*/ 374 w 397"/>
                <a:gd name="T63" fmla="*/ 116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7" h="701">
                  <a:moveTo>
                    <a:pt x="341" y="0"/>
                  </a:moveTo>
                  <a:lnTo>
                    <a:pt x="341" y="0"/>
                  </a:ln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0" y="675"/>
                    <a:pt x="25" y="700"/>
                    <a:pt x="55" y="700"/>
                  </a:cubicBezTo>
                  <a:cubicBezTo>
                    <a:pt x="341" y="700"/>
                    <a:pt x="341" y="700"/>
                    <a:pt x="341" y="700"/>
                  </a:cubicBezTo>
                  <a:cubicBezTo>
                    <a:pt x="371" y="700"/>
                    <a:pt x="396" y="675"/>
                    <a:pt x="396" y="645"/>
                  </a:cubicBezTo>
                  <a:cubicBezTo>
                    <a:pt x="396" y="55"/>
                    <a:pt x="396" y="55"/>
                    <a:pt x="396" y="55"/>
                  </a:cubicBezTo>
                  <a:cubicBezTo>
                    <a:pt x="396" y="25"/>
                    <a:pt x="371" y="0"/>
                    <a:pt x="341" y="0"/>
                  </a:cubicBezTo>
                  <a:close/>
                  <a:moveTo>
                    <a:pt x="374" y="645"/>
                  </a:moveTo>
                  <a:lnTo>
                    <a:pt x="374" y="645"/>
                  </a:lnTo>
                  <a:cubicBezTo>
                    <a:pt x="374" y="663"/>
                    <a:pt x="359" y="676"/>
                    <a:pt x="341" y="676"/>
                  </a:cubicBezTo>
                  <a:cubicBezTo>
                    <a:pt x="55" y="676"/>
                    <a:pt x="55" y="676"/>
                    <a:pt x="55" y="676"/>
                  </a:cubicBezTo>
                  <a:cubicBezTo>
                    <a:pt x="37" y="676"/>
                    <a:pt x="24" y="663"/>
                    <a:pt x="24" y="645"/>
                  </a:cubicBezTo>
                  <a:cubicBezTo>
                    <a:pt x="24" y="584"/>
                    <a:pt x="24" y="584"/>
                    <a:pt x="24" y="584"/>
                  </a:cubicBezTo>
                  <a:cubicBezTo>
                    <a:pt x="374" y="584"/>
                    <a:pt x="374" y="584"/>
                    <a:pt x="374" y="584"/>
                  </a:cubicBezTo>
                  <a:lnTo>
                    <a:pt x="374" y="645"/>
                  </a:lnTo>
                  <a:close/>
                  <a:moveTo>
                    <a:pt x="374" y="560"/>
                  </a:moveTo>
                  <a:lnTo>
                    <a:pt x="374" y="560"/>
                  </a:lnTo>
                  <a:cubicBezTo>
                    <a:pt x="24" y="560"/>
                    <a:pt x="24" y="560"/>
                    <a:pt x="24" y="5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374" y="140"/>
                    <a:pt x="374" y="140"/>
                    <a:pt x="374" y="140"/>
                  </a:cubicBezTo>
                  <a:lnTo>
                    <a:pt x="374" y="560"/>
                  </a:lnTo>
                  <a:close/>
                  <a:moveTo>
                    <a:pt x="374" y="116"/>
                  </a:moveTo>
                  <a:lnTo>
                    <a:pt x="374" y="116"/>
                  </a:lnTo>
                  <a:cubicBezTo>
                    <a:pt x="24" y="116"/>
                    <a:pt x="24" y="116"/>
                    <a:pt x="24" y="116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37"/>
                    <a:pt x="37" y="24"/>
                    <a:pt x="55" y="24"/>
                  </a:cubicBezTo>
                  <a:cubicBezTo>
                    <a:pt x="341" y="24"/>
                    <a:pt x="341" y="24"/>
                    <a:pt x="341" y="24"/>
                  </a:cubicBezTo>
                  <a:cubicBezTo>
                    <a:pt x="359" y="24"/>
                    <a:pt x="374" y="37"/>
                    <a:pt x="374" y="55"/>
                  </a:cubicBezTo>
                  <a:lnTo>
                    <a:pt x="374" y="1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7462664" y="3849541"/>
            <a:ext cx="296763" cy="218862"/>
            <a:chOff x="7462664" y="3849541"/>
            <a:chExt cx="296763" cy="218862"/>
          </a:xfrm>
          <a:solidFill>
            <a:srgbClr val="02D35F"/>
          </a:solidFill>
        </p:grpSpPr>
        <p:sp>
          <p:nvSpPr>
            <p:cNvPr id="617" name="Freeform 207"/>
            <p:cNvSpPr>
              <a:spLocks noChangeArrowheads="1"/>
            </p:cNvSpPr>
            <p:nvPr/>
          </p:nvSpPr>
          <p:spPr bwMode="auto">
            <a:xfrm>
              <a:off x="7497893" y="3942288"/>
              <a:ext cx="40805" cy="40805"/>
            </a:xfrm>
            <a:custGeom>
              <a:avLst/>
              <a:gdLst>
                <a:gd name="T0" fmla="*/ 83 w 95"/>
                <a:gd name="T1" fmla="*/ 35 h 95"/>
                <a:gd name="T2" fmla="*/ 83 w 95"/>
                <a:gd name="T3" fmla="*/ 35 h 95"/>
                <a:gd name="T4" fmla="*/ 59 w 95"/>
                <a:gd name="T5" fmla="*/ 35 h 95"/>
                <a:gd name="T6" fmla="*/ 59 w 95"/>
                <a:gd name="T7" fmla="*/ 12 h 95"/>
                <a:gd name="T8" fmla="*/ 47 w 95"/>
                <a:gd name="T9" fmla="*/ 0 h 95"/>
                <a:gd name="T10" fmla="*/ 36 w 95"/>
                <a:gd name="T11" fmla="*/ 12 h 95"/>
                <a:gd name="T12" fmla="*/ 36 w 95"/>
                <a:gd name="T13" fmla="*/ 35 h 95"/>
                <a:gd name="T14" fmla="*/ 12 w 95"/>
                <a:gd name="T15" fmla="*/ 35 h 95"/>
                <a:gd name="T16" fmla="*/ 0 w 95"/>
                <a:gd name="T17" fmla="*/ 47 h 95"/>
                <a:gd name="T18" fmla="*/ 12 w 95"/>
                <a:gd name="T19" fmla="*/ 58 h 95"/>
                <a:gd name="T20" fmla="*/ 36 w 95"/>
                <a:gd name="T21" fmla="*/ 58 h 95"/>
                <a:gd name="T22" fmla="*/ 36 w 95"/>
                <a:gd name="T23" fmla="*/ 82 h 95"/>
                <a:gd name="T24" fmla="*/ 47 w 95"/>
                <a:gd name="T25" fmla="*/ 94 h 95"/>
                <a:gd name="T26" fmla="*/ 59 w 95"/>
                <a:gd name="T27" fmla="*/ 82 h 95"/>
                <a:gd name="T28" fmla="*/ 59 w 95"/>
                <a:gd name="T29" fmla="*/ 58 h 95"/>
                <a:gd name="T30" fmla="*/ 83 w 95"/>
                <a:gd name="T31" fmla="*/ 58 h 95"/>
                <a:gd name="T32" fmla="*/ 94 w 95"/>
                <a:gd name="T33" fmla="*/ 47 h 95"/>
                <a:gd name="T34" fmla="*/ 83 w 95"/>
                <a:gd name="T35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5" h="95">
                  <a:moveTo>
                    <a:pt x="83" y="35"/>
                  </a:moveTo>
                  <a:lnTo>
                    <a:pt x="83" y="35"/>
                  </a:lnTo>
                  <a:cubicBezTo>
                    <a:pt x="59" y="35"/>
                    <a:pt x="59" y="35"/>
                    <a:pt x="59" y="35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9" y="5"/>
                    <a:pt x="53" y="0"/>
                    <a:pt x="47" y="0"/>
                  </a:cubicBezTo>
                  <a:cubicBezTo>
                    <a:pt x="41" y="0"/>
                    <a:pt x="36" y="5"/>
                    <a:pt x="36" y="12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" y="35"/>
                    <a:pt x="0" y="41"/>
                    <a:pt x="0" y="47"/>
                  </a:cubicBezTo>
                  <a:cubicBezTo>
                    <a:pt x="0" y="53"/>
                    <a:pt x="5" y="58"/>
                    <a:pt x="12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82"/>
                    <a:pt x="36" y="82"/>
                    <a:pt x="36" y="82"/>
                  </a:cubicBezTo>
                  <a:cubicBezTo>
                    <a:pt x="36" y="89"/>
                    <a:pt x="41" y="94"/>
                    <a:pt x="47" y="94"/>
                  </a:cubicBezTo>
                  <a:cubicBezTo>
                    <a:pt x="53" y="94"/>
                    <a:pt x="59" y="89"/>
                    <a:pt x="59" y="82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9" y="58"/>
                    <a:pt x="94" y="53"/>
                    <a:pt x="94" y="47"/>
                  </a:cubicBezTo>
                  <a:cubicBezTo>
                    <a:pt x="94" y="41"/>
                    <a:pt x="89" y="35"/>
                    <a:pt x="83" y="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Freeform 208"/>
            <p:cNvSpPr>
              <a:spLocks noChangeArrowheads="1"/>
            </p:cNvSpPr>
            <p:nvPr/>
          </p:nvSpPr>
          <p:spPr bwMode="auto">
            <a:xfrm>
              <a:off x="7661113" y="3929304"/>
              <a:ext cx="25967" cy="24111"/>
            </a:xfrm>
            <a:custGeom>
              <a:avLst/>
              <a:gdLst>
                <a:gd name="T0" fmla="*/ 30 w 60"/>
                <a:gd name="T1" fmla="*/ 0 h 59"/>
                <a:gd name="T2" fmla="*/ 30 w 60"/>
                <a:gd name="T3" fmla="*/ 0 h 59"/>
                <a:gd name="T4" fmla="*/ 0 w 60"/>
                <a:gd name="T5" fmla="*/ 29 h 59"/>
                <a:gd name="T6" fmla="*/ 30 w 60"/>
                <a:gd name="T7" fmla="*/ 58 h 59"/>
                <a:gd name="T8" fmla="*/ 59 w 60"/>
                <a:gd name="T9" fmla="*/ 29 h 59"/>
                <a:gd name="T10" fmla="*/ 30 w 6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9">
                  <a:moveTo>
                    <a:pt x="30" y="0"/>
                  </a:moveTo>
                  <a:lnTo>
                    <a:pt x="30" y="0"/>
                  </a:ln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8"/>
                    <a:pt x="30" y="58"/>
                  </a:cubicBezTo>
                  <a:cubicBezTo>
                    <a:pt x="46" y="58"/>
                    <a:pt x="59" y="46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Freeform 209"/>
            <p:cNvSpPr>
              <a:spLocks noChangeArrowheads="1"/>
            </p:cNvSpPr>
            <p:nvPr/>
          </p:nvSpPr>
          <p:spPr bwMode="auto">
            <a:xfrm>
              <a:off x="7698208" y="3929304"/>
              <a:ext cx="24113" cy="24111"/>
            </a:xfrm>
            <a:custGeom>
              <a:avLst/>
              <a:gdLst>
                <a:gd name="T0" fmla="*/ 29 w 59"/>
                <a:gd name="T1" fmla="*/ 0 h 59"/>
                <a:gd name="T2" fmla="*/ 29 w 59"/>
                <a:gd name="T3" fmla="*/ 0 h 59"/>
                <a:gd name="T4" fmla="*/ 0 w 59"/>
                <a:gd name="T5" fmla="*/ 29 h 59"/>
                <a:gd name="T6" fmla="*/ 29 w 59"/>
                <a:gd name="T7" fmla="*/ 58 h 59"/>
                <a:gd name="T8" fmla="*/ 58 w 59"/>
                <a:gd name="T9" fmla="*/ 29 h 59"/>
                <a:gd name="T10" fmla="*/ 29 w 59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9" y="0"/>
                  </a:lnTo>
                  <a:cubicBezTo>
                    <a:pt x="13" y="0"/>
                    <a:pt x="0" y="13"/>
                    <a:pt x="0" y="29"/>
                  </a:cubicBezTo>
                  <a:cubicBezTo>
                    <a:pt x="0" y="46"/>
                    <a:pt x="13" y="58"/>
                    <a:pt x="29" y="58"/>
                  </a:cubicBezTo>
                  <a:cubicBezTo>
                    <a:pt x="45" y="58"/>
                    <a:pt x="58" y="46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Freeform 210"/>
            <p:cNvSpPr>
              <a:spLocks noChangeArrowheads="1"/>
            </p:cNvSpPr>
            <p:nvPr/>
          </p:nvSpPr>
          <p:spPr bwMode="auto">
            <a:xfrm>
              <a:off x="7661113" y="3966399"/>
              <a:ext cx="25967" cy="25967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0 w 60"/>
                <a:gd name="T5" fmla="*/ 29 h 60"/>
                <a:gd name="T6" fmla="*/ 30 w 60"/>
                <a:gd name="T7" fmla="*/ 59 h 60"/>
                <a:gd name="T8" fmla="*/ 59 w 60"/>
                <a:gd name="T9" fmla="*/ 29 h 60"/>
                <a:gd name="T10" fmla="*/ 30 w 60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cubicBezTo>
                    <a:pt x="13" y="0"/>
                    <a:pt x="0" y="14"/>
                    <a:pt x="0" y="29"/>
                  </a:cubicBezTo>
                  <a:cubicBezTo>
                    <a:pt x="0" y="46"/>
                    <a:pt x="13" y="59"/>
                    <a:pt x="30" y="59"/>
                  </a:cubicBezTo>
                  <a:cubicBezTo>
                    <a:pt x="46" y="59"/>
                    <a:pt x="59" y="46"/>
                    <a:pt x="59" y="29"/>
                  </a:cubicBezTo>
                  <a:cubicBezTo>
                    <a:pt x="59" y="14"/>
                    <a:pt x="46" y="0"/>
                    <a:pt x="3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Freeform 211"/>
            <p:cNvSpPr>
              <a:spLocks noChangeArrowheads="1"/>
            </p:cNvSpPr>
            <p:nvPr/>
          </p:nvSpPr>
          <p:spPr bwMode="auto">
            <a:xfrm>
              <a:off x="7698208" y="3966399"/>
              <a:ext cx="24113" cy="25967"/>
            </a:xfrm>
            <a:custGeom>
              <a:avLst/>
              <a:gdLst>
                <a:gd name="T0" fmla="*/ 29 w 59"/>
                <a:gd name="T1" fmla="*/ 0 h 60"/>
                <a:gd name="T2" fmla="*/ 29 w 59"/>
                <a:gd name="T3" fmla="*/ 0 h 60"/>
                <a:gd name="T4" fmla="*/ 0 w 59"/>
                <a:gd name="T5" fmla="*/ 29 h 60"/>
                <a:gd name="T6" fmla="*/ 29 w 59"/>
                <a:gd name="T7" fmla="*/ 59 h 60"/>
                <a:gd name="T8" fmla="*/ 58 w 59"/>
                <a:gd name="T9" fmla="*/ 29 h 60"/>
                <a:gd name="T10" fmla="*/ 29 w 59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0">
                  <a:moveTo>
                    <a:pt x="29" y="0"/>
                  </a:moveTo>
                  <a:lnTo>
                    <a:pt x="29" y="0"/>
                  </a:lnTo>
                  <a:cubicBezTo>
                    <a:pt x="13" y="0"/>
                    <a:pt x="0" y="14"/>
                    <a:pt x="0" y="29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45" y="59"/>
                    <a:pt x="58" y="46"/>
                    <a:pt x="58" y="29"/>
                  </a:cubicBezTo>
                  <a:cubicBezTo>
                    <a:pt x="58" y="14"/>
                    <a:pt x="45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Freeform 212"/>
            <p:cNvSpPr>
              <a:spLocks noChangeArrowheads="1"/>
            </p:cNvSpPr>
            <p:nvPr/>
          </p:nvSpPr>
          <p:spPr bwMode="auto">
            <a:xfrm>
              <a:off x="7581358" y="3957126"/>
              <a:ext cx="20402" cy="9274"/>
            </a:xfrm>
            <a:custGeom>
              <a:avLst/>
              <a:gdLst>
                <a:gd name="T0" fmla="*/ 34 w 48"/>
                <a:gd name="T1" fmla="*/ 0 h 24"/>
                <a:gd name="T2" fmla="*/ 34 w 48"/>
                <a:gd name="T3" fmla="*/ 0 h 24"/>
                <a:gd name="T4" fmla="*/ 12 w 48"/>
                <a:gd name="T5" fmla="*/ 0 h 24"/>
                <a:gd name="T6" fmla="*/ 0 w 48"/>
                <a:gd name="T7" fmla="*/ 12 h 24"/>
                <a:gd name="T8" fmla="*/ 12 w 48"/>
                <a:gd name="T9" fmla="*/ 23 h 24"/>
                <a:gd name="T10" fmla="*/ 34 w 48"/>
                <a:gd name="T11" fmla="*/ 23 h 24"/>
                <a:gd name="T12" fmla="*/ 47 w 48"/>
                <a:gd name="T13" fmla="*/ 12 h 24"/>
                <a:gd name="T14" fmla="*/ 34 w 4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4">
                  <a:moveTo>
                    <a:pt x="34" y="0"/>
                  </a:moveTo>
                  <a:lnTo>
                    <a:pt x="3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42" y="23"/>
                    <a:pt x="47" y="18"/>
                    <a:pt x="47" y="12"/>
                  </a:cubicBezTo>
                  <a:cubicBezTo>
                    <a:pt x="47" y="6"/>
                    <a:pt x="42" y="0"/>
                    <a:pt x="3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Freeform 213"/>
            <p:cNvSpPr>
              <a:spLocks noChangeArrowheads="1"/>
            </p:cNvSpPr>
            <p:nvPr/>
          </p:nvSpPr>
          <p:spPr bwMode="auto">
            <a:xfrm>
              <a:off x="7620309" y="3957126"/>
              <a:ext cx="20403" cy="9274"/>
            </a:xfrm>
            <a:custGeom>
              <a:avLst/>
              <a:gdLst>
                <a:gd name="T0" fmla="*/ 35 w 48"/>
                <a:gd name="T1" fmla="*/ 0 h 24"/>
                <a:gd name="T2" fmla="*/ 35 w 48"/>
                <a:gd name="T3" fmla="*/ 0 h 24"/>
                <a:gd name="T4" fmla="*/ 12 w 48"/>
                <a:gd name="T5" fmla="*/ 0 h 24"/>
                <a:gd name="T6" fmla="*/ 0 w 48"/>
                <a:gd name="T7" fmla="*/ 12 h 24"/>
                <a:gd name="T8" fmla="*/ 12 w 48"/>
                <a:gd name="T9" fmla="*/ 23 h 24"/>
                <a:gd name="T10" fmla="*/ 35 w 48"/>
                <a:gd name="T11" fmla="*/ 23 h 24"/>
                <a:gd name="T12" fmla="*/ 47 w 48"/>
                <a:gd name="T13" fmla="*/ 12 h 24"/>
                <a:gd name="T14" fmla="*/ 35 w 4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4">
                  <a:moveTo>
                    <a:pt x="35" y="0"/>
                  </a:moveTo>
                  <a:lnTo>
                    <a:pt x="35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1" y="23"/>
                    <a:pt x="47" y="18"/>
                    <a:pt x="47" y="12"/>
                  </a:cubicBezTo>
                  <a:cubicBezTo>
                    <a:pt x="47" y="6"/>
                    <a:pt x="41" y="0"/>
                    <a:pt x="3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Freeform 214"/>
            <p:cNvSpPr>
              <a:spLocks noChangeArrowheads="1"/>
            </p:cNvSpPr>
            <p:nvPr/>
          </p:nvSpPr>
          <p:spPr bwMode="auto">
            <a:xfrm>
              <a:off x="7462664" y="3849541"/>
              <a:ext cx="296763" cy="218862"/>
            </a:xfrm>
            <a:custGeom>
              <a:avLst/>
              <a:gdLst>
                <a:gd name="T0" fmla="*/ 688 w 707"/>
                <a:gd name="T1" fmla="*/ 195 h 522"/>
                <a:gd name="T2" fmla="*/ 688 w 707"/>
                <a:gd name="T3" fmla="*/ 195 h 522"/>
                <a:gd name="T4" fmla="*/ 563 w 707"/>
                <a:gd name="T5" fmla="*/ 100 h 522"/>
                <a:gd name="T6" fmla="*/ 481 w 707"/>
                <a:gd name="T7" fmla="*/ 140 h 522"/>
                <a:gd name="T8" fmla="*/ 347 w 707"/>
                <a:gd name="T9" fmla="*/ 140 h 522"/>
                <a:gd name="T10" fmla="*/ 362 w 707"/>
                <a:gd name="T11" fmla="*/ 88 h 522"/>
                <a:gd name="T12" fmla="*/ 383 w 707"/>
                <a:gd name="T13" fmla="*/ 12 h 522"/>
                <a:gd name="T14" fmla="*/ 372 w 707"/>
                <a:gd name="T15" fmla="*/ 0 h 522"/>
                <a:gd name="T16" fmla="*/ 359 w 707"/>
                <a:gd name="T17" fmla="*/ 12 h 522"/>
                <a:gd name="T18" fmla="*/ 342 w 707"/>
                <a:gd name="T19" fmla="*/ 74 h 522"/>
                <a:gd name="T20" fmla="*/ 324 w 707"/>
                <a:gd name="T21" fmla="*/ 140 h 522"/>
                <a:gd name="T22" fmla="*/ 225 w 707"/>
                <a:gd name="T23" fmla="*/ 140 h 522"/>
                <a:gd name="T24" fmla="*/ 144 w 707"/>
                <a:gd name="T25" fmla="*/ 100 h 522"/>
                <a:gd name="T26" fmla="*/ 18 w 707"/>
                <a:gd name="T27" fmla="*/ 195 h 522"/>
                <a:gd name="T28" fmla="*/ 17 w 707"/>
                <a:gd name="T29" fmla="*/ 198 h 522"/>
                <a:gd name="T30" fmla="*/ 0 w 707"/>
                <a:gd name="T31" fmla="*/ 429 h 522"/>
                <a:gd name="T32" fmla="*/ 84 w 707"/>
                <a:gd name="T33" fmla="*/ 521 h 522"/>
                <a:gd name="T34" fmla="*/ 162 w 707"/>
                <a:gd name="T35" fmla="*/ 484 h 522"/>
                <a:gd name="T36" fmla="*/ 163 w 707"/>
                <a:gd name="T37" fmla="*/ 482 h 522"/>
                <a:gd name="T38" fmla="*/ 196 w 707"/>
                <a:gd name="T39" fmla="*/ 408 h 522"/>
                <a:gd name="T40" fmla="*/ 246 w 707"/>
                <a:gd name="T41" fmla="*/ 418 h 522"/>
                <a:gd name="T42" fmla="*/ 325 w 707"/>
                <a:gd name="T43" fmla="*/ 373 h 522"/>
                <a:gd name="T44" fmla="*/ 381 w 707"/>
                <a:gd name="T45" fmla="*/ 373 h 522"/>
                <a:gd name="T46" fmla="*/ 460 w 707"/>
                <a:gd name="T47" fmla="*/ 418 h 522"/>
                <a:gd name="T48" fmla="*/ 510 w 707"/>
                <a:gd name="T49" fmla="*/ 408 h 522"/>
                <a:gd name="T50" fmla="*/ 542 w 707"/>
                <a:gd name="T51" fmla="*/ 482 h 522"/>
                <a:gd name="T52" fmla="*/ 543 w 707"/>
                <a:gd name="T53" fmla="*/ 484 h 522"/>
                <a:gd name="T54" fmla="*/ 621 w 707"/>
                <a:gd name="T55" fmla="*/ 521 h 522"/>
                <a:gd name="T56" fmla="*/ 706 w 707"/>
                <a:gd name="T57" fmla="*/ 429 h 522"/>
                <a:gd name="T58" fmla="*/ 689 w 707"/>
                <a:gd name="T59" fmla="*/ 198 h 522"/>
                <a:gd name="T60" fmla="*/ 688 w 707"/>
                <a:gd name="T61" fmla="*/ 195 h 522"/>
                <a:gd name="T62" fmla="*/ 621 w 707"/>
                <a:gd name="T63" fmla="*/ 498 h 522"/>
                <a:gd name="T64" fmla="*/ 621 w 707"/>
                <a:gd name="T65" fmla="*/ 498 h 522"/>
                <a:gd name="T66" fmla="*/ 564 w 707"/>
                <a:gd name="T67" fmla="*/ 473 h 522"/>
                <a:gd name="T68" fmla="*/ 563 w 707"/>
                <a:gd name="T69" fmla="*/ 472 h 522"/>
                <a:gd name="T70" fmla="*/ 526 w 707"/>
                <a:gd name="T71" fmla="*/ 385 h 522"/>
                <a:gd name="T72" fmla="*/ 517 w 707"/>
                <a:gd name="T73" fmla="*/ 377 h 522"/>
                <a:gd name="T74" fmla="*/ 506 w 707"/>
                <a:gd name="T75" fmla="*/ 381 h 522"/>
                <a:gd name="T76" fmla="*/ 460 w 707"/>
                <a:gd name="T77" fmla="*/ 395 h 522"/>
                <a:gd name="T78" fmla="*/ 401 w 707"/>
                <a:gd name="T79" fmla="*/ 358 h 522"/>
                <a:gd name="T80" fmla="*/ 389 w 707"/>
                <a:gd name="T81" fmla="*/ 349 h 522"/>
                <a:gd name="T82" fmla="*/ 316 w 707"/>
                <a:gd name="T83" fmla="*/ 349 h 522"/>
                <a:gd name="T84" fmla="*/ 306 w 707"/>
                <a:gd name="T85" fmla="*/ 358 h 522"/>
                <a:gd name="T86" fmla="*/ 246 w 707"/>
                <a:gd name="T87" fmla="*/ 395 h 522"/>
                <a:gd name="T88" fmla="*/ 200 w 707"/>
                <a:gd name="T89" fmla="*/ 381 h 522"/>
                <a:gd name="T90" fmla="*/ 189 w 707"/>
                <a:gd name="T91" fmla="*/ 377 h 522"/>
                <a:gd name="T92" fmla="*/ 180 w 707"/>
                <a:gd name="T93" fmla="*/ 385 h 522"/>
                <a:gd name="T94" fmla="*/ 143 w 707"/>
                <a:gd name="T95" fmla="*/ 472 h 522"/>
                <a:gd name="T96" fmla="*/ 142 w 707"/>
                <a:gd name="T97" fmla="*/ 473 h 522"/>
                <a:gd name="T98" fmla="*/ 84 w 707"/>
                <a:gd name="T99" fmla="*/ 498 h 522"/>
                <a:gd name="T100" fmla="*/ 24 w 707"/>
                <a:gd name="T101" fmla="*/ 430 h 522"/>
                <a:gd name="T102" fmla="*/ 40 w 707"/>
                <a:gd name="T103" fmla="*/ 202 h 522"/>
                <a:gd name="T104" fmla="*/ 40 w 707"/>
                <a:gd name="T105" fmla="*/ 201 h 522"/>
                <a:gd name="T106" fmla="*/ 144 w 707"/>
                <a:gd name="T107" fmla="*/ 123 h 522"/>
                <a:gd name="T108" fmla="*/ 211 w 707"/>
                <a:gd name="T109" fmla="*/ 159 h 522"/>
                <a:gd name="T110" fmla="*/ 220 w 707"/>
                <a:gd name="T111" fmla="*/ 163 h 522"/>
                <a:gd name="T112" fmla="*/ 486 w 707"/>
                <a:gd name="T113" fmla="*/ 163 h 522"/>
                <a:gd name="T114" fmla="*/ 496 w 707"/>
                <a:gd name="T115" fmla="*/ 159 h 522"/>
                <a:gd name="T116" fmla="*/ 563 w 707"/>
                <a:gd name="T117" fmla="*/ 123 h 522"/>
                <a:gd name="T118" fmla="*/ 666 w 707"/>
                <a:gd name="T119" fmla="*/ 201 h 522"/>
                <a:gd name="T120" fmla="*/ 666 w 707"/>
                <a:gd name="T121" fmla="*/ 202 h 522"/>
                <a:gd name="T122" fmla="*/ 682 w 707"/>
                <a:gd name="T123" fmla="*/ 429 h 522"/>
                <a:gd name="T124" fmla="*/ 621 w 707"/>
                <a:gd name="T125" fmla="*/ 49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07" h="522">
                  <a:moveTo>
                    <a:pt x="688" y="195"/>
                  </a:moveTo>
                  <a:lnTo>
                    <a:pt x="688" y="195"/>
                  </a:lnTo>
                  <a:cubicBezTo>
                    <a:pt x="678" y="138"/>
                    <a:pt x="628" y="100"/>
                    <a:pt x="563" y="100"/>
                  </a:cubicBezTo>
                  <a:cubicBezTo>
                    <a:pt x="534" y="100"/>
                    <a:pt x="505" y="114"/>
                    <a:pt x="481" y="140"/>
                  </a:cubicBezTo>
                  <a:cubicBezTo>
                    <a:pt x="347" y="140"/>
                    <a:pt x="347" y="140"/>
                    <a:pt x="347" y="140"/>
                  </a:cubicBezTo>
                  <a:cubicBezTo>
                    <a:pt x="348" y="110"/>
                    <a:pt x="354" y="99"/>
                    <a:pt x="362" y="88"/>
                  </a:cubicBezTo>
                  <a:cubicBezTo>
                    <a:pt x="372" y="74"/>
                    <a:pt x="383" y="59"/>
                    <a:pt x="383" y="12"/>
                  </a:cubicBezTo>
                  <a:cubicBezTo>
                    <a:pt x="383" y="6"/>
                    <a:pt x="378" y="0"/>
                    <a:pt x="372" y="0"/>
                  </a:cubicBezTo>
                  <a:cubicBezTo>
                    <a:pt x="364" y="0"/>
                    <a:pt x="359" y="6"/>
                    <a:pt x="359" y="12"/>
                  </a:cubicBezTo>
                  <a:cubicBezTo>
                    <a:pt x="359" y="51"/>
                    <a:pt x="352" y="63"/>
                    <a:pt x="342" y="74"/>
                  </a:cubicBezTo>
                  <a:cubicBezTo>
                    <a:pt x="334" y="88"/>
                    <a:pt x="324" y="101"/>
                    <a:pt x="324" y="140"/>
                  </a:cubicBezTo>
                  <a:cubicBezTo>
                    <a:pt x="225" y="140"/>
                    <a:pt x="225" y="140"/>
                    <a:pt x="225" y="140"/>
                  </a:cubicBezTo>
                  <a:cubicBezTo>
                    <a:pt x="201" y="114"/>
                    <a:pt x="172" y="100"/>
                    <a:pt x="144" y="100"/>
                  </a:cubicBezTo>
                  <a:cubicBezTo>
                    <a:pt x="78" y="100"/>
                    <a:pt x="28" y="138"/>
                    <a:pt x="18" y="195"/>
                  </a:cubicBezTo>
                  <a:cubicBezTo>
                    <a:pt x="17" y="196"/>
                    <a:pt x="17" y="197"/>
                    <a:pt x="17" y="198"/>
                  </a:cubicBezTo>
                  <a:cubicBezTo>
                    <a:pt x="12" y="251"/>
                    <a:pt x="0" y="425"/>
                    <a:pt x="0" y="429"/>
                  </a:cubicBezTo>
                  <a:cubicBezTo>
                    <a:pt x="0" y="478"/>
                    <a:pt x="40" y="521"/>
                    <a:pt x="84" y="521"/>
                  </a:cubicBezTo>
                  <a:cubicBezTo>
                    <a:pt x="133" y="521"/>
                    <a:pt x="154" y="501"/>
                    <a:pt x="162" y="484"/>
                  </a:cubicBezTo>
                  <a:cubicBezTo>
                    <a:pt x="162" y="483"/>
                    <a:pt x="163" y="483"/>
                    <a:pt x="163" y="482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210" y="417"/>
                    <a:pt x="229" y="418"/>
                    <a:pt x="246" y="418"/>
                  </a:cubicBezTo>
                  <a:cubicBezTo>
                    <a:pt x="280" y="418"/>
                    <a:pt x="312" y="399"/>
                    <a:pt x="325" y="373"/>
                  </a:cubicBezTo>
                  <a:cubicBezTo>
                    <a:pt x="381" y="373"/>
                    <a:pt x="381" y="373"/>
                    <a:pt x="381" y="373"/>
                  </a:cubicBezTo>
                  <a:cubicBezTo>
                    <a:pt x="394" y="399"/>
                    <a:pt x="426" y="418"/>
                    <a:pt x="460" y="418"/>
                  </a:cubicBezTo>
                  <a:cubicBezTo>
                    <a:pt x="477" y="418"/>
                    <a:pt x="496" y="417"/>
                    <a:pt x="510" y="408"/>
                  </a:cubicBezTo>
                  <a:cubicBezTo>
                    <a:pt x="542" y="482"/>
                    <a:pt x="542" y="482"/>
                    <a:pt x="542" y="482"/>
                  </a:cubicBezTo>
                  <a:cubicBezTo>
                    <a:pt x="543" y="483"/>
                    <a:pt x="543" y="483"/>
                    <a:pt x="543" y="484"/>
                  </a:cubicBezTo>
                  <a:cubicBezTo>
                    <a:pt x="552" y="501"/>
                    <a:pt x="573" y="521"/>
                    <a:pt x="621" y="521"/>
                  </a:cubicBezTo>
                  <a:cubicBezTo>
                    <a:pt x="666" y="521"/>
                    <a:pt x="706" y="478"/>
                    <a:pt x="706" y="429"/>
                  </a:cubicBezTo>
                  <a:cubicBezTo>
                    <a:pt x="706" y="425"/>
                    <a:pt x="693" y="251"/>
                    <a:pt x="689" y="198"/>
                  </a:cubicBezTo>
                  <a:cubicBezTo>
                    <a:pt x="689" y="197"/>
                    <a:pt x="689" y="196"/>
                    <a:pt x="688" y="195"/>
                  </a:cubicBezTo>
                  <a:close/>
                  <a:moveTo>
                    <a:pt x="621" y="498"/>
                  </a:moveTo>
                  <a:lnTo>
                    <a:pt x="621" y="498"/>
                  </a:lnTo>
                  <a:cubicBezTo>
                    <a:pt x="591" y="498"/>
                    <a:pt x="572" y="490"/>
                    <a:pt x="564" y="473"/>
                  </a:cubicBezTo>
                  <a:cubicBezTo>
                    <a:pt x="564" y="473"/>
                    <a:pt x="564" y="472"/>
                    <a:pt x="563" y="472"/>
                  </a:cubicBezTo>
                  <a:cubicBezTo>
                    <a:pt x="526" y="385"/>
                    <a:pt x="526" y="385"/>
                    <a:pt x="526" y="385"/>
                  </a:cubicBezTo>
                  <a:cubicBezTo>
                    <a:pt x="525" y="381"/>
                    <a:pt x="521" y="378"/>
                    <a:pt x="517" y="377"/>
                  </a:cubicBezTo>
                  <a:cubicBezTo>
                    <a:pt x="513" y="377"/>
                    <a:pt x="509" y="378"/>
                    <a:pt x="506" y="381"/>
                  </a:cubicBezTo>
                  <a:cubicBezTo>
                    <a:pt x="497" y="393"/>
                    <a:pt x="482" y="395"/>
                    <a:pt x="460" y="395"/>
                  </a:cubicBezTo>
                  <a:cubicBezTo>
                    <a:pt x="430" y="395"/>
                    <a:pt x="406" y="375"/>
                    <a:pt x="401" y="358"/>
                  </a:cubicBezTo>
                  <a:cubicBezTo>
                    <a:pt x="399" y="353"/>
                    <a:pt x="395" y="349"/>
                    <a:pt x="389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1" y="349"/>
                    <a:pt x="307" y="353"/>
                    <a:pt x="306" y="358"/>
                  </a:cubicBezTo>
                  <a:cubicBezTo>
                    <a:pt x="301" y="375"/>
                    <a:pt x="276" y="395"/>
                    <a:pt x="246" y="395"/>
                  </a:cubicBezTo>
                  <a:cubicBezTo>
                    <a:pt x="224" y="395"/>
                    <a:pt x="209" y="393"/>
                    <a:pt x="200" y="381"/>
                  </a:cubicBezTo>
                  <a:cubicBezTo>
                    <a:pt x="197" y="378"/>
                    <a:pt x="193" y="377"/>
                    <a:pt x="189" y="377"/>
                  </a:cubicBezTo>
                  <a:cubicBezTo>
                    <a:pt x="185" y="378"/>
                    <a:pt x="182" y="381"/>
                    <a:pt x="180" y="385"/>
                  </a:cubicBezTo>
                  <a:cubicBezTo>
                    <a:pt x="143" y="472"/>
                    <a:pt x="143" y="472"/>
                    <a:pt x="143" y="472"/>
                  </a:cubicBezTo>
                  <a:lnTo>
                    <a:pt x="142" y="473"/>
                  </a:lnTo>
                  <a:cubicBezTo>
                    <a:pt x="134" y="490"/>
                    <a:pt x="116" y="498"/>
                    <a:pt x="84" y="498"/>
                  </a:cubicBezTo>
                  <a:cubicBezTo>
                    <a:pt x="53" y="498"/>
                    <a:pt x="24" y="466"/>
                    <a:pt x="24" y="430"/>
                  </a:cubicBezTo>
                  <a:cubicBezTo>
                    <a:pt x="24" y="424"/>
                    <a:pt x="33" y="292"/>
                    <a:pt x="40" y="202"/>
                  </a:cubicBezTo>
                  <a:lnTo>
                    <a:pt x="40" y="201"/>
                  </a:lnTo>
                  <a:cubicBezTo>
                    <a:pt x="48" y="154"/>
                    <a:pt x="88" y="123"/>
                    <a:pt x="144" y="123"/>
                  </a:cubicBezTo>
                  <a:cubicBezTo>
                    <a:pt x="167" y="123"/>
                    <a:pt x="190" y="136"/>
                    <a:pt x="211" y="159"/>
                  </a:cubicBezTo>
                  <a:cubicBezTo>
                    <a:pt x="213" y="162"/>
                    <a:pt x="216" y="163"/>
                    <a:pt x="220" y="163"/>
                  </a:cubicBezTo>
                  <a:cubicBezTo>
                    <a:pt x="486" y="163"/>
                    <a:pt x="486" y="163"/>
                    <a:pt x="486" y="163"/>
                  </a:cubicBezTo>
                  <a:cubicBezTo>
                    <a:pt x="489" y="163"/>
                    <a:pt x="492" y="162"/>
                    <a:pt x="496" y="159"/>
                  </a:cubicBezTo>
                  <a:cubicBezTo>
                    <a:pt x="515" y="136"/>
                    <a:pt x="539" y="123"/>
                    <a:pt x="563" y="123"/>
                  </a:cubicBezTo>
                  <a:cubicBezTo>
                    <a:pt x="617" y="123"/>
                    <a:pt x="658" y="154"/>
                    <a:pt x="666" y="201"/>
                  </a:cubicBezTo>
                  <a:lnTo>
                    <a:pt x="666" y="202"/>
                  </a:lnTo>
                  <a:cubicBezTo>
                    <a:pt x="673" y="292"/>
                    <a:pt x="682" y="424"/>
                    <a:pt x="682" y="429"/>
                  </a:cubicBezTo>
                  <a:cubicBezTo>
                    <a:pt x="682" y="466"/>
                    <a:pt x="653" y="498"/>
                    <a:pt x="621" y="4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63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7981" y="2347550"/>
            <a:ext cx="261228" cy="64844"/>
            <a:chOff x="547981" y="2347550"/>
            <a:chExt cx="261228" cy="64844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547981" y="2347550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8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2 h 154"/>
                <a:gd name="T26" fmla="*/ 120 w 145"/>
                <a:gd name="T27" fmla="*/ 36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6 h 154"/>
                <a:gd name="T34" fmla="*/ 19 w 145"/>
                <a:gd name="T35" fmla="*/ 22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2"/>
                    <a:pt x="71" y="127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7"/>
                    <a:pt x="19" y="22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618382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673963" y="2364224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7" y="115"/>
                    <a:pt x="39" y="115"/>
                  </a:cubicBezTo>
                  <a:cubicBezTo>
                    <a:pt x="23" y="115"/>
                    <a:pt x="12" y="109"/>
                    <a:pt x="6" y="100"/>
                  </a:cubicBezTo>
                  <a:cubicBezTo>
                    <a:pt x="1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22133" y="2362372"/>
              <a:ext cx="38907" cy="5002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6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1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1"/>
                  </a:cubicBezTo>
                  <a:cubicBezTo>
                    <a:pt x="91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766597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2781" y="2347550"/>
            <a:ext cx="411294" cy="81518"/>
            <a:chOff x="1342781" y="2347550"/>
            <a:chExt cx="411294" cy="81518"/>
          </a:xfrm>
        </p:grpSpPr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1342781" y="2347550"/>
              <a:ext cx="50022" cy="64843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70 w 119"/>
                <a:gd name="T11" fmla="*/ 18 h 154"/>
                <a:gd name="T12" fmla="*/ 70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1385392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1437267" y="234755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1455793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1505816" y="236237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59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59"/>
                  </a:cubicBezTo>
                  <a:cubicBezTo>
                    <a:pt x="17" y="87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1559543" y="2347550"/>
              <a:ext cx="38907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2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4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2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4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1607713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1663293" y="2362372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20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5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1711463" y="2362372"/>
              <a:ext cx="42612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51960" y="2343845"/>
            <a:ext cx="313104" cy="68549"/>
            <a:chOff x="2274677" y="2343845"/>
            <a:chExt cx="313104" cy="68549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227467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2337669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2389544" y="2362372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9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7 w 156"/>
                <a:gd name="T25" fmla="*/ 3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4" y="0"/>
                    <a:pt x="144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2465504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251552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2543317" y="2362372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63963" y="2351255"/>
            <a:ext cx="168595" cy="64843"/>
            <a:chOff x="3163963" y="2351255"/>
            <a:chExt cx="168595" cy="64843"/>
          </a:xfrm>
        </p:grpSpPr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3163963" y="2351255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3 w 111"/>
                <a:gd name="T15" fmla="*/ 88 h 155"/>
                <a:gd name="T16" fmla="*/ 20 w 111"/>
                <a:gd name="T17" fmla="*/ 88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3219544" y="2351255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2 w 126"/>
                <a:gd name="T15" fmla="*/ 18 h 155"/>
                <a:gd name="T16" fmla="*/ 22 w 126"/>
                <a:gd name="T17" fmla="*/ 18 h 155"/>
                <a:gd name="T18" fmla="*/ 22 w 126"/>
                <a:gd name="T19" fmla="*/ 134 h 155"/>
                <a:gd name="T20" fmla="*/ 57 w 126"/>
                <a:gd name="T21" fmla="*/ 134 h 155"/>
                <a:gd name="T22" fmla="*/ 104 w 126"/>
                <a:gd name="T23" fmla="*/ 76 h 155"/>
                <a:gd name="T24" fmla="*/ 57 w 126"/>
                <a:gd name="T25" fmla="*/ 18 h 155"/>
                <a:gd name="T26" fmla="*/ 22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2" y="18"/>
                  </a:moveTo>
                  <a:lnTo>
                    <a:pt x="22" y="18"/>
                  </a:lnTo>
                  <a:cubicBezTo>
                    <a:pt x="22" y="134"/>
                    <a:pt x="22" y="134"/>
                    <a:pt x="22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4" y="114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3275124" y="2351255"/>
              <a:ext cx="57434" cy="64843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0 h 155"/>
                <a:gd name="T20" fmla="*/ 69 w 138"/>
                <a:gd name="T21" fmla="*/ 22 h 155"/>
                <a:gd name="T22" fmla="*/ 45 w 138"/>
                <a:gd name="T23" fmla="*/ 90 h 155"/>
                <a:gd name="T24" fmla="*/ 93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129" y="2343845"/>
            <a:ext cx="516897" cy="68549"/>
            <a:chOff x="3866129" y="2343845"/>
            <a:chExt cx="516897" cy="68549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3866129" y="2343845"/>
              <a:ext cx="50022" cy="68549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59 w 119"/>
                <a:gd name="T5" fmla="*/ 144 h 163"/>
                <a:gd name="T6" fmla="*/ 97 w 119"/>
                <a:gd name="T7" fmla="*/ 116 h 163"/>
                <a:gd name="T8" fmla="*/ 56 w 119"/>
                <a:gd name="T9" fmla="*/ 89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4 w 119"/>
                <a:gd name="T21" fmla="*/ 42 h 163"/>
                <a:gd name="T22" fmla="*/ 70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59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6"/>
                  </a:cubicBezTo>
                  <a:cubicBezTo>
                    <a:pt x="97" y="97"/>
                    <a:pt x="83" y="95"/>
                    <a:pt x="56" y="89"/>
                  </a:cubicBezTo>
                  <a:cubicBezTo>
                    <a:pt x="21" y="81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30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2"/>
                    <a:pt x="38" y="63"/>
                    <a:pt x="70" y="71"/>
                  </a:cubicBezTo>
                  <a:cubicBezTo>
                    <a:pt x="85" y="74"/>
                    <a:pt x="97" y="77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59" y="162"/>
                  </a:cubicBezTo>
                  <a:cubicBezTo>
                    <a:pt x="22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3925415" y="2362372"/>
              <a:ext cx="64843" cy="48170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3999522" y="236237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051397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075481" y="2351255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132915" y="2347550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8 h 154"/>
                <a:gd name="T16" fmla="*/ 20 w 111"/>
                <a:gd name="T17" fmla="*/ 88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8 w 111"/>
                <a:gd name="T31" fmla="*/ 18 h 154"/>
                <a:gd name="T32" fmla="*/ 20 w 111"/>
                <a:gd name="T33" fmla="*/ 18 h 154"/>
                <a:gd name="T34" fmla="*/ 20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9"/>
                    <a:pt x="20" y="69"/>
                    <a:pt x="20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188495" y="2347550"/>
              <a:ext cx="38906" cy="64843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1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7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7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236665" y="2362372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292245" y="2362372"/>
              <a:ext cx="38906" cy="48170"/>
            </a:xfrm>
            <a:custGeom>
              <a:avLst/>
              <a:gdLst>
                <a:gd name="T0" fmla="*/ 74 w 93"/>
                <a:gd name="T1" fmla="*/ 46 h 116"/>
                <a:gd name="T2" fmla="*/ 74 w 93"/>
                <a:gd name="T3" fmla="*/ 46 h 116"/>
                <a:gd name="T4" fmla="*/ 51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3 h 116"/>
                <a:gd name="T14" fmla="*/ 17 w 93"/>
                <a:gd name="T15" fmla="*/ 3 h 116"/>
                <a:gd name="T16" fmla="*/ 17 w 93"/>
                <a:gd name="T17" fmla="*/ 20 h 116"/>
                <a:gd name="T18" fmla="*/ 53 w 93"/>
                <a:gd name="T19" fmla="*/ 0 h 116"/>
                <a:gd name="T20" fmla="*/ 87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4 w 93"/>
                <a:gd name="T29" fmla="*/ 115 h 116"/>
                <a:gd name="T30" fmla="*/ 74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1" y="17"/>
                  </a:cubicBezTo>
                  <a:cubicBezTo>
                    <a:pt x="30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6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340415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05437" y="2343845"/>
            <a:ext cx="431675" cy="68549"/>
            <a:chOff x="4805437" y="2343845"/>
            <a:chExt cx="431675" cy="68549"/>
          </a:xfrm>
        </p:grpSpPr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0543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870281" y="236237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20303" y="234755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940683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987000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7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5042580" y="2347550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20 w 95"/>
                <a:gd name="T7" fmla="*/ 87 h 154"/>
                <a:gd name="T8" fmla="*/ 20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20 w 95"/>
                <a:gd name="T15" fmla="*/ 0 h 154"/>
                <a:gd name="T16" fmla="*/ 20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20" y="67"/>
                    <a:pt x="20" y="87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71" y="38"/>
                    <a:pt x="83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5092603" y="2362372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5146330" y="236237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194500" y="2362372"/>
              <a:ext cx="42612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5505" y="2347550"/>
            <a:ext cx="168593" cy="66696"/>
            <a:chOff x="5785505" y="2347550"/>
            <a:chExt cx="168593" cy="66696"/>
          </a:xfrm>
        </p:grpSpPr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785505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805884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9 w 111"/>
                <a:gd name="T29" fmla="*/ 44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9" y="64"/>
                    <a:pt x="89" y="44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857759" y="2362372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90963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14009" y="2347550"/>
            <a:ext cx="379799" cy="66696"/>
            <a:chOff x="7414009" y="2347550"/>
            <a:chExt cx="379799" cy="66696"/>
          </a:xfrm>
        </p:grpSpPr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7414009" y="2347550"/>
              <a:ext cx="51875" cy="64843"/>
            </a:xfrm>
            <a:custGeom>
              <a:avLst/>
              <a:gdLst>
                <a:gd name="T0" fmla="*/ 0 w 123"/>
                <a:gd name="T1" fmla="*/ 0 h 154"/>
                <a:gd name="T2" fmla="*/ 21 w 123"/>
                <a:gd name="T3" fmla="*/ 0 h 154"/>
                <a:gd name="T4" fmla="*/ 21 w 123"/>
                <a:gd name="T5" fmla="*/ 62 h 154"/>
                <a:gd name="T6" fmla="*/ 101 w 123"/>
                <a:gd name="T7" fmla="*/ 62 h 154"/>
                <a:gd name="T8" fmla="*/ 101 w 123"/>
                <a:gd name="T9" fmla="*/ 0 h 154"/>
                <a:gd name="T10" fmla="*/ 122 w 123"/>
                <a:gd name="T11" fmla="*/ 0 h 154"/>
                <a:gd name="T12" fmla="*/ 122 w 123"/>
                <a:gd name="T13" fmla="*/ 153 h 154"/>
                <a:gd name="T14" fmla="*/ 101 w 123"/>
                <a:gd name="T15" fmla="*/ 153 h 154"/>
                <a:gd name="T16" fmla="*/ 101 w 123"/>
                <a:gd name="T17" fmla="*/ 81 h 154"/>
                <a:gd name="T18" fmla="*/ 21 w 123"/>
                <a:gd name="T19" fmla="*/ 81 h 154"/>
                <a:gd name="T20" fmla="*/ 21 w 123"/>
                <a:gd name="T21" fmla="*/ 153 h 154"/>
                <a:gd name="T22" fmla="*/ 0 w 123"/>
                <a:gd name="T23" fmla="*/ 153 h 154"/>
                <a:gd name="T24" fmla="*/ 0 w 12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7475148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7527023" y="23623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7575193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7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0"/>
                    <a:pt x="64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8"/>
                  </a:cubicBezTo>
                  <a:cubicBezTo>
                    <a:pt x="20" y="124"/>
                    <a:pt x="33" y="140"/>
                    <a:pt x="53" y="140"/>
                  </a:cubicBezTo>
                  <a:cubicBezTo>
                    <a:pt x="74" y="140"/>
                    <a:pt x="87" y="124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630773" y="2347550"/>
              <a:ext cx="38906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3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1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7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730818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774934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6933" y="2343845"/>
            <a:ext cx="446495" cy="70401"/>
            <a:chOff x="6496933" y="2343845"/>
            <a:chExt cx="446495" cy="70401"/>
          </a:xfrm>
        </p:grpSpPr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6496933" y="2343845"/>
              <a:ext cx="57432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6559925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6611800" y="2362372"/>
              <a:ext cx="64843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6685907" y="2362372"/>
              <a:ext cx="42611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6734076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6787803" y="2362372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6815594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6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6869321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1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692119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169075" y="5230319"/>
            <a:ext cx="518750" cy="66697"/>
            <a:chOff x="2169075" y="5230319"/>
            <a:chExt cx="518750" cy="66697"/>
          </a:xfrm>
        </p:grpSpPr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169075" y="5230319"/>
              <a:ext cx="81518" cy="64843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3 h 155"/>
                <a:gd name="T6" fmla="*/ 84 w 192"/>
                <a:gd name="T7" fmla="*/ 0 h 155"/>
                <a:gd name="T8" fmla="*/ 106 w 192"/>
                <a:gd name="T9" fmla="*/ 0 h 155"/>
                <a:gd name="T10" fmla="*/ 140 w 192"/>
                <a:gd name="T11" fmla="*/ 122 h 155"/>
                <a:gd name="T12" fmla="*/ 171 w 192"/>
                <a:gd name="T13" fmla="*/ 0 h 155"/>
                <a:gd name="T14" fmla="*/ 191 w 192"/>
                <a:gd name="T15" fmla="*/ 0 h 155"/>
                <a:gd name="T16" fmla="*/ 150 w 192"/>
                <a:gd name="T17" fmla="*/ 154 h 155"/>
                <a:gd name="T18" fmla="*/ 130 w 192"/>
                <a:gd name="T19" fmla="*/ 154 h 155"/>
                <a:gd name="T20" fmla="*/ 95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3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40" y="122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0" y="154"/>
                  </a:lnTo>
                  <a:lnTo>
                    <a:pt x="130" y="154"/>
                  </a:lnTo>
                  <a:lnTo>
                    <a:pt x="95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258004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276531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308026" y="523031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324700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372870" y="5246992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417334" y="5246992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491442" y="5230319"/>
              <a:ext cx="53727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4 h 155"/>
                <a:gd name="T20" fmla="*/ 58 w 126"/>
                <a:gd name="T21" fmla="*/ 134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88" y="134"/>
                    <a:pt x="103" y="115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2554433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2584075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2597044" y="5248846"/>
              <a:ext cx="42612" cy="48170"/>
            </a:xfrm>
            <a:custGeom>
              <a:avLst/>
              <a:gdLst>
                <a:gd name="T0" fmla="*/ 0 w 103"/>
                <a:gd name="T1" fmla="*/ 0 h 113"/>
                <a:gd name="T2" fmla="*/ 20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2645213" y="5246992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314990" y="5230319"/>
            <a:ext cx="472433" cy="85223"/>
            <a:chOff x="1314990" y="5230319"/>
            <a:chExt cx="472433" cy="85223"/>
          </a:xfrm>
        </p:grpSpPr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1314990" y="523031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7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7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1" y="32"/>
                    <a:pt x="120" y="3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1385392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1435414" y="5246992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8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1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4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2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1487290" y="5246992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39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1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2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1539165" y="524699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1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1592892" y="5230319"/>
              <a:ext cx="38907" cy="64843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9 w 94"/>
                <a:gd name="T7" fmla="*/ 88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3"/>
                    <a:pt x="93" y="84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1641061" y="5246992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9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6"/>
                    <a:pt x="54" y="16"/>
                  </a:cubicBezTo>
                  <a:cubicBezTo>
                    <a:pt x="33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1696642" y="5246992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6"/>
                    <a:pt x="53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1744811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084299" y="5230319"/>
            <a:ext cx="327923" cy="66696"/>
            <a:chOff x="3084299" y="5230319"/>
            <a:chExt cx="327923" cy="66696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084299" y="5230319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147290" y="5246992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195460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243629" y="5230319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297356" y="5246992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341821" y="5246992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388138" y="5235876"/>
              <a:ext cx="24084" cy="61139"/>
            </a:xfrm>
            <a:custGeom>
              <a:avLst/>
              <a:gdLst>
                <a:gd name="T0" fmla="*/ 45 w 56"/>
                <a:gd name="T1" fmla="*/ 129 h 146"/>
                <a:gd name="T2" fmla="*/ 45 w 56"/>
                <a:gd name="T3" fmla="*/ 129 h 146"/>
                <a:gd name="T4" fmla="*/ 55 w 56"/>
                <a:gd name="T5" fmla="*/ 128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9"/>
                  </a:moveTo>
                  <a:lnTo>
                    <a:pt x="45" y="129"/>
                  </a:lnTo>
                  <a:cubicBezTo>
                    <a:pt x="47" y="129"/>
                    <a:pt x="51" y="128"/>
                    <a:pt x="55" y="128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9"/>
                    <a:pt x="45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969879" y="5228466"/>
            <a:ext cx="311250" cy="68550"/>
            <a:chOff x="3969879" y="5228466"/>
            <a:chExt cx="311250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3969879" y="5228466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4032870" y="5246992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4084745" y="5246992"/>
              <a:ext cx="64843" cy="48170"/>
            </a:xfrm>
            <a:custGeom>
              <a:avLst/>
              <a:gdLst>
                <a:gd name="T0" fmla="*/ 135 w 156"/>
                <a:gd name="T1" fmla="*/ 45 h 115"/>
                <a:gd name="T2" fmla="*/ 135 w 156"/>
                <a:gd name="T3" fmla="*/ 45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2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5 w 156"/>
                <a:gd name="T43" fmla="*/ 114 h 115"/>
                <a:gd name="T44" fmla="*/ 135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4158853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4210728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4236665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527602" y="5230319"/>
            <a:ext cx="301986" cy="66696"/>
            <a:chOff x="527602" y="5230319"/>
            <a:chExt cx="301986" cy="66696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27602" y="5230319"/>
              <a:ext cx="50022" cy="64843"/>
            </a:xfrm>
            <a:custGeom>
              <a:avLst/>
              <a:gdLst>
                <a:gd name="T0" fmla="*/ 59 w 118"/>
                <a:gd name="T1" fmla="*/ 0 h 155"/>
                <a:gd name="T2" fmla="*/ 59 w 118"/>
                <a:gd name="T3" fmla="*/ 0 h 155"/>
                <a:gd name="T4" fmla="*/ 92 w 118"/>
                <a:gd name="T5" fmla="*/ 5 h 155"/>
                <a:gd name="T6" fmla="*/ 112 w 118"/>
                <a:gd name="T7" fmla="*/ 43 h 155"/>
                <a:gd name="T8" fmla="*/ 91 w 118"/>
                <a:gd name="T9" fmla="*/ 78 h 155"/>
                <a:gd name="T10" fmla="*/ 109 w 118"/>
                <a:gd name="T11" fmla="*/ 106 h 155"/>
                <a:gd name="T12" fmla="*/ 110 w 118"/>
                <a:gd name="T13" fmla="*/ 131 h 155"/>
                <a:gd name="T14" fmla="*/ 117 w 118"/>
                <a:gd name="T15" fmla="*/ 149 h 155"/>
                <a:gd name="T16" fmla="*/ 117 w 118"/>
                <a:gd name="T17" fmla="*/ 154 h 155"/>
                <a:gd name="T18" fmla="*/ 93 w 118"/>
                <a:gd name="T19" fmla="*/ 154 h 155"/>
                <a:gd name="T20" fmla="*/ 89 w 118"/>
                <a:gd name="T21" fmla="*/ 132 h 155"/>
                <a:gd name="T22" fmla="*/ 88 w 118"/>
                <a:gd name="T23" fmla="*/ 113 h 155"/>
                <a:gd name="T24" fmla="*/ 54 w 118"/>
                <a:gd name="T25" fmla="*/ 88 h 155"/>
                <a:gd name="T26" fmla="*/ 20 w 118"/>
                <a:gd name="T27" fmla="*/ 88 h 155"/>
                <a:gd name="T28" fmla="*/ 20 w 118"/>
                <a:gd name="T29" fmla="*/ 154 h 155"/>
                <a:gd name="T30" fmla="*/ 0 w 118"/>
                <a:gd name="T31" fmla="*/ 154 h 155"/>
                <a:gd name="T32" fmla="*/ 0 w 118"/>
                <a:gd name="T33" fmla="*/ 0 h 155"/>
                <a:gd name="T34" fmla="*/ 59 w 118"/>
                <a:gd name="T35" fmla="*/ 0 h 155"/>
                <a:gd name="T36" fmla="*/ 19 w 118"/>
                <a:gd name="T37" fmla="*/ 70 h 155"/>
                <a:gd name="T38" fmla="*/ 19 w 118"/>
                <a:gd name="T39" fmla="*/ 70 h 155"/>
                <a:gd name="T40" fmla="*/ 56 w 118"/>
                <a:gd name="T41" fmla="*/ 70 h 155"/>
                <a:gd name="T42" fmla="*/ 91 w 118"/>
                <a:gd name="T43" fmla="*/ 43 h 155"/>
                <a:gd name="T44" fmla="*/ 56 w 118"/>
                <a:gd name="T45" fmla="*/ 18 h 155"/>
                <a:gd name="T46" fmla="*/ 19 w 118"/>
                <a:gd name="T47" fmla="*/ 18 h 155"/>
                <a:gd name="T48" fmla="*/ 19 w 118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2" y="5"/>
                  </a:cubicBezTo>
                  <a:cubicBezTo>
                    <a:pt x="105" y="13"/>
                    <a:pt x="112" y="25"/>
                    <a:pt x="112" y="43"/>
                  </a:cubicBezTo>
                  <a:cubicBezTo>
                    <a:pt x="112" y="59"/>
                    <a:pt x="105" y="71"/>
                    <a:pt x="91" y="78"/>
                  </a:cubicBezTo>
                  <a:cubicBezTo>
                    <a:pt x="105" y="81"/>
                    <a:pt x="108" y="90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1" y="141"/>
                    <a:pt x="112" y="147"/>
                    <a:pt x="117" y="149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0" y="149"/>
                    <a:pt x="90" y="142"/>
                    <a:pt x="89" y="13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6" y="90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19" y="70"/>
                  </a:moveTo>
                  <a:lnTo>
                    <a:pt x="19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83182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35057" y="5246992"/>
              <a:ext cx="64843" cy="48170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7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5"/>
                    <a:pt x="132" y="15"/>
                    <a:pt x="115" y="15"/>
                  </a:cubicBezTo>
                  <a:cubicBezTo>
                    <a:pt x="98" y="15"/>
                    <a:pt x="87" y="27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6" y="0"/>
                    <a:pt x="76" y="5"/>
                    <a:pt x="83" y="16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11016" y="5246992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759186" y="5235876"/>
              <a:ext cx="24085" cy="61139"/>
            </a:xfrm>
            <a:custGeom>
              <a:avLst/>
              <a:gdLst>
                <a:gd name="T0" fmla="*/ 46 w 58"/>
                <a:gd name="T1" fmla="*/ 129 h 146"/>
                <a:gd name="T2" fmla="*/ 46 w 58"/>
                <a:gd name="T3" fmla="*/ 129 h 146"/>
                <a:gd name="T4" fmla="*/ 57 w 58"/>
                <a:gd name="T5" fmla="*/ 128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9"/>
                  </a:moveTo>
                  <a:lnTo>
                    <a:pt x="46" y="129"/>
                  </a:lnTo>
                  <a:cubicBezTo>
                    <a:pt x="48" y="129"/>
                    <a:pt x="51" y="128"/>
                    <a:pt x="57" y="12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9"/>
                    <a:pt x="46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786977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4054" y="2347550"/>
            <a:ext cx="233437" cy="66696"/>
            <a:chOff x="8344054" y="2347550"/>
            <a:chExt cx="233437" cy="66696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8344054" y="2347550"/>
              <a:ext cx="50023" cy="64843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8386666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8436688" y="2347550"/>
              <a:ext cx="44464" cy="66696"/>
            </a:xfrm>
            <a:custGeom>
              <a:avLst/>
              <a:gdLst>
                <a:gd name="T0" fmla="*/ 0 w 106"/>
                <a:gd name="T1" fmla="*/ 0 h 158"/>
                <a:gd name="T2" fmla="*/ 0 w 106"/>
                <a:gd name="T3" fmla="*/ 0 h 158"/>
                <a:gd name="T4" fmla="*/ 19 w 106"/>
                <a:gd name="T5" fmla="*/ 0 h 158"/>
                <a:gd name="T6" fmla="*/ 19 w 106"/>
                <a:gd name="T7" fmla="*/ 57 h 158"/>
                <a:gd name="T8" fmla="*/ 56 w 106"/>
                <a:gd name="T9" fmla="*/ 38 h 158"/>
                <a:gd name="T10" fmla="*/ 105 w 106"/>
                <a:gd name="T11" fmla="*/ 97 h 158"/>
                <a:gd name="T12" fmla="*/ 56 w 106"/>
                <a:gd name="T13" fmla="*/ 157 h 158"/>
                <a:gd name="T14" fmla="*/ 19 w 106"/>
                <a:gd name="T15" fmla="*/ 139 h 158"/>
                <a:gd name="T16" fmla="*/ 19 w 106"/>
                <a:gd name="T17" fmla="*/ 153 h 158"/>
                <a:gd name="T18" fmla="*/ 0 w 106"/>
                <a:gd name="T19" fmla="*/ 153 h 158"/>
                <a:gd name="T20" fmla="*/ 0 w 106"/>
                <a:gd name="T21" fmla="*/ 0 h 158"/>
                <a:gd name="T22" fmla="*/ 51 w 106"/>
                <a:gd name="T23" fmla="*/ 140 h 158"/>
                <a:gd name="T24" fmla="*/ 51 w 106"/>
                <a:gd name="T25" fmla="*/ 140 h 158"/>
                <a:gd name="T26" fmla="*/ 85 w 106"/>
                <a:gd name="T27" fmla="*/ 98 h 158"/>
                <a:gd name="T28" fmla="*/ 51 w 106"/>
                <a:gd name="T29" fmla="*/ 55 h 158"/>
                <a:gd name="T30" fmla="*/ 18 w 106"/>
                <a:gd name="T31" fmla="*/ 96 h 158"/>
                <a:gd name="T32" fmla="*/ 51 w 106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44"/>
                    <a:pt x="40" y="38"/>
                    <a:pt x="56" y="38"/>
                  </a:cubicBezTo>
                  <a:cubicBezTo>
                    <a:pt x="84" y="38"/>
                    <a:pt x="105" y="60"/>
                    <a:pt x="105" y="97"/>
                  </a:cubicBezTo>
                  <a:cubicBezTo>
                    <a:pt x="105" y="134"/>
                    <a:pt x="85" y="157"/>
                    <a:pt x="56" y="157"/>
                  </a:cubicBezTo>
                  <a:cubicBezTo>
                    <a:pt x="40" y="157"/>
                    <a:pt x="29" y="152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5" y="124"/>
                    <a:pt x="85" y="98"/>
                  </a:cubicBezTo>
                  <a:cubicBezTo>
                    <a:pt x="85" y="70"/>
                    <a:pt x="72" y="55"/>
                    <a:pt x="51" y="55"/>
                  </a:cubicBezTo>
                  <a:cubicBezTo>
                    <a:pt x="30" y="55"/>
                    <a:pt x="18" y="68"/>
                    <a:pt x="18" y="96"/>
                  </a:cubicBezTo>
                  <a:cubicBezTo>
                    <a:pt x="18" y="124"/>
                    <a:pt x="31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8490416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850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8553407" y="2351255"/>
              <a:ext cx="24084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4" name="Freeform 222"/>
          <p:cNvSpPr>
            <a:spLocks noChangeArrowheads="1"/>
          </p:cNvSpPr>
          <p:nvPr/>
        </p:nvSpPr>
        <p:spPr bwMode="auto">
          <a:xfrm>
            <a:off x="7512202" y="3320206"/>
            <a:ext cx="57432" cy="68550"/>
          </a:xfrm>
          <a:custGeom>
            <a:avLst/>
            <a:gdLst>
              <a:gd name="T0" fmla="*/ 134 w 135"/>
              <a:gd name="T1" fmla="*/ 101 h 163"/>
              <a:gd name="T2" fmla="*/ 134 w 135"/>
              <a:gd name="T3" fmla="*/ 101 h 163"/>
              <a:gd name="T4" fmla="*/ 68 w 135"/>
              <a:gd name="T5" fmla="*/ 162 h 163"/>
              <a:gd name="T6" fmla="*/ 0 w 135"/>
              <a:gd name="T7" fmla="*/ 79 h 163"/>
              <a:gd name="T8" fmla="*/ 70 w 135"/>
              <a:gd name="T9" fmla="*/ 0 h 163"/>
              <a:gd name="T10" fmla="*/ 133 w 135"/>
              <a:gd name="T11" fmla="*/ 51 h 163"/>
              <a:gd name="T12" fmla="*/ 112 w 135"/>
              <a:gd name="T13" fmla="*/ 51 h 163"/>
              <a:gd name="T14" fmla="*/ 69 w 135"/>
              <a:gd name="T15" fmla="*/ 19 h 163"/>
              <a:gd name="T16" fmla="*/ 20 w 135"/>
              <a:gd name="T17" fmla="*/ 81 h 163"/>
              <a:gd name="T18" fmla="*/ 69 w 135"/>
              <a:gd name="T19" fmla="*/ 143 h 163"/>
              <a:gd name="T20" fmla="*/ 113 w 135"/>
              <a:gd name="T21" fmla="*/ 101 h 163"/>
              <a:gd name="T22" fmla="*/ 134 w 135"/>
              <a:gd name="T23" fmla="*/ 10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3">
                <a:moveTo>
                  <a:pt x="134" y="101"/>
                </a:moveTo>
                <a:lnTo>
                  <a:pt x="134" y="101"/>
                </a:lnTo>
                <a:cubicBezTo>
                  <a:pt x="132" y="138"/>
                  <a:pt x="106" y="162"/>
                  <a:pt x="68" y="162"/>
                </a:cubicBezTo>
                <a:cubicBezTo>
                  <a:pt x="26" y="162"/>
                  <a:pt x="0" y="131"/>
                  <a:pt x="0" y="79"/>
                </a:cubicBezTo>
                <a:cubicBezTo>
                  <a:pt x="0" y="31"/>
                  <a:pt x="27" y="0"/>
                  <a:pt x="70" y="0"/>
                </a:cubicBezTo>
                <a:cubicBezTo>
                  <a:pt x="106" y="0"/>
                  <a:pt x="129" y="20"/>
                  <a:pt x="133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8" y="30"/>
                  <a:pt x="93" y="19"/>
                  <a:pt x="69" y="19"/>
                </a:cubicBezTo>
                <a:cubicBezTo>
                  <a:pt x="39" y="19"/>
                  <a:pt x="20" y="41"/>
                  <a:pt x="20" y="81"/>
                </a:cubicBezTo>
                <a:cubicBezTo>
                  <a:pt x="20" y="120"/>
                  <a:pt x="40" y="143"/>
                  <a:pt x="69" y="143"/>
                </a:cubicBezTo>
                <a:cubicBezTo>
                  <a:pt x="94" y="143"/>
                  <a:pt x="112" y="127"/>
                  <a:pt x="113" y="101"/>
                </a:cubicBezTo>
                <a:lnTo>
                  <a:pt x="134" y="101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Freeform 223"/>
          <p:cNvSpPr>
            <a:spLocks noChangeArrowheads="1"/>
          </p:cNvSpPr>
          <p:nvPr/>
        </p:nvSpPr>
        <p:spPr bwMode="auto">
          <a:xfrm>
            <a:off x="7578898" y="3322059"/>
            <a:ext cx="38906" cy="64843"/>
          </a:xfrm>
          <a:custGeom>
            <a:avLst/>
            <a:gdLst>
              <a:gd name="T0" fmla="*/ 75 w 94"/>
              <a:gd name="T1" fmla="*/ 85 h 155"/>
              <a:gd name="T2" fmla="*/ 75 w 94"/>
              <a:gd name="T3" fmla="*/ 85 h 155"/>
              <a:gd name="T4" fmla="*/ 52 w 94"/>
              <a:gd name="T5" fmla="*/ 56 h 155"/>
              <a:gd name="T6" fmla="*/ 18 w 94"/>
              <a:gd name="T7" fmla="*/ 87 h 155"/>
              <a:gd name="T8" fmla="*/ 18 w 94"/>
              <a:gd name="T9" fmla="*/ 154 h 155"/>
              <a:gd name="T10" fmla="*/ 0 w 94"/>
              <a:gd name="T11" fmla="*/ 154 h 155"/>
              <a:gd name="T12" fmla="*/ 0 w 94"/>
              <a:gd name="T13" fmla="*/ 0 h 155"/>
              <a:gd name="T14" fmla="*/ 18 w 94"/>
              <a:gd name="T15" fmla="*/ 0 h 155"/>
              <a:gd name="T16" fmla="*/ 18 w 94"/>
              <a:gd name="T17" fmla="*/ 58 h 155"/>
              <a:gd name="T18" fmla="*/ 54 w 94"/>
              <a:gd name="T19" fmla="*/ 40 h 155"/>
              <a:gd name="T20" fmla="*/ 88 w 94"/>
              <a:gd name="T21" fmla="*/ 54 h 155"/>
              <a:gd name="T22" fmla="*/ 93 w 94"/>
              <a:gd name="T23" fmla="*/ 81 h 155"/>
              <a:gd name="T24" fmla="*/ 93 w 94"/>
              <a:gd name="T25" fmla="*/ 86 h 155"/>
              <a:gd name="T26" fmla="*/ 93 w 94"/>
              <a:gd name="T27" fmla="*/ 154 h 155"/>
              <a:gd name="T28" fmla="*/ 75 w 94"/>
              <a:gd name="T29" fmla="*/ 154 h 155"/>
              <a:gd name="T30" fmla="*/ 75 w 94"/>
              <a:gd name="T31" fmla="*/ 8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155">
                <a:moveTo>
                  <a:pt x="75" y="85"/>
                </a:moveTo>
                <a:lnTo>
                  <a:pt x="75" y="85"/>
                </a:lnTo>
                <a:cubicBezTo>
                  <a:pt x="75" y="66"/>
                  <a:pt x="70" y="56"/>
                  <a:pt x="52" y="56"/>
                </a:cubicBezTo>
                <a:cubicBezTo>
                  <a:pt x="32" y="56"/>
                  <a:pt x="18" y="69"/>
                  <a:pt x="18" y="87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8"/>
                  <a:pt x="18" y="58"/>
                  <a:pt x="18" y="58"/>
                </a:cubicBezTo>
                <a:cubicBezTo>
                  <a:pt x="26" y="46"/>
                  <a:pt x="38" y="40"/>
                  <a:pt x="54" y="40"/>
                </a:cubicBezTo>
                <a:cubicBezTo>
                  <a:pt x="70" y="40"/>
                  <a:pt x="82" y="45"/>
                  <a:pt x="88" y="54"/>
                </a:cubicBezTo>
                <a:cubicBezTo>
                  <a:pt x="93" y="61"/>
                  <a:pt x="93" y="71"/>
                  <a:pt x="93" y="81"/>
                </a:cubicBezTo>
                <a:cubicBezTo>
                  <a:pt x="93" y="83"/>
                  <a:pt x="93" y="84"/>
                  <a:pt x="93" y="86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75" y="154"/>
                  <a:pt x="75" y="154"/>
                  <a:pt x="75" y="154"/>
                </a:cubicBezTo>
                <a:lnTo>
                  <a:pt x="75" y="85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Freeform 224"/>
          <p:cNvSpPr>
            <a:spLocks noChangeArrowheads="1"/>
          </p:cNvSpPr>
          <p:nvPr/>
        </p:nvSpPr>
        <p:spPr bwMode="auto">
          <a:xfrm>
            <a:off x="7627068" y="3336881"/>
            <a:ext cx="44464" cy="50022"/>
          </a:xfrm>
          <a:custGeom>
            <a:avLst/>
            <a:gdLst>
              <a:gd name="T0" fmla="*/ 36 w 106"/>
              <a:gd name="T1" fmla="*/ 119 h 120"/>
              <a:gd name="T2" fmla="*/ 36 w 106"/>
              <a:gd name="T3" fmla="*/ 119 h 120"/>
              <a:gd name="T4" fmla="*/ 0 w 106"/>
              <a:gd name="T5" fmla="*/ 86 h 120"/>
              <a:gd name="T6" fmla="*/ 38 w 106"/>
              <a:gd name="T7" fmla="*/ 50 h 120"/>
              <a:gd name="T8" fmla="*/ 69 w 106"/>
              <a:gd name="T9" fmla="*/ 46 h 120"/>
              <a:gd name="T10" fmla="*/ 74 w 106"/>
              <a:gd name="T11" fmla="*/ 34 h 120"/>
              <a:gd name="T12" fmla="*/ 49 w 106"/>
              <a:gd name="T13" fmla="*/ 17 h 120"/>
              <a:gd name="T14" fmla="*/ 22 w 106"/>
              <a:gd name="T15" fmla="*/ 38 h 120"/>
              <a:gd name="T16" fmla="*/ 4 w 106"/>
              <a:gd name="T17" fmla="*/ 38 h 120"/>
              <a:gd name="T18" fmla="*/ 4 w 106"/>
              <a:gd name="T19" fmla="*/ 37 h 120"/>
              <a:gd name="T20" fmla="*/ 49 w 106"/>
              <a:gd name="T21" fmla="*/ 0 h 120"/>
              <a:gd name="T22" fmla="*/ 93 w 106"/>
              <a:gd name="T23" fmla="*/ 35 h 120"/>
              <a:gd name="T24" fmla="*/ 93 w 106"/>
              <a:gd name="T25" fmla="*/ 91 h 120"/>
              <a:gd name="T26" fmla="*/ 100 w 106"/>
              <a:gd name="T27" fmla="*/ 103 h 120"/>
              <a:gd name="T28" fmla="*/ 105 w 106"/>
              <a:gd name="T29" fmla="*/ 101 h 120"/>
              <a:gd name="T30" fmla="*/ 105 w 106"/>
              <a:gd name="T31" fmla="*/ 116 h 120"/>
              <a:gd name="T32" fmla="*/ 94 w 106"/>
              <a:gd name="T33" fmla="*/ 118 h 120"/>
              <a:gd name="T34" fmla="*/ 75 w 106"/>
              <a:gd name="T35" fmla="*/ 101 h 120"/>
              <a:gd name="T36" fmla="*/ 75 w 106"/>
              <a:gd name="T37" fmla="*/ 100 h 120"/>
              <a:gd name="T38" fmla="*/ 36 w 106"/>
              <a:gd name="T39" fmla="*/ 119 h 120"/>
              <a:gd name="T40" fmla="*/ 39 w 106"/>
              <a:gd name="T41" fmla="*/ 67 h 120"/>
              <a:gd name="T42" fmla="*/ 39 w 106"/>
              <a:gd name="T43" fmla="*/ 67 h 120"/>
              <a:gd name="T44" fmla="*/ 19 w 106"/>
              <a:gd name="T45" fmla="*/ 86 h 120"/>
              <a:gd name="T46" fmla="*/ 39 w 106"/>
              <a:gd name="T47" fmla="*/ 103 h 120"/>
              <a:gd name="T48" fmla="*/ 74 w 106"/>
              <a:gd name="T49" fmla="*/ 75 h 120"/>
              <a:gd name="T50" fmla="*/ 74 w 106"/>
              <a:gd name="T51" fmla="*/ 59 h 120"/>
              <a:gd name="T52" fmla="*/ 39 w 106"/>
              <a:gd name="T53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6" h="120">
                <a:moveTo>
                  <a:pt x="36" y="119"/>
                </a:moveTo>
                <a:lnTo>
                  <a:pt x="36" y="119"/>
                </a:lnTo>
                <a:cubicBezTo>
                  <a:pt x="13" y="119"/>
                  <a:pt x="0" y="107"/>
                  <a:pt x="0" y="86"/>
                </a:cubicBezTo>
                <a:cubicBezTo>
                  <a:pt x="0" y="65"/>
                  <a:pt x="13" y="54"/>
                  <a:pt x="38" y="50"/>
                </a:cubicBezTo>
                <a:cubicBezTo>
                  <a:pt x="53" y="48"/>
                  <a:pt x="64" y="48"/>
                  <a:pt x="69" y="46"/>
                </a:cubicBezTo>
                <a:cubicBezTo>
                  <a:pt x="74" y="44"/>
                  <a:pt x="74" y="42"/>
                  <a:pt x="74" y="34"/>
                </a:cubicBezTo>
                <a:cubicBezTo>
                  <a:pt x="74" y="23"/>
                  <a:pt x="66" y="17"/>
                  <a:pt x="49" y="17"/>
                </a:cubicBezTo>
                <a:cubicBezTo>
                  <a:pt x="31" y="17"/>
                  <a:pt x="22" y="24"/>
                  <a:pt x="22" y="38"/>
                </a:cubicBezTo>
                <a:cubicBezTo>
                  <a:pt x="4" y="38"/>
                  <a:pt x="4" y="38"/>
                  <a:pt x="4" y="38"/>
                </a:cubicBezTo>
                <a:lnTo>
                  <a:pt x="4" y="37"/>
                </a:lnTo>
                <a:cubicBezTo>
                  <a:pt x="4" y="15"/>
                  <a:pt x="21" y="0"/>
                  <a:pt x="49" y="0"/>
                </a:cubicBezTo>
                <a:cubicBezTo>
                  <a:pt x="79" y="0"/>
                  <a:pt x="93" y="11"/>
                  <a:pt x="93" y="35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8"/>
                  <a:pt x="94" y="103"/>
                  <a:pt x="100" y="103"/>
                </a:cubicBezTo>
                <a:cubicBezTo>
                  <a:pt x="101" y="103"/>
                  <a:pt x="103" y="103"/>
                  <a:pt x="105" y="101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1" y="117"/>
                  <a:pt x="98" y="118"/>
                  <a:pt x="94" y="118"/>
                </a:cubicBezTo>
                <a:cubicBezTo>
                  <a:pt x="81" y="118"/>
                  <a:pt x="75" y="112"/>
                  <a:pt x="75" y="101"/>
                </a:cubicBezTo>
                <a:cubicBezTo>
                  <a:pt x="75" y="101"/>
                  <a:pt x="75" y="101"/>
                  <a:pt x="75" y="100"/>
                </a:cubicBezTo>
                <a:cubicBezTo>
                  <a:pt x="64" y="113"/>
                  <a:pt x="51" y="119"/>
                  <a:pt x="36" y="119"/>
                </a:cubicBezTo>
                <a:close/>
                <a:moveTo>
                  <a:pt x="39" y="67"/>
                </a:moveTo>
                <a:lnTo>
                  <a:pt x="39" y="67"/>
                </a:lnTo>
                <a:cubicBezTo>
                  <a:pt x="25" y="69"/>
                  <a:pt x="19" y="74"/>
                  <a:pt x="19" y="86"/>
                </a:cubicBezTo>
                <a:cubicBezTo>
                  <a:pt x="19" y="96"/>
                  <a:pt x="26" y="103"/>
                  <a:pt x="39" y="103"/>
                </a:cubicBezTo>
                <a:cubicBezTo>
                  <a:pt x="60" y="103"/>
                  <a:pt x="74" y="91"/>
                  <a:pt x="74" y="75"/>
                </a:cubicBezTo>
                <a:cubicBezTo>
                  <a:pt x="74" y="59"/>
                  <a:pt x="74" y="59"/>
                  <a:pt x="74" y="59"/>
                </a:cubicBezTo>
                <a:cubicBezTo>
                  <a:pt x="64" y="64"/>
                  <a:pt x="51" y="64"/>
                  <a:pt x="39" y="67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Freeform 225"/>
          <p:cNvSpPr>
            <a:spLocks noChangeArrowheads="1"/>
          </p:cNvSpPr>
          <p:nvPr/>
        </p:nvSpPr>
        <p:spPr bwMode="auto">
          <a:xfrm>
            <a:off x="7673384" y="3325765"/>
            <a:ext cx="24085" cy="61138"/>
          </a:xfrm>
          <a:custGeom>
            <a:avLst/>
            <a:gdLst>
              <a:gd name="T0" fmla="*/ 44 w 56"/>
              <a:gd name="T1" fmla="*/ 127 h 145"/>
              <a:gd name="T2" fmla="*/ 44 w 56"/>
              <a:gd name="T3" fmla="*/ 127 h 145"/>
              <a:gd name="T4" fmla="*/ 55 w 56"/>
              <a:gd name="T5" fmla="*/ 126 h 145"/>
              <a:gd name="T6" fmla="*/ 55 w 56"/>
              <a:gd name="T7" fmla="*/ 142 h 145"/>
              <a:gd name="T8" fmla="*/ 40 w 56"/>
              <a:gd name="T9" fmla="*/ 144 h 145"/>
              <a:gd name="T10" fmla="*/ 16 w 56"/>
              <a:gd name="T11" fmla="*/ 121 h 145"/>
              <a:gd name="T12" fmla="*/ 16 w 56"/>
              <a:gd name="T13" fmla="*/ 46 h 145"/>
              <a:gd name="T14" fmla="*/ 0 w 56"/>
              <a:gd name="T15" fmla="*/ 46 h 145"/>
              <a:gd name="T16" fmla="*/ 0 w 56"/>
              <a:gd name="T17" fmla="*/ 31 h 145"/>
              <a:gd name="T18" fmla="*/ 16 w 56"/>
              <a:gd name="T19" fmla="*/ 31 h 145"/>
              <a:gd name="T20" fmla="*/ 16 w 56"/>
              <a:gd name="T21" fmla="*/ 0 h 145"/>
              <a:gd name="T22" fmla="*/ 35 w 56"/>
              <a:gd name="T23" fmla="*/ 0 h 145"/>
              <a:gd name="T24" fmla="*/ 35 w 56"/>
              <a:gd name="T25" fmla="*/ 31 h 145"/>
              <a:gd name="T26" fmla="*/ 55 w 56"/>
              <a:gd name="T27" fmla="*/ 31 h 145"/>
              <a:gd name="T28" fmla="*/ 55 w 56"/>
              <a:gd name="T29" fmla="*/ 46 h 145"/>
              <a:gd name="T30" fmla="*/ 35 w 56"/>
              <a:gd name="T31" fmla="*/ 46 h 145"/>
              <a:gd name="T32" fmla="*/ 35 w 56"/>
              <a:gd name="T33" fmla="*/ 115 h 145"/>
              <a:gd name="T34" fmla="*/ 44 w 56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45">
                <a:moveTo>
                  <a:pt x="44" y="127"/>
                </a:moveTo>
                <a:lnTo>
                  <a:pt x="44" y="127"/>
                </a:lnTo>
                <a:cubicBezTo>
                  <a:pt x="46" y="127"/>
                  <a:pt x="50" y="127"/>
                  <a:pt x="55" y="126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49" y="144"/>
                  <a:pt x="43" y="144"/>
                  <a:pt x="40" y="144"/>
                </a:cubicBezTo>
                <a:cubicBezTo>
                  <a:pt x="21" y="144"/>
                  <a:pt x="16" y="138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31"/>
                  <a:pt x="35" y="31"/>
                  <a:pt x="3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46"/>
                  <a:pt x="55" y="46"/>
                  <a:pt x="5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23"/>
                  <a:pt x="36" y="127"/>
                  <a:pt x="44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2423" y="3322059"/>
            <a:ext cx="272343" cy="64844"/>
            <a:chOff x="542423" y="3322059"/>
            <a:chExt cx="272343" cy="64844"/>
          </a:xfrm>
        </p:grpSpPr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54242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562802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618382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668405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7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22133" y="3338733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7215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49 w 102"/>
                <a:gd name="T5" fmla="*/ 119 h 120"/>
                <a:gd name="T6" fmla="*/ 0 w 102"/>
                <a:gd name="T7" fmla="*/ 61 h 120"/>
                <a:gd name="T8" fmla="*/ 49 w 102"/>
                <a:gd name="T9" fmla="*/ 0 h 120"/>
                <a:gd name="T10" fmla="*/ 101 w 102"/>
                <a:gd name="T11" fmla="*/ 57 h 120"/>
                <a:gd name="T12" fmla="*/ 99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15034" y="3322059"/>
            <a:ext cx="270492" cy="64844"/>
            <a:chOff x="1415034" y="3322059"/>
            <a:chExt cx="270492" cy="64844"/>
          </a:xfrm>
        </p:grpSpPr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15034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435414" y="3322059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490995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4101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594745" y="3338733"/>
              <a:ext cx="38906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64291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24656" y="3320206"/>
            <a:ext cx="411295" cy="68550"/>
            <a:chOff x="2224656" y="3320206"/>
            <a:chExt cx="411295" cy="68550"/>
          </a:xfrm>
        </p:grpSpPr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222465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245035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00615" y="3322059"/>
              <a:ext cx="38907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48785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04365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52535" y="3336881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2524790" y="3323911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2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2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3" y="18"/>
                    <a:pt x="22" y="29"/>
                    <a:pt x="22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80" y="70"/>
                  </a:cubicBezTo>
                  <a:cubicBezTo>
                    <a:pt x="95" y="76"/>
                    <a:pt x="104" y="89"/>
                    <a:pt x="104" y="106"/>
                  </a:cubicBezTo>
                  <a:cubicBezTo>
                    <a:pt x="104" y="135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2576665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5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1 w 141"/>
                <a:gd name="T19" fmla="*/ 95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3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39834" y="3320206"/>
            <a:ext cx="411295" cy="68550"/>
            <a:chOff x="3039834" y="3320206"/>
            <a:chExt cx="411295" cy="68550"/>
          </a:xfrm>
        </p:grpSpPr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039834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060213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3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3" y="12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115794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3165817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3219544" y="3338733"/>
              <a:ext cx="38907" cy="48170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3267713" y="3336881"/>
              <a:ext cx="42612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7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3341821" y="3323911"/>
              <a:ext cx="44464" cy="61139"/>
            </a:xfrm>
            <a:custGeom>
              <a:avLst/>
              <a:gdLst>
                <a:gd name="T0" fmla="*/ 65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5 w 106"/>
                <a:gd name="T7" fmla="*/ 0 h 147"/>
                <a:gd name="T8" fmla="*/ 85 w 106"/>
                <a:gd name="T9" fmla="*/ 0 h 147"/>
                <a:gd name="T10" fmla="*/ 85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5 w 106"/>
                <a:gd name="T17" fmla="*/ 109 h 147"/>
                <a:gd name="T18" fmla="*/ 85 w 106"/>
                <a:gd name="T19" fmla="*/ 146 h 147"/>
                <a:gd name="T20" fmla="*/ 65 w 106"/>
                <a:gd name="T21" fmla="*/ 146 h 147"/>
                <a:gd name="T22" fmla="*/ 65 w 106"/>
                <a:gd name="T23" fmla="*/ 109 h 147"/>
                <a:gd name="T24" fmla="*/ 65 w 106"/>
                <a:gd name="T25" fmla="*/ 92 h 147"/>
                <a:gd name="T26" fmla="*/ 65 w 106"/>
                <a:gd name="T27" fmla="*/ 25 h 147"/>
                <a:gd name="T28" fmla="*/ 18 w 106"/>
                <a:gd name="T29" fmla="*/ 92 h 147"/>
                <a:gd name="T30" fmla="*/ 65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5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5" y="109"/>
                  </a:lnTo>
                  <a:lnTo>
                    <a:pt x="85" y="146"/>
                  </a:lnTo>
                  <a:lnTo>
                    <a:pt x="65" y="146"/>
                  </a:lnTo>
                  <a:lnTo>
                    <a:pt x="65" y="109"/>
                  </a:lnTo>
                  <a:close/>
                  <a:moveTo>
                    <a:pt x="65" y="92"/>
                  </a:moveTo>
                  <a:lnTo>
                    <a:pt x="65" y="25"/>
                  </a:lnTo>
                  <a:lnTo>
                    <a:pt x="18" y="92"/>
                  </a:lnTo>
                  <a:lnTo>
                    <a:pt x="65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3391843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6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5 h 163"/>
                <a:gd name="T20" fmla="*/ 120 w 141"/>
                <a:gd name="T21" fmla="*/ 92 h 163"/>
                <a:gd name="T22" fmla="*/ 72 w 141"/>
                <a:gd name="T23" fmla="*/ 92 h 163"/>
                <a:gd name="T24" fmla="*/ 72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8" y="0"/>
                    <a:pt x="74" y="0"/>
                  </a:cubicBezTo>
                  <a:cubicBezTo>
                    <a:pt x="109" y="0"/>
                    <a:pt x="132" y="19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2" y="30"/>
                    <a:pt x="98" y="19"/>
                    <a:pt x="74" y="19"/>
                  </a:cubicBezTo>
                  <a:cubicBezTo>
                    <a:pt x="41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1" y="143"/>
                    <a:pt x="120" y="125"/>
                    <a:pt x="120" y="95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14299" y="3320206"/>
            <a:ext cx="422410" cy="75960"/>
            <a:chOff x="3914299" y="3320206"/>
            <a:chExt cx="422410" cy="75960"/>
          </a:xfrm>
        </p:grpSpPr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3914299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3934678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2 w 111"/>
                <a:gd name="T17" fmla="*/ 89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90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90" y="65"/>
                    <a:pt x="90" y="45"/>
                  </a:cubicBezTo>
                  <a:cubicBezTo>
                    <a:pt x="90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3992111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1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4040281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4094008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4144031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4216285" y="3323911"/>
              <a:ext cx="44464" cy="62991"/>
            </a:xfrm>
            <a:custGeom>
              <a:avLst/>
              <a:gdLst>
                <a:gd name="T0" fmla="*/ 20 w 105"/>
                <a:gd name="T1" fmla="*/ 108 h 151"/>
                <a:gd name="T2" fmla="*/ 20 w 105"/>
                <a:gd name="T3" fmla="*/ 108 h 151"/>
                <a:gd name="T4" fmla="*/ 49 w 105"/>
                <a:gd name="T5" fmla="*/ 131 h 151"/>
                <a:gd name="T6" fmla="*/ 83 w 105"/>
                <a:gd name="T7" fmla="*/ 99 h 151"/>
                <a:gd name="T8" fmla="*/ 49 w 105"/>
                <a:gd name="T9" fmla="*/ 66 h 151"/>
                <a:gd name="T10" fmla="*/ 21 w 105"/>
                <a:gd name="T11" fmla="*/ 79 h 151"/>
                <a:gd name="T12" fmla="*/ 5 w 105"/>
                <a:gd name="T13" fmla="*/ 79 h 151"/>
                <a:gd name="T14" fmla="*/ 16 w 105"/>
                <a:gd name="T15" fmla="*/ 0 h 151"/>
                <a:gd name="T16" fmla="*/ 95 w 105"/>
                <a:gd name="T17" fmla="*/ 0 h 151"/>
                <a:gd name="T18" fmla="*/ 95 w 105"/>
                <a:gd name="T19" fmla="*/ 18 h 151"/>
                <a:gd name="T20" fmla="*/ 31 w 105"/>
                <a:gd name="T21" fmla="*/ 18 h 151"/>
                <a:gd name="T22" fmla="*/ 24 w 105"/>
                <a:gd name="T23" fmla="*/ 59 h 151"/>
                <a:gd name="T24" fmla="*/ 53 w 105"/>
                <a:gd name="T25" fmla="*/ 48 h 151"/>
                <a:gd name="T26" fmla="*/ 104 w 105"/>
                <a:gd name="T27" fmla="*/ 98 h 151"/>
                <a:gd name="T28" fmla="*/ 50 w 105"/>
                <a:gd name="T29" fmla="*/ 150 h 151"/>
                <a:gd name="T30" fmla="*/ 0 w 105"/>
                <a:gd name="T31" fmla="*/ 108 h 151"/>
                <a:gd name="T32" fmla="*/ 20 w 105"/>
                <a:gd name="T33" fmla="*/ 10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1">
                  <a:moveTo>
                    <a:pt x="20" y="108"/>
                  </a:moveTo>
                  <a:lnTo>
                    <a:pt x="20" y="108"/>
                  </a:lnTo>
                  <a:cubicBezTo>
                    <a:pt x="22" y="122"/>
                    <a:pt x="33" y="131"/>
                    <a:pt x="49" y="131"/>
                  </a:cubicBezTo>
                  <a:cubicBezTo>
                    <a:pt x="69" y="131"/>
                    <a:pt x="83" y="118"/>
                    <a:pt x="83" y="99"/>
                  </a:cubicBezTo>
                  <a:cubicBezTo>
                    <a:pt x="83" y="78"/>
                    <a:pt x="70" y="66"/>
                    <a:pt x="49" y="66"/>
                  </a:cubicBezTo>
                  <a:cubicBezTo>
                    <a:pt x="38" y="66"/>
                    <a:pt x="29" y="70"/>
                    <a:pt x="21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2" y="52"/>
                    <a:pt x="41" y="48"/>
                    <a:pt x="53" y="48"/>
                  </a:cubicBezTo>
                  <a:cubicBezTo>
                    <a:pt x="84" y="48"/>
                    <a:pt x="104" y="68"/>
                    <a:pt x="104" y="98"/>
                  </a:cubicBezTo>
                  <a:cubicBezTo>
                    <a:pt x="104" y="128"/>
                    <a:pt x="82" y="150"/>
                    <a:pt x="50" y="150"/>
                  </a:cubicBezTo>
                  <a:cubicBezTo>
                    <a:pt x="22" y="150"/>
                    <a:pt x="3" y="133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4262603" y="3320206"/>
              <a:ext cx="27790" cy="75960"/>
            </a:xfrm>
            <a:custGeom>
              <a:avLst/>
              <a:gdLst>
                <a:gd name="T0" fmla="*/ 51 w 65"/>
                <a:gd name="T1" fmla="*/ 0 h 179"/>
                <a:gd name="T2" fmla="*/ 64 w 65"/>
                <a:gd name="T3" fmla="*/ 0 h 179"/>
                <a:gd name="T4" fmla="*/ 12 w 65"/>
                <a:gd name="T5" fmla="*/ 178 h 179"/>
                <a:gd name="T6" fmla="*/ 0 w 65"/>
                <a:gd name="T7" fmla="*/ 178 h 179"/>
                <a:gd name="T8" fmla="*/ 51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1" y="0"/>
                  </a:moveTo>
                  <a:lnTo>
                    <a:pt x="64" y="0"/>
                  </a:lnTo>
                  <a:lnTo>
                    <a:pt x="12" y="178"/>
                  </a:lnTo>
                  <a:lnTo>
                    <a:pt x="0" y="178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4292245" y="3323911"/>
              <a:ext cx="44464" cy="64844"/>
            </a:xfrm>
            <a:custGeom>
              <a:avLst/>
              <a:gdLst>
                <a:gd name="T0" fmla="*/ 83 w 105"/>
                <a:gd name="T1" fmla="*/ 42 h 155"/>
                <a:gd name="T2" fmla="*/ 83 w 105"/>
                <a:gd name="T3" fmla="*/ 42 h 155"/>
                <a:gd name="T4" fmla="*/ 56 w 105"/>
                <a:gd name="T5" fmla="*/ 18 h 155"/>
                <a:gd name="T6" fmla="*/ 22 w 105"/>
                <a:gd name="T7" fmla="*/ 72 h 155"/>
                <a:gd name="T8" fmla="*/ 57 w 105"/>
                <a:gd name="T9" fmla="*/ 55 h 155"/>
                <a:gd name="T10" fmla="*/ 104 w 105"/>
                <a:gd name="T11" fmla="*/ 104 h 155"/>
                <a:gd name="T12" fmla="*/ 54 w 105"/>
                <a:gd name="T13" fmla="*/ 154 h 155"/>
                <a:gd name="T14" fmla="*/ 0 w 105"/>
                <a:gd name="T15" fmla="*/ 84 h 155"/>
                <a:gd name="T16" fmla="*/ 56 w 105"/>
                <a:gd name="T17" fmla="*/ 0 h 155"/>
                <a:gd name="T18" fmla="*/ 103 w 105"/>
                <a:gd name="T19" fmla="*/ 42 h 155"/>
                <a:gd name="T20" fmla="*/ 83 w 105"/>
                <a:gd name="T21" fmla="*/ 42 h 155"/>
                <a:gd name="T22" fmla="*/ 54 w 105"/>
                <a:gd name="T23" fmla="*/ 73 h 155"/>
                <a:gd name="T24" fmla="*/ 54 w 105"/>
                <a:gd name="T25" fmla="*/ 73 h 155"/>
                <a:gd name="T26" fmla="*/ 23 w 105"/>
                <a:gd name="T27" fmla="*/ 104 h 155"/>
                <a:gd name="T28" fmla="*/ 54 w 105"/>
                <a:gd name="T29" fmla="*/ 138 h 155"/>
                <a:gd name="T30" fmla="*/ 83 w 105"/>
                <a:gd name="T31" fmla="*/ 104 h 155"/>
                <a:gd name="T32" fmla="*/ 54 w 105"/>
                <a:gd name="T33" fmla="*/ 7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5">
                  <a:moveTo>
                    <a:pt x="83" y="42"/>
                  </a:moveTo>
                  <a:lnTo>
                    <a:pt x="83" y="42"/>
                  </a:lnTo>
                  <a:cubicBezTo>
                    <a:pt x="82" y="26"/>
                    <a:pt x="73" y="18"/>
                    <a:pt x="56" y="18"/>
                  </a:cubicBezTo>
                  <a:cubicBezTo>
                    <a:pt x="35" y="18"/>
                    <a:pt x="24" y="36"/>
                    <a:pt x="22" y="72"/>
                  </a:cubicBezTo>
                  <a:cubicBezTo>
                    <a:pt x="30" y="61"/>
                    <a:pt x="41" y="55"/>
                    <a:pt x="57" y="55"/>
                  </a:cubicBezTo>
                  <a:cubicBezTo>
                    <a:pt x="84" y="55"/>
                    <a:pt x="104" y="74"/>
                    <a:pt x="104" y="104"/>
                  </a:cubicBezTo>
                  <a:cubicBezTo>
                    <a:pt x="104" y="133"/>
                    <a:pt x="84" y="154"/>
                    <a:pt x="54" y="154"/>
                  </a:cubicBezTo>
                  <a:cubicBezTo>
                    <a:pt x="19" y="154"/>
                    <a:pt x="0" y="129"/>
                    <a:pt x="0" y="84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84" y="0"/>
                    <a:pt x="101" y="16"/>
                    <a:pt x="103" y="42"/>
                  </a:cubicBezTo>
                  <a:lnTo>
                    <a:pt x="83" y="42"/>
                  </a:lnTo>
                  <a:close/>
                  <a:moveTo>
                    <a:pt x="54" y="73"/>
                  </a:moveTo>
                  <a:lnTo>
                    <a:pt x="54" y="73"/>
                  </a:lnTo>
                  <a:cubicBezTo>
                    <a:pt x="35" y="73"/>
                    <a:pt x="23" y="84"/>
                    <a:pt x="23" y="104"/>
                  </a:cubicBezTo>
                  <a:cubicBezTo>
                    <a:pt x="23" y="124"/>
                    <a:pt x="35" y="138"/>
                    <a:pt x="54" y="138"/>
                  </a:cubicBezTo>
                  <a:cubicBezTo>
                    <a:pt x="72" y="138"/>
                    <a:pt x="83" y="124"/>
                    <a:pt x="83" y="104"/>
                  </a:cubicBezTo>
                  <a:cubicBezTo>
                    <a:pt x="83" y="84"/>
                    <a:pt x="72" y="73"/>
                    <a:pt x="54" y="7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55460" y="3322059"/>
            <a:ext cx="333482" cy="66696"/>
            <a:chOff x="4855460" y="3322059"/>
            <a:chExt cx="333482" cy="66696"/>
          </a:xfrm>
        </p:grpSpPr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4855460" y="3322059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6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0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4981442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4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7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5035169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5055549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27714" y="3336881"/>
              <a:ext cx="187121" cy="50022"/>
              <a:chOff x="4927714" y="3336881"/>
              <a:chExt cx="187121" cy="50022"/>
            </a:xfrm>
          </p:grpSpPr>
          <p:sp>
            <p:nvSpPr>
              <p:cNvPr id="3336" name="Freeform 264"/>
              <p:cNvSpPr>
                <a:spLocks noChangeArrowheads="1"/>
              </p:cNvSpPr>
              <p:nvPr/>
            </p:nvSpPr>
            <p:spPr bwMode="auto">
              <a:xfrm>
                <a:off x="4927714" y="3336881"/>
                <a:ext cx="46318" cy="50022"/>
              </a:xfrm>
              <a:custGeom>
                <a:avLst/>
                <a:gdLst>
                  <a:gd name="T0" fmla="*/ 53 w 109"/>
                  <a:gd name="T1" fmla="*/ 0 h 120"/>
                  <a:gd name="T2" fmla="*/ 53 w 109"/>
                  <a:gd name="T3" fmla="*/ 0 h 120"/>
                  <a:gd name="T4" fmla="*/ 108 w 109"/>
                  <a:gd name="T5" fmla="*/ 60 h 120"/>
                  <a:gd name="T6" fmla="*/ 55 w 109"/>
                  <a:gd name="T7" fmla="*/ 119 h 120"/>
                  <a:gd name="T8" fmla="*/ 0 w 109"/>
                  <a:gd name="T9" fmla="*/ 60 h 120"/>
                  <a:gd name="T10" fmla="*/ 53 w 109"/>
                  <a:gd name="T11" fmla="*/ 0 h 120"/>
                  <a:gd name="T12" fmla="*/ 55 w 109"/>
                  <a:gd name="T13" fmla="*/ 103 h 120"/>
                  <a:gd name="T14" fmla="*/ 55 w 109"/>
                  <a:gd name="T15" fmla="*/ 103 h 120"/>
                  <a:gd name="T16" fmla="*/ 88 w 109"/>
                  <a:gd name="T17" fmla="*/ 60 h 120"/>
                  <a:gd name="T18" fmla="*/ 55 w 109"/>
                  <a:gd name="T19" fmla="*/ 17 h 120"/>
                  <a:gd name="T20" fmla="*/ 20 w 109"/>
                  <a:gd name="T21" fmla="*/ 60 h 120"/>
                  <a:gd name="T22" fmla="*/ 55 w 109"/>
                  <a:gd name="T23" fmla="*/ 10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8" y="0"/>
                      <a:pt x="108" y="22"/>
                      <a:pt x="108" y="60"/>
                    </a:cubicBezTo>
                    <a:cubicBezTo>
                      <a:pt x="108" y="97"/>
                      <a:pt x="88" y="119"/>
                      <a:pt x="55" y="119"/>
                    </a:cubicBezTo>
                    <a:cubicBezTo>
                      <a:pt x="20" y="119"/>
                      <a:pt x="0" y="97"/>
                      <a:pt x="0" y="60"/>
                    </a:cubicBezTo>
                    <a:cubicBezTo>
                      <a:pt x="0" y="22"/>
                      <a:pt x="20" y="0"/>
                      <a:pt x="53" y="0"/>
                    </a:cubicBezTo>
                    <a:close/>
                    <a:moveTo>
                      <a:pt x="55" y="103"/>
                    </a:moveTo>
                    <a:lnTo>
                      <a:pt x="55" y="103"/>
                    </a:lnTo>
                    <a:cubicBezTo>
                      <a:pt x="75" y="103"/>
                      <a:pt x="88" y="88"/>
                      <a:pt x="88" y="60"/>
                    </a:cubicBezTo>
                    <a:cubicBezTo>
                      <a:pt x="88" y="32"/>
                      <a:pt x="75" y="17"/>
                      <a:pt x="55" y="17"/>
                    </a:cubicBezTo>
                    <a:cubicBezTo>
                      <a:pt x="32" y="17"/>
                      <a:pt x="20" y="32"/>
                      <a:pt x="20" y="60"/>
                    </a:cubicBezTo>
                    <a:cubicBezTo>
                      <a:pt x="20" y="88"/>
                      <a:pt x="32" y="103"/>
                      <a:pt x="55" y="103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0" name="Freeform 268"/>
              <p:cNvSpPr>
                <a:spLocks noChangeArrowheads="1"/>
              </p:cNvSpPr>
              <p:nvPr/>
            </p:nvSpPr>
            <p:spPr bwMode="auto">
              <a:xfrm>
                <a:off x="5072223" y="3336881"/>
                <a:ext cx="42612" cy="50022"/>
              </a:xfrm>
              <a:custGeom>
                <a:avLst/>
                <a:gdLst>
                  <a:gd name="T0" fmla="*/ 100 w 102"/>
                  <a:gd name="T1" fmla="*/ 80 h 120"/>
                  <a:gd name="T2" fmla="*/ 100 w 102"/>
                  <a:gd name="T3" fmla="*/ 80 h 120"/>
                  <a:gd name="T4" fmla="*/ 51 w 102"/>
                  <a:gd name="T5" fmla="*/ 119 h 120"/>
                  <a:gd name="T6" fmla="*/ 0 w 102"/>
                  <a:gd name="T7" fmla="*/ 61 h 120"/>
                  <a:gd name="T8" fmla="*/ 51 w 102"/>
                  <a:gd name="T9" fmla="*/ 0 h 120"/>
                  <a:gd name="T10" fmla="*/ 101 w 102"/>
                  <a:gd name="T11" fmla="*/ 57 h 120"/>
                  <a:gd name="T12" fmla="*/ 101 w 102"/>
                  <a:gd name="T13" fmla="*/ 65 h 120"/>
                  <a:gd name="T14" fmla="*/ 20 w 102"/>
                  <a:gd name="T15" fmla="*/ 65 h 120"/>
                  <a:gd name="T16" fmla="*/ 52 w 102"/>
                  <a:gd name="T17" fmla="*/ 103 h 120"/>
                  <a:gd name="T18" fmla="*/ 81 w 102"/>
                  <a:gd name="T19" fmla="*/ 80 h 120"/>
                  <a:gd name="T20" fmla="*/ 100 w 102"/>
                  <a:gd name="T21" fmla="*/ 80 h 120"/>
                  <a:gd name="T22" fmla="*/ 81 w 102"/>
                  <a:gd name="T23" fmla="*/ 49 h 120"/>
                  <a:gd name="T24" fmla="*/ 81 w 102"/>
                  <a:gd name="T25" fmla="*/ 49 h 120"/>
                  <a:gd name="T26" fmla="*/ 51 w 102"/>
                  <a:gd name="T27" fmla="*/ 17 h 120"/>
                  <a:gd name="T28" fmla="*/ 20 w 102"/>
                  <a:gd name="T29" fmla="*/ 49 h 120"/>
                  <a:gd name="T30" fmla="*/ 81 w 102"/>
                  <a:gd name="T31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20">
                    <a:moveTo>
                      <a:pt x="100" y="80"/>
                    </a:moveTo>
                    <a:lnTo>
                      <a:pt x="100" y="80"/>
                    </a:lnTo>
                    <a:cubicBezTo>
                      <a:pt x="96" y="105"/>
                      <a:pt x="77" y="119"/>
                      <a:pt x="51" y="119"/>
                    </a:cubicBezTo>
                    <a:cubicBezTo>
                      <a:pt x="20" y="119"/>
                      <a:pt x="0" y="97"/>
                      <a:pt x="0" y="61"/>
                    </a:cubicBezTo>
                    <a:cubicBezTo>
                      <a:pt x="0" y="22"/>
                      <a:pt x="20" y="0"/>
                      <a:pt x="51" y="0"/>
                    </a:cubicBezTo>
                    <a:cubicBezTo>
                      <a:pt x="82" y="0"/>
                      <a:pt x="101" y="20"/>
                      <a:pt x="101" y="57"/>
                    </a:cubicBezTo>
                    <a:cubicBezTo>
                      <a:pt x="101" y="60"/>
                      <a:pt x="101" y="63"/>
                      <a:pt x="10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1" y="89"/>
                      <a:pt x="32" y="103"/>
                      <a:pt x="52" y="103"/>
                    </a:cubicBezTo>
                    <a:cubicBezTo>
                      <a:pt x="68" y="103"/>
                      <a:pt x="78" y="94"/>
                      <a:pt x="81" y="80"/>
                    </a:cubicBezTo>
                    <a:lnTo>
                      <a:pt x="100" y="80"/>
                    </a:lnTo>
                    <a:close/>
                    <a:moveTo>
                      <a:pt x="81" y="49"/>
                    </a:moveTo>
                    <a:lnTo>
                      <a:pt x="81" y="49"/>
                    </a:lnTo>
                    <a:cubicBezTo>
                      <a:pt x="81" y="29"/>
                      <a:pt x="71" y="17"/>
                      <a:pt x="51" y="17"/>
                    </a:cubicBezTo>
                    <a:cubicBezTo>
                      <a:pt x="32" y="17"/>
                      <a:pt x="22" y="29"/>
                      <a:pt x="20" y="49"/>
                    </a:cubicBez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5146330" y="3323911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5839" y="3322059"/>
            <a:ext cx="333482" cy="66696"/>
            <a:chOff x="5705839" y="3322059"/>
            <a:chExt cx="333482" cy="66696"/>
          </a:xfrm>
        </p:grpSpPr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5705839" y="3322059"/>
              <a:ext cx="61139" cy="64843"/>
            </a:xfrm>
            <a:custGeom>
              <a:avLst/>
              <a:gdLst>
                <a:gd name="T0" fmla="*/ 18 w 144"/>
                <a:gd name="T1" fmla="*/ 154 h 155"/>
                <a:gd name="T2" fmla="*/ 18 w 144"/>
                <a:gd name="T3" fmla="*/ 154 h 155"/>
                <a:gd name="T4" fmla="*/ 0 w 144"/>
                <a:gd name="T5" fmla="*/ 154 h 155"/>
                <a:gd name="T6" fmla="*/ 0 w 144"/>
                <a:gd name="T7" fmla="*/ 0 h 155"/>
                <a:gd name="T8" fmla="*/ 29 w 144"/>
                <a:gd name="T9" fmla="*/ 0 h 155"/>
                <a:gd name="T10" fmla="*/ 67 w 144"/>
                <a:gd name="T11" fmla="*/ 118 h 155"/>
                <a:gd name="T12" fmla="*/ 70 w 144"/>
                <a:gd name="T13" fmla="*/ 130 h 155"/>
                <a:gd name="T14" fmla="*/ 74 w 144"/>
                <a:gd name="T15" fmla="*/ 118 h 155"/>
                <a:gd name="T16" fmla="*/ 114 w 144"/>
                <a:gd name="T17" fmla="*/ 0 h 155"/>
                <a:gd name="T18" fmla="*/ 143 w 144"/>
                <a:gd name="T19" fmla="*/ 0 h 155"/>
                <a:gd name="T20" fmla="*/ 143 w 144"/>
                <a:gd name="T21" fmla="*/ 154 h 155"/>
                <a:gd name="T22" fmla="*/ 123 w 144"/>
                <a:gd name="T23" fmla="*/ 154 h 155"/>
                <a:gd name="T24" fmla="*/ 123 w 144"/>
                <a:gd name="T25" fmla="*/ 23 h 155"/>
                <a:gd name="T26" fmla="*/ 119 w 144"/>
                <a:gd name="T27" fmla="*/ 36 h 155"/>
                <a:gd name="T28" fmla="*/ 80 w 144"/>
                <a:gd name="T29" fmla="*/ 154 h 155"/>
                <a:gd name="T30" fmla="*/ 61 w 144"/>
                <a:gd name="T31" fmla="*/ 154 h 155"/>
                <a:gd name="T32" fmla="*/ 21 w 144"/>
                <a:gd name="T33" fmla="*/ 36 h 155"/>
                <a:gd name="T34" fmla="*/ 18 w 144"/>
                <a:gd name="T35" fmla="*/ 23 h 155"/>
                <a:gd name="T36" fmla="*/ 18 w 144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55">
                  <a:moveTo>
                    <a:pt x="18" y="154"/>
                  </a:moveTo>
                  <a:lnTo>
                    <a:pt x="18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0" y="130"/>
                  </a:cubicBezTo>
                  <a:cubicBezTo>
                    <a:pt x="71" y="126"/>
                    <a:pt x="72" y="122"/>
                    <a:pt x="74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2"/>
                    <a:pt x="119" y="36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2"/>
                    <a:pt x="19" y="27"/>
                    <a:pt x="18" y="23"/>
                  </a:cubicBezTo>
                  <a:lnTo>
                    <a:pt x="18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5776241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5829969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30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5883696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590407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5922603" y="3336881"/>
              <a:ext cx="42611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5994857" y="3323911"/>
              <a:ext cx="44464" cy="64844"/>
            </a:xfrm>
            <a:custGeom>
              <a:avLst/>
              <a:gdLst>
                <a:gd name="T0" fmla="*/ 19 w 105"/>
                <a:gd name="T1" fmla="*/ 103 h 155"/>
                <a:gd name="T2" fmla="*/ 19 w 105"/>
                <a:gd name="T3" fmla="*/ 103 h 155"/>
                <a:gd name="T4" fmla="*/ 52 w 105"/>
                <a:gd name="T5" fmla="*/ 137 h 155"/>
                <a:gd name="T6" fmla="*/ 83 w 105"/>
                <a:gd name="T7" fmla="*/ 106 h 155"/>
                <a:gd name="T8" fmla="*/ 52 w 105"/>
                <a:gd name="T9" fmla="*/ 80 h 155"/>
                <a:gd name="T10" fmla="*/ 40 w 105"/>
                <a:gd name="T11" fmla="*/ 81 h 155"/>
                <a:gd name="T12" fmla="*/ 40 w 105"/>
                <a:gd name="T13" fmla="*/ 64 h 155"/>
                <a:gd name="T14" fmla="*/ 48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19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19" y="103"/>
                  </a:moveTo>
                  <a:lnTo>
                    <a:pt x="19" y="103"/>
                  </a:lnTo>
                  <a:cubicBezTo>
                    <a:pt x="21" y="124"/>
                    <a:pt x="32" y="137"/>
                    <a:pt x="52" y="137"/>
                  </a:cubicBezTo>
                  <a:cubicBezTo>
                    <a:pt x="72" y="137"/>
                    <a:pt x="83" y="125"/>
                    <a:pt x="83" y="106"/>
                  </a:cubicBezTo>
                  <a:cubicBezTo>
                    <a:pt x="83" y="91"/>
                    <a:pt x="72" y="80"/>
                    <a:pt x="52" y="80"/>
                  </a:cubicBezTo>
                  <a:cubicBezTo>
                    <a:pt x="49" y="80"/>
                    <a:pt x="44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6" y="65"/>
                    <a:pt x="48" y="65"/>
                  </a:cubicBezTo>
                  <a:cubicBezTo>
                    <a:pt x="67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1" y="65"/>
                    <a:pt x="80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5"/>
                    <a:pt x="83" y="154"/>
                    <a:pt x="50" y="154"/>
                  </a:cubicBezTo>
                  <a:cubicBezTo>
                    <a:pt x="19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9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4366" y="3322059"/>
            <a:ext cx="333482" cy="66696"/>
            <a:chOff x="6554366" y="3322059"/>
            <a:chExt cx="333482" cy="66696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554366" y="332205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1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3 h 155"/>
                <a:gd name="T26" fmla="*/ 120 w 145"/>
                <a:gd name="T27" fmla="*/ 36 h 155"/>
                <a:gd name="T28" fmla="*/ 82 w 145"/>
                <a:gd name="T29" fmla="*/ 154 h 155"/>
                <a:gd name="T30" fmla="*/ 62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0" y="36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624768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680348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732223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75260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771130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843384" y="3323911"/>
              <a:ext cx="44464" cy="61139"/>
            </a:xfrm>
            <a:custGeom>
              <a:avLst/>
              <a:gdLst>
                <a:gd name="T0" fmla="*/ 64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4 w 106"/>
                <a:gd name="T7" fmla="*/ 0 h 147"/>
                <a:gd name="T8" fmla="*/ 84 w 106"/>
                <a:gd name="T9" fmla="*/ 0 h 147"/>
                <a:gd name="T10" fmla="*/ 84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4 w 106"/>
                <a:gd name="T17" fmla="*/ 109 h 147"/>
                <a:gd name="T18" fmla="*/ 84 w 106"/>
                <a:gd name="T19" fmla="*/ 146 h 147"/>
                <a:gd name="T20" fmla="*/ 64 w 106"/>
                <a:gd name="T21" fmla="*/ 146 h 147"/>
                <a:gd name="T22" fmla="*/ 64 w 106"/>
                <a:gd name="T23" fmla="*/ 109 h 147"/>
                <a:gd name="T24" fmla="*/ 64 w 106"/>
                <a:gd name="T25" fmla="*/ 92 h 147"/>
                <a:gd name="T26" fmla="*/ 64 w 106"/>
                <a:gd name="T27" fmla="*/ 25 h 147"/>
                <a:gd name="T28" fmla="*/ 17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4" y="0"/>
                  </a:lnTo>
                  <a:lnTo>
                    <a:pt x="84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4" y="109"/>
                  </a:lnTo>
                  <a:lnTo>
                    <a:pt x="84" y="146"/>
                  </a:lnTo>
                  <a:lnTo>
                    <a:pt x="64" y="146"/>
                  </a:lnTo>
                  <a:lnTo>
                    <a:pt x="64" y="109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7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38496" y="3322059"/>
            <a:ext cx="250111" cy="174152"/>
            <a:chOff x="8338496" y="3322059"/>
            <a:chExt cx="250111" cy="174152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357023" y="3322059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4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2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42927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483005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9 w 105"/>
                <a:gd name="T15" fmla="*/ 139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9" y="38"/>
                    <a:pt x="55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9" y="13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8" y="69"/>
                    <a:pt x="18" y="97"/>
                  </a:cubicBezTo>
                  <a:cubicBezTo>
                    <a:pt x="18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536732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57112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338496" y="3429515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1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20 h 155"/>
                <a:gd name="T32" fmla="*/ 21 w 110"/>
                <a:gd name="T33" fmla="*/ 20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4"/>
                    <a:pt x="109" y="27"/>
                    <a:pt x="109" y="45"/>
                  </a:cubicBezTo>
                  <a:cubicBezTo>
                    <a:pt x="109" y="63"/>
                    <a:pt x="103" y="75"/>
                    <a:pt x="91" y="83"/>
                  </a:cubicBezTo>
                  <a:cubicBezTo>
                    <a:pt x="80" y="90"/>
                    <a:pt x="69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392223" y="3429515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9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5 h 155"/>
                <a:gd name="T22" fmla="*/ 94 w 95"/>
                <a:gd name="T23" fmla="*/ 81 h 155"/>
                <a:gd name="T24" fmla="*/ 94 w 95"/>
                <a:gd name="T25" fmla="*/ 88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3" y="56"/>
                    <a:pt x="19" y="69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5"/>
                    <a:pt x="89" y="55"/>
                  </a:cubicBezTo>
                  <a:cubicBezTo>
                    <a:pt x="94" y="63"/>
                    <a:pt x="94" y="71"/>
                    <a:pt x="94" y="81"/>
                  </a:cubicBezTo>
                  <a:cubicBezTo>
                    <a:pt x="94" y="83"/>
                    <a:pt x="94" y="85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442246" y="3446188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6"/>
                    <a:pt x="54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495973" y="34461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3"/>
                    <a:pt x="94" y="31"/>
                    <a:pt x="94" y="41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545996" y="3446188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639143" y="4296569"/>
            <a:ext cx="446496" cy="68549"/>
            <a:chOff x="5639143" y="4296569"/>
            <a:chExt cx="446496" cy="68549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5639143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1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5702134" y="4315095"/>
              <a:ext cx="46318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5757714" y="4315095"/>
              <a:ext cx="38907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2 h 116"/>
                <a:gd name="T14" fmla="*/ 17 w 93"/>
                <a:gd name="T15" fmla="*/ 2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5 h 116"/>
                <a:gd name="T22" fmla="*/ 92 w 93"/>
                <a:gd name="T23" fmla="*/ 42 h 116"/>
                <a:gd name="T24" fmla="*/ 92 w 93"/>
                <a:gd name="T25" fmla="*/ 47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8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2"/>
                    <a:pt x="92" y="31"/>
                    <a:pt x="92" y="42"/>
                  </a:cubicBezTo>
                  <a:cubicBezTo>
                    <a:pt x="92" y="44"/>
                    <a:pt x="92" y="45"/>
                    <a:pt x="92" y="47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5804032" y="4303979"/>
              <a:ext cx="24084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3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5833674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5861464" y="43150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5915192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593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595409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6005973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6063407" y="430027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6489523" y="4296569"/>
            <a:ext cx="459464" cy="68549"/>
            <a:chOff x="6489523" y="4296569"/>
            <a:chExt cx="459464" cy="68549"/>
          </a:xfrm>
        </p:grpSpPr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6489523" y="4296569"/>
              <a:ext cx="57432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2" y="41"/>
                    <a:pt x="22" y="81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6552514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6606241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6652558" y="4303979"/>
              <a:ext cx="24084" cy="61138"/>
            </a:xfrm>
            <a:custGeom>
              <a:avLst/>
              <a:gdLst>
                <a:gd name="T0" fmla="*/ 44 w 56"/>
                <a:gd name="T1" fmla="*/ 128 h 146"/>
                <a:gd name="T2" fmla="*/ 44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4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4" y="128"/>
                  </a:moveTo>
                  <a:lnTo>
                    <a:pt x="44" y="128"/>
                  </a:lnTo>
                  <a:cubicBezTo>
                    <a:pt x="46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4" y="145"/>
                    <a:pt x="40" y="145"/>
                  </a:cubicBezTo>
                  <a:cubicBezTo>
                    <a:pt x="21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4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682201" y="4315095"/>
              <a:ext cx="24084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70999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76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6785951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6802625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6854500" y="4315095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6906375" y="4300274"/>
              <a:ext cx="42612" cy="62991"/>
            </a:xfrm>
            <a:custGeom>
              <a:avLst/>
              <a:gdLst>
                <a:gd name="T0" fmla="*/ 0 w 101"/>
                <a:gd name="T1" fmla="*/ 148 h 151"/>
                <a:gd name="T2" fmla="*/ 0 w 101"/>
                <a:gd name="T3" fmla="*/ 148 h 151"/>
                <a:gd name="T4" fmla="*/ 46 w 101"/>
                <a:gd name="T5" fmla="*/ 83 h 151"/>
                <a:gd name="T6" fmla="*/ 59 w 101"/>
                <a:gd name="T7" fmla="*/ 76 h 151"/>
                <a:gd name="T8" fmla="*/ 81 w 101"/>
                <a:gd name="T9" fmla="*/ 45 h 151"/>
                <a:gd name="T10" fmla="*/ 51 w 101"/>
                <a:gd name="T11" fmla="*/ 18 h 151"/>
                <a:gd name="T12" fmla="*/ 21 w 101"/>
                <a:gd name="T13" fmla="*/ 52 h 151"/>
                <a:gd name="T14" fmla="*/ 21 w 101"/>
                <a:gd name="T15" fmla="*/ 54 h 151"/>
                <a:gd name="T16" fmla="*/ 3 w 101"/>
                <a:gd name="T17" fmla="*/ 54 h 151"/>
                <a:gd name="T18" fmla="*/ 3 w 101"/>
                <a:gd name="T19" fmla="*/ 52 h 151"/>
                <a:gd name="T20" fmla="*/ 52 w 101"/>
                <a:gd name="T21" fmla="*/ 0 h 151"/>
                <a:gd name="T22" fmla="*/ 100 w 101"/>
                <a:gd name="T23" fmla="*/ 45 h 151"/>
                <a:gd name="T24" fmla="*/ 68 w 101"/>
                <a:gd name="T25" fmla="*/ 91 h 151"/>
                <a:gd name="T26" fmla="*/ 56 w 101"/>
                <a:gd name="T27" fmla="*/ 98 h 151"/>
                <a:gd name="T28" fmla="*/ 20 w 101"/>
                <a:gd name="T29" fmla="*/ 131 h 151"/>
                <a:gd name="T30" fmla="*/ 100 w 101"/>
                <a:gd name="T31" fmla="*/ 131 h 151"/>
                <a:gd name="T32" fmla="*/ 100 w 101"/>
                <a:gd name="T33" fmla="*/ 150 h 151"/>
                <a:gd name="T34" fmla="*/ 0 w 101"/>
                <a:gd name="T35" fmla="*/ 150 h 151"/>
                <a:gd name="T36" fmla="*/ 0 w 101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7"/>
                    <a:pt x="81" y="58"/>
                    <a:pt x="81" y="45"/>
                  </a:cubicBezTo>
                  <a:cubicBezTo>
                    <a:pt x="81" y="29"/>
                    <a:pt x="69" y="18"/>
                    <a:pt x="51" y="18"/>
                  </a:cubicBezTo>
                  <a:cubicBezTo>
                    <a:pt x="33" y="18"/>
                    <a:pt x="21" y="30"/>
                    <a:pt x="21" y="52"/>
                  </a:cubicBezTo>
                  <a:cubicBezTo>
                    <a:pt x="21" y="53"/>
                    <a:pt x="21" y="53"/>
                    <a:pt x="21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1" y="0"/>
                    <a:pt x="52" y="0"/>
                  </a:cubicBezTo>
                  <a:cubicBezTo>
                    <a:pt x="82" y="0"/>
                    <a:pt x="100" y="18"/>
                    <a:pt x="100" y="45"/>
                  </a:cubicBezTo>
                  <a:cubicBezTo>
                    <a:pt x="100" y="64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4" y="117"/>
                    <a:pt x="2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7373250" y="4296569"/>
            <a:ext cx="461317" cy="68549"/>
            <a:chOff x="7373250" y="4296569"/>
            <a:chExt cx="461317" cy="68549"/>
          </a:xfrm>
        </p:grpSpPr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7373250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0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743624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7489969" y="4315095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3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3" y="17"/>
                  </a:cubicBezTo>
                  <a:cubicBezTo>
                    <a:pt x="32" y="17"/>
                    <a:pt x="20" y="28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7536286" y="4303979"/>
              <a:ext cx="24085" cy="61138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7567782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7593719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7649300" y="4298421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7669679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768820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7738228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7790103" y="4300274"/>
              <a:ext cx="44464" cy="64843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6 h 155"/>
                <a:gd name="T8" fmla="*/ 51 w 104"/>
                <a:gd name="T9" fmla="*/ 80 h 155"/>
                <a:gd name="T10" fmla="*/ 39 w 104"/>
                <a:gd name="T11" fmla="*/ 81 h 155"/>
                <a:gd name="T12" fmla="*/ 39 w 104"/>
                <a:gd name="T13" fmla="*/ 63 h 155"/>
                <a:gd name="T14" fmla="*/ 46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1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49 w 104"/>
                <a:gd name="T27" fmla="*/ 0 h 155"/>
                <a:gd name="T28" fmla="*/ 96 w 104"/>
                <a:gd name="T29" fmla="*/ 40 h 155"/>
                <a:gd name="T30" fmla="*/ 79 w 104"/>
                <a:gd name="T31" fmla="*/ 70 h 155"/>
                <a:gd name="T32" fmla="*/ 103 w 104"/>
                <a:gd name="T33" fmla="*/ 106 h 155"/>
                <a:gd name="T34" fmla="*/ 49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6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8" y="80"/>
                    <a:pt x="43" y="80"/>
                    <a:pt x="39" y="8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6" y="64"/>
                    <a:pt x="77" y="58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1" y="29"/>
                    <a:pt x="21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0" y="0"/>
                    <a:pt x="49" y="0"/>
                  </a:cubicBezTo>
                  <a:cubicBezTo>
                    <a:pt x="80" y="0"/>
                    <a:pt x="96" y="15"/>
                    <a:pt x="96" y="40"/>
                  </a:cubicBezTo>
                  <a:cubicBezTo>
                    <a:pt x="96" y="54"/>
                    <a:pt x="90" y="64"/>
                    <a:pt x="79" y="70"/>
                  </a:cubicBezTo>
                  <a:cubicBezTo>
                    <a:pt x="94" y="76"/>
                    <a:pt x="103" y="88"/>
                    <a:pt x="103" y="106"/>
                  </a:cubicBezTo>
                  <a:cubicBezTo>
                    <a:pt x="103" y="135"/>
                    <a:pt x="82" y="154"/>
                    <a:pt x="49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236598" y="4296569"/>
            <a:ext cx="450202" cy="68549"/>
            <a:chOff x="8236598" y="4296569"/>
            <a:chExt cx="450202" cy="68549"/>
          </a:xfrm>
        </p:grpSpPr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236598" y="4296569"/>
              <a:ext cx="57434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8"/>
                    <a:pt x="70" y="18"/>
                  </a:cubicBezTo>
                  <a:cubicBezTo>
                    <a:pt x="39" y="18"/>
                    <a:pt x="20" y="41"/>
                    <a:pt x="20" y="81"/>
                  </a:cubicBezTo>
                  <a:cubicBezTo>
                    <a:pt x="20" y="119"/>
                    <a:pt x="41" y="143"/>
                    <a:pt x="69" y="143"/>
                  </a:cubicBezTo>
                  <a:cubicBezTo>
                    <a:pt x="94" y="143"/>
                    <a:pt x="112" y="127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297737" y="4315095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351465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1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1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8395929" y="4303979"/>
              <a:ext cx="24085" cy="61138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8425572" y="4315095"/>
              <a:ext cx="24085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8 w 56"/>
                <a:gd name="T5" fmla="*/ 2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8453362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8507090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8525616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8542291" y="4315095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8594166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8642336" y="4302126"/>
              <a:ext cx="44464" cy="61139"/>
            </a:xfrm>
            <a:custGeom>
              <a:avLst/>
              <a:gdLst>
                <a:gd name="T0" fmla="*/ 64 w 106"/>
                <a:gd name="T1" fmla="*/ 108 h 147"/>
                <a:gd name="T2" fmla="*/ 0 w 106"/>
                <a:gd name="T3" fmla="*/ 108 h 147"/>
                <a:gd name="T4" fmla="*/ 0 w 106"/>
                <a:gd name="T5" fmla="*/ 90 h 147"/>
                <a:gd name="T6" fmla="*/ 64 w 106"/>
                <a:gd name="T7" fmla="*/ 0 h 147"/>
                <a:gd name="T8" fmla="*/ 83 w 106"/>
                <a:gd name="T9" fmla="*/ 0 h 147"/>
                <a:gd name="T10" fmla="*/ 83 w 106"/>
                <a:gd name="T11" fmla="*/ 92 h 147"/>
                <a:gd name="T12" fmla="*/ 105 w 106"/>
                <a:gd name="T13" fmla="*/ 92 h 147"/>
                <a:gd name="T14" fmla="*/ 105 w 106"/>
                <a:gd name="T15" fmla="*/ 108 h 147"/>
                <a:gd name="T16" fmla="*/ 83 w 106"/>
                <a:gd name="T17" fmla="*/ 108 h 147"/>
                <a:gd name="T18" fmla="*/ 83 w 106"/>
                <a:gd name="T19" fmla="*/ 146 h 147"/>
                <a:gd name="T20" fmla="*/ 64 w 106"/>
                <a:gd name="T21" fmla="*/ 146 h 147"/>
                <a:gd name="T22" fmla="*/ 64 w 106"/>
                <a:gd name="T23" fmla="*/ 108 h 147"/>
                <a:gd name="T24" fmla="*/ 64 w 106"/>
                <a:gd name="T25" fmla="*/ 92 h 147"/>
                <a:gd name="T26" fmla="*/ 64 w 106"/>
                <a:gd name="T27" fmla="*/ 25 h 147"/>
                <a:gd name="T28" fmla="*/ 18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8"/>
                  </a:moveTo>
                  <a:lnTo>
                    <a:pt x="0" y="108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3" y="92"/>
                  </a:lnTo>
                  <a:lnTo>
                    <a:pt x="105" y="92"/>
                  </a:lnTo>
                  <a:lnTo>
                    <a:pt x="105" y="108"/>
                  </a:lnTo>
                  <a:lnTo>
                    <a:pt x="83" y="108"/>
                  </a:lnTo>
                  <a:lnTo>
                    <a:pt x="83" y="146"/>
                  </a:lnTo>
                  <a:lnTo>
                    <a:pt x="64" y="146"/>
                  </a:lnTo>
                  <a:lnTo>
                    <a:pt x="64" y="108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8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132468" y="4298421"/>
            <a:ext cx="229732" cy="66696"/>
            <a:chOff x="3132468" y="4298421"/>
            <a:chExt cx="229732" cy="66696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132468" y="4298421"/>
              <a:ext cx="50022" cy="64844"/>
            </a:xfrm>
            <a:custGeom>
              <a:avLst/>
              <a:gdLst>
                <a:gd name="T0" fmla="*/ 0 w 121"/>
                <a:gd name="T1" fmla="*/ 0 h 155"/>
                <a:gd name="T2" fmla="*/ 0 w 121"/>
                <a:gd name="T3" fmla="*/ 0 h 155"/>
                <a:gd name="T4" fmla="*/ 22 w 121"/>
                <a:gd name="T5" fmla="*/ 0 h 155"/>
                <a:gd name="T6" fmla="*/ 94 w 121"/>
                <a:gd name="T7" fmla="*/ 111 h 155"/>
                <a:gd name="T8" fmla="*/ 101 w 121"/>
                <a:gd name="T9" fmla="*/ 125 h 155"/>
                <a:gd name="T10" fmla="*/ 101 w 121"/>
                <a:gd name="T11" fmla="*/ 0 h 155"/>
                <a:gd name="T12" fmla="*/ 120 w 121"/>
                <a:gd name="T13" fmla="*/ 0 h 155"/>
                <a:gd name="T14" fmla="*/ 120 w 121"/>
                <a:gd name="T15" fmla="*/ 154 h 155"/>
                <a:gd name="T16" fmla="*/ 98 w 121"/>
                <a:gd name="T17" fmla="*/ 154 h 155"/>
                <a:gd name="T18" fmla="*/ 25 w 121"/>
                <a:gd name="T19" fmla="*/ 40 h 155"/>
                <a:gd name="T20" fmla="*/ 19 w 121"/>
                <a:gd name="T21" fmla="*/ 29 h 155"/>
                <a:gd name="T22" fmla="*/ 19 w 121"/>
                <a:gd name="T23" fmla="*/ 154 h 155"/>
                <a:gd name="T24" fmla="*/ 0 w 121"/>
                <a:gd name="T25" fmla="*/ 154 h 155"/>
                <a:gd name="T26" fmla="*/ 0 w 121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6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37"/>
                    <a:pt x="20" y="33"/>
                    <a:pt x="19" y="2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193606" y="4315095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245481" y="4315095"/>
              <a:ext cx="64844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8 w 156"/>
                <a:gd name="T7" fmla="*/ 48 h 116"/>
                <a:gd name="T8" fmla="*/ 88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8 w 156"/>
                <a:gd name="T25" fmla="*/ 2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8" y="28"/>
                    <a:pt x="88" y="48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5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331958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4010638" y="4298421"/>
            <a:ext cx="229732" cy="66696"/>
            <a:chOff x="4010638" y="4298421"/>
            <a:chExt cx="229732" cy="66696"/>
          </a:xfrm>
        </p:grpSpPr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10638" y="429842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1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0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071776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123651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7" y="0"/>
                    <a:pt x="53" y="0"/>
                  </a:cubicBezTo>
                  <a:cubicBezTo>
                    <a:pt x="67" y="0"/>
                    <a:pt x="77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19775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4655" y="4298421"/>
            <a:ext cx="229732" cy="66696"/>
            <a:chOff x="564655" y="4298421"/>
            <a:chExt cx="229732" cy="66696"/>
          </a:xfrm>
        </p:grpSpPr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564655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8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623941" y="4315095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675816" y="4315095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8 h 116"/>
                <a:gd name="T8" fmla="*/ 86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8 w 156"/>
                <a:gd name="T33" fmla="*/ 0 h 116"/>
                <a:gd name="T34" fmla="*/ 150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8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50" y="15"/>
                  </a:cubicBezTo>
                  <a:cubicBezTo>
                    <a:pt x="154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75177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1435414" y="4298421"/>
            <a:ext cx="231585" cy="66696"/>
            <a:chOff x="1435414" y="4298421"/>
            <a:chExt cx="231585" cy="66696"/>
          </a:xfrm>
        </p:grpSpPr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1435414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3 w 122"/>
                <a:gd name="T5" fmla="*/ 0 h 155"/>
                <a:gd name="T6" fmla="*/ 95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1496552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1548427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1624388" y="4315095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859165" y="4298421"/>
            <a:ext cx="324219" cy="87076"/>
            <a:chOff x="4859165" y="4298421"/>
            <a:chExt cx="324219" cy="87076"/>
          </a:xfrm>
        </p:grpSpPr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4859165" y="4298421"/>
              <a:ext cx="38906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39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0"/>
                    <a:pt x="27" y="139"/>
                    <a:pt x="45" y="139"/>
                  </a:cubicBezTo>
                  <a:cubicBezTo>
                    <a:pt x="55" y="139"/>
                    <a:pt x="61" y="135"/>
                    <a:pt x="66" y="128"/>
                  </a:cubicBezTo>
                  <a:cubicBezTo>
                    <a:pt x="68" y="123"/>
                    <a:pt x="69" y="114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2"/>
                    <a:pt x="75" y="158"/>
                    <a:pt x="45" y="158"/>
                  </a:cubicBezTo>
                  <a:cubicBezTo>
                    <a:pt x="16" y="158"/>
                    <a:pt x="0" y="142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4907335" y="4315095"/>
              <a:ext cx="46316" cy="5002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4955505" y="4316947"/>
              <a:ext cx="44464" cy="68550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8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3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60"/>
                    <a:pt x="24" y="160"/>
                  </a:cubicBezTo>
                  <a:cubicBezTo>
                    <a:pt x="20" y="160"/>
                    <a:pt x="17" y="159"/>
                    <a:pt x="13" y="15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5" y="139"/>
                    <a:pt x="38" y="133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003674" y="4315095"/>
              <a:ext cx="38906" cy="50022"/>
            </a:xfrm>
            <a:custGeom>
              <a:avLst/>
              <a:gdLst>
                <a:gd name="T0" fmla="*/ 17 w 91"/>
                <a:gd name="T1" fmla="*/ 79 h 120"/>
                <a:gd name="T2" fmla="*/ 17 w 91"/>
                <a:gd name="T3" fmla="*/ 79 h 120"/>
                <a:gd name="T4" fmla="*/ 45 w 91"/>
                <a:gd name="T5" fmla="*/ 102 h 120"/>
                <a:gd name="T6" fmla="*/ 71 w 91"/>
                <a:gd name="T7" fmla="*/ 85 h 120"/>
                <a:gd name="T8" fmla="*/ 55 w 91"/>
                <a:gd name="T9" fmla="*/ 69 h 120"/>
                <a:gd name="T10" fmla="*/ 34 w 91"/>
                <a:gd name="T11" fmla="*/ 64 h 120"/>
                <a:gd name="T12" fmla="*/ 3 w 91"/>
                <a:gd name="T13" fmla="*/ 32 h 120"/>
                <a:gd name="T14" fmla="*/ 44 w 91"/>
                <a:gd name="T15" fmla="*/ 0 h 120"/>
                <a:gd name="T16" fmla="*/ 88 w 91"/>
                <a:gd name="T17" fmla="*/ 35 h 120"/>
                <a:gd name="T18" fmla="*/ 88 w 91"/>
                <a:gd name="T19" fmla="*/ 35 h 120"/>
                <a:gd name="T20" fmla="*/ 69 w 91"/>
                <a:gd name="T21" fmla="*/ 35 h 120"/>
                <a:gd name="T22" fmla="*/ 44 w 91"/>
                <a:gd name="T23" fmla="*/ 17 h 120"/>
                <a:gd name="T24" fmla="*/ 21 w 91"/>
                <a:gd name="T25" fmla="*/ 31 h 120"/>
                <a:gd name="T26" fmla="*/ 38 w 91"/>
                <a:gd name="T27" fmla="*/ 46 h 120"/>
                <a:gd name="T28" fmla="*/ 57 w 91"/>
                <a:gd name="T29" fmla="*/ 50 h 120"/>
                <a:gd name="T30" fmla="*/ 90 w 91"/>
                <a:gd name="T31" fmla="*/ 82 h 120"/>
                <a:gd name="T32" fmla="*/ 44 w 91"/>
                <a:gd name="T33" fmla="*/ 119 h 120"/>
                <a:gd name="T34" fmla="*/ 0 w 91"/>
                <a:gd name="T35" fmla="*/ 79 h 120"/>
                <a:gd name="T36" fmla="*/ 17 w 91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20">
                  <a:moveTo>
                    <a:pt x="17" y="79"/>
                  </a:moveTo>
                  <a:lnTo>
                    <a:pt x="17" y="79"/>
                  </a:lnTo>
                  <a:cubicBezTo>
                    <a:pt x="18" y="94"/>
                    <a:pt x="29" y="102"/>
                    <a:pt x="45" y="102"/>
                  </a:cubicBezTo>
                  <a:cubicBezTo>
                    <a:pt x="62" y="102"/>
                    <a:pt x="71" y="95"/>
                    <a:pt x="71" y="85"/>
                  </a:cubicBezTo>
                  <a:cubicBezTo>
                    <a:pt x="71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4" y="0"/>
                  </a:cubicBezTo>
                  <a:cubicBezTo>
                    <a:pt x="70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8" y="23"/>
                    <a:pt x="59" y="17"/>
                    <a:pt x="44" y="17"/>
                  </a:cubicBezTo>
                  <a:cubicBezTo>
                    <a:pt x="29" y="17"/>
                    <a:pt x="21" y="22"/>
                    <a:pt x="21" y="31"/>
                  </a:cubicBezTo>
                  <a:cubicBezTo>
                    <a:pt x="21" y="40"/>
                    <a:pt x="27" y="43"/>
                    <a:pt x="38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3"/>
                    <a:pt x="90" y="82"/>
                  </a:cubicBezTo>
                  <a:cubicBezTo>
                    <a:pt x="90" y="105"/>
                    <a:pt x="73" y="119"/>
                    <a:pt x="44" y="119"/>
                  </a:cubicBezTo>
                  <a:cubicBezTo>
                    <a:pt x="15" y="119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046285" y="4303979"/>
              <a:ext cx="24085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5075928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1 h 155"/>
                <a:gd name="T12" fmla="*/ 20 w 21"/>
                <a:gd name="T13" fmla="*/ 41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5094455" y="4315095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5144478" y="4298421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5 h 155"/>
                <a:gd name="T18" fmla="*/ 18 w 93"/>
                <a:gd name="T19" fmla="*/ 114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346933" y="4298421"/>
            <a:ext cx="164887" cy="66696"/>
            <a:chOff x="2346933" y="4298421"/>
            <a:chExt cx="164887" cy="66696"/>
          </a:xfrm>
        </p:grpSpPr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2346933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2369165" y="4298421"/>
              <a:ext cx="46316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1"/>
                    <a:pt x="89" y="6"/>
                  </a:cubicBezTo>
                  <a:cubicBezTo>
                    <a:pt x="102" y="12"/>
                    <a:pt x="109" y="26"/>
                    <a:pt x="109" y="44"/>
                  </a:cubicBezTo>
                  <a:cubicBezTo>
                    <a:pt x="109" y="61"/>
                    <a:pt x="102" y="75"/>
                    <a:pt x="89" y="83"/>
                  </a:cubicBezTo>
                  <a:cubicBezTo>
                    <a:pt x="80" y="88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4"/>
                    <a:pt x="88" y="44"/>
                  </a:cubicBezTo>
                  <a:cubicBezTo>
                    <a:pt x="88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2419186" y="4315095"/>
              <a:ext cx="44464" cy="50022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6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Freeform 365"/>
            <p:cNvSpPr>
              <a:spLocks noChangeArrowheads="1"/>
            </p:cNvSpPr>
            <p:nvPr/>
          </p:nvSpPr>
          <p:spPr bwMode="auto">
            <a:xfrm>
              <a:off x="2467356" y="4298421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6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3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6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7203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Devices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61675" y="1844546"/>
            <a:ext cx="430306" cy="430306"/>
            <a:chOff x="5661675" y="1844546"/>
            <a:chExt cx="430306" cy="430306"/>
          </a:xfrm>
        </p:grpSpPr>
        <p:sp>
          <p:nvSpPr>
            <p:cNvPr id="417" name="Freeform 7"/>
            <p:cNvSpPr>
              <a:spLocks noChangeArrowheads="1"/>
            </p:cNvSpPr>
            <p:nvPr/>
          </p:nvSpPr>
          <p:spPr bwMode="auto">
            <a:xfrm>
              <a:off x="5661675" y="1844546"/>
              <a:ext cx="430306" cy="430306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" name="Group 373"/>
            <p:cNvGrpSpPr/>
            <p:nvPr/>
          </p:nvGrpSpPr>
          <p:grpSpPr>
            <a:xfrm>
              <a:off x="5774816" y="1915027"/>
              <a:ext cx="204025" cy="289344"/>
              <a:chOff x="5774816" y="1915027"/>
              <a:chExt cx="204025" cy="289344"/>
            </a:xfrm>
            <a:solidFill>
              <a:schemeClr val="bg1"/>
            </a:solidFill>
          </p:grpSpPr>
          <p:sp>
            <p:nvSpPr>
              <p:cNvPr id="451" name="Freeform 41"/>
              <p:cNvSpPr>
                <a:spLocks noChangeArrowheads="1"/>
              </p:cNvSpPr>
              <p:nvPr/>
            </p:nvSpPr>
            <p:spPr bwMode="auto">
              <a:xfrm>
                <a:off x="5774816" y="1915027"/>
                <a:ext cx="204025" cy="289344"/>
              </a:xfrm>
              <a:custGeom>
                <a:avLst/>
                <a:gdLst>
                  <a:gd name="T0" fmla="*/ 65 w 484"/>
                  <a:gd name="T1" fmla="*/ 688 h 689"/>
                  <a:gd name="T2" fmla="*/ 65 w 484"/>
                  <a:gd name="T3" fmla="*/ 688 h 689"/>
                  <a:gd name="T4" fmla="*/ 417 w 484"/>
                  <a:gd name="T5" fmla="*/ 688 h 689"/>
                  <a:gd name="T6" fmla="*/ 483 w 484"/>
                  <a:gd name="T7" fmla="*/ 623 h 689"/>
                  <a:gd name="T8" fmla="*/ 483 w 484"/>
                  <a:gd name="T9" fmla="*/ 65 h 689"/>
                  <a:gd name="T10" fmla="*/ 417 w 484"/>
                  <a:gd name="T11" fmla="*/ 0 h 689"/>
                  <a:gd name="T12" fmla="*/ 65 w 484"/>
                  <a:gd name="T13" fmla="*/ 0 h 689"/>
                  <a:gd name="T14" fmla="*/ 0 w 484"/>
                  <a:gd name="T15" fmla="*/ 65 h 689"/>
                  <a:gd name="T16" fmla="*/ 0 w 484"/>
                  <a:gd name="T17" fmla="*/ 623 h 689"/>
                  <a:gd name="T18" fmla="*/ 65 w 484"/>
                  <a:gd name="T19" fmla="*/ 688 h 689"/>
                  <a:gd name="T20" fmla="*/ 23 w 484"/>
                  <a:gd name="T21" fmla="*/ 65 h 689"/>
                  <a:gd name="T22" fmla="*/ 23 w 484"/>
                  <a:gd name="T23" fmla="*/ 65 h 689"/>
                  <a:gd name="T24" fmla="*/ 65 w 484"/>
                  <a:gd name="T25" fmla="*/ 23 h 689"/>
                  <a:gd name="T26" fmla="*/ 417 w 484"/>
                  <a:gd name="T27" fmla="*/ 23 h 689"/>
                  <a:gd name="T28" fmla="*/ 460 w 484"/>
                  <a:gd name="T29" fmla="*/ 65 h 689"/>
                  <a:gd name="T30" fmla="*/ 460 w 484"/>
                  <a:gd name="T31" fmla="*/ 623 h 689"/>
                  <a:gd name="T32" fmla="*/ 417 w 484"/>
                  <a:gd name="T33" fmla="*/ 665 h 689"/>
                  <a:gd name="T34" fmla="*/ 65 w 484"/>
                  <a:gd name="T35" fmla="*/ 665 h 689"/>
                  <a:gd name="T36" fmla="*/ 23 w 484"/>
                  <a:gd name="T37" fmla="*/ 623 h 689"/>
                  <a:gd name="T38" fmla="*/ 23 w 484"/>
                  <a:gd name="T39" fmla="*/ 65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4" h="689">
                    <a:moveTo>
                      <a:pt x="65" y="688"/>
                    </a:moveTo>
                    <a:lnTo>
                      <a:pt x="65" y="688"/>
                    </a:lnTo>
                    <a:cubicBezTo>
                      <a:pt x="417" y="688"/>
                      <a:pt x="417" y="688"/>
                      <a:pt x="417" y="688"/>
                    </a:cubicBezTo>
                    <a:cubicBezTo>
                      <a:pt x="453" y="688"/>
                      <a:pt x="483" y="659"/>
                      <a:pt x="483" y="623"/>
                    </a:cubicBezTo>
                    <a:cubicBezTo>
                      <a:pt x="483" y="65"/>
                      <a:pt x="483" y="65"/>
                      <a:pt x="483" y="65"/>
                    </a:cubicBezTo>
                    <a:cubicBezTo>
                      <a:pt x="483" y="29"/>
                      <a:pt x="453" y="0"/>
                      <a:pt x="417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0" y="0"/>
                      <a:pt x="0" y="29"/>
                      <a:pt x="0" y="65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59"/>
                      <a:pt x="30" y="688"/>
                      <a:pt x="65" y="688"/>
                    </a:cubicBezTo>
                    <a:close/>
                    <a:moveTo>
                      <a:pt x="23" y="65"/>
                    </a:moveTo>
                    <a:lnTo>
                      <a:pt x="23" y="65"/>
                    </a:lnTo>
                    <a:cubicBezTo>
                      <a:pt x="23" y="41"/>
                      <a:pt x="42" y="23"/>
                      <a:pt x="65" y="23"/>
                    </a:cubicBezTo>
                    <a:cubicBezTo>
                      <a:pt x="417" y="23"/>
                      <a:pt x="417" y="23"/>
                      <a:pt x="417" y="23"/>
                    </a:cubicBezTo>
                    <a:cubicBezTo>
                      <a:pt x="441" y="23"/>
                      <a:pt x="460" y="41"/>
                      <a:pt x="460" y="65"/>
                    </a:cubicBezTo>
                    <a:cubicBezTo>
                      <a:pt x="460" y="623"/>
                      <a:pt x="460" y="623"/>
                      <a:pt x="460" y="623"/>
                    </a:cubicBezTo>
                    <a:cubicBezTo>
                      <a:pt x="460" y="646"/>
                      <a:pt x="441" y="665"/>
                      <a:pt x="417" y="665"/>
                    </a:cubicBezTo>
                    <a:cubicBezTo>
                      <a:pt x="65" y="665"/>
                      <a:pt x="65" y="665"/>
                      <a:pt x="65" y="665"/>
                    </a:cubicBezTo>
                    <a:cubicBezTo>
                      <a:pt x="42" y="665"/>
                      <a:pt x="23" y="646"/>
                      <a:pt x="23" y="623"/>
                    </a:cubicBezTo>
                    <a:lnTo>
                      <a:pt x="23" y="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Freeform 42"/>
              <p:cNvSpPr>
                <a:spLocks noChangeArrowheads="1"/>
              </p:cNvSpPr>
              <p:nvPr/>
            </p:nvSpPr>
            <p:spPr bwMode="auto">
              <a:xfrm>
                <a:off x="5798928" y="1939139"/>
                <a:ext cx="155801" cy="111286"/>
              </a:xfrm>
              <a:custGeom>
                <a:avLst/>
                <a:gdLst>
                  <a:gd name="T0" fmla="*/ 12 w 371"/>
                  <a:gd name="T1" fmla="*/ 265 h 266"/>
                  <a:gd name="T2" fmla="*/ 12 w 371"/>
                  <a:gd name="T3" fmla="*/ 265 h 266"/>
                  <a:gd name="T4" fmla="*/ 359 w 371"/>
                  <a:gd name="T5" fmla="*/ 265 h 266"/>
                  <a:gd name="T6" fmla="*/ 370 w 371"/>
                  <a:gd name="T7" fmla="*/ 254 h 266"/>
                  <a:gd name="T8" fmla="*/ 370 w 371"/>
                  <a:gd name="T9" fmla="*/ 11 h 266"/>
                  <a:gd name="T10" fmla="*/ 359 w 371"/>
                  <a:gd name="T11" fmla="*/ 0 h 266"/>
                  <a:gd name="T12" fmla="*/ 12 w 371"/>
                  <a:gd name="T13" fmla="*/ 0 h 266"/>
                  <a:gd name="T14" fmla="*/ 0 w 371"/>
                  <a:gd name="T15" fmla="*/ 11 h 266"/>
                  <a:gd name="T16" fmla="*/ 0 w 371"/>
                  <a:gd name="T17" fmla="*/ 254 h 266"/>
                  <a:gd name="T18" fmla="*/ 12 w 371"/>
                  <a:gd name="T19" fmla="*/ 265 h 266"/>
                  <a:gd name="T20" fmla="*/ 24 w 371"/>
                  <a:gd name="T21" fmla="*/ 23 h 266"/>
                  <a:gd name="T22" fmla="*/ 24 w 371"/>
                  <a:gd name="T23" fmla="*/ 23 h 266"/>
                  <a:gd name="T24" fmla="*/ 347 w 371"/>
                  <a:gd name="T25" fmla="*/ 23 h 266"/>
                  <a:gd name="T26" fmla="*/ 347 w 371"/>
                  <a:gd name="T27" fmla="*/ 241 h 266"/>
                  <a:gd name="T28" fmla="*/ 24 w 371"/>
                  <a:gd name="T29" fmla="*/ 241 h 266"/>
                  <a:gd name="T30" fmla="*/ 24 w 371"/>
                  <a:gd name="T31" fmla="*/ 2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1" h="266">
                    <a:moveTo>
                      <a:pt x="12" y="265"/>
                    </a:moveTo>
                    <a:lnTo>
                      <a:pt x="12" y="265"/>
                    </a:lnTo>
                    <a:cubicBezTo>
                      <a:pt x="359" y="265"/>
                      <a:pt x="359" y="265"/>
                      <a:pt x="359" y="265"/>
                    </a:cubicBezTo>
                    <a:cubicBezTo>
                      <a:pt x="365" y="265"/>
                      <a:pt x="370" y="260"/>
                      <a:pt x="370" y="254"/>
                    </a:cubicBezTo>
                    <a:cubicBezTo>
                      <a:pt x="370" y="11"/>
                      <a:pt x="370" y="11"/>
                      <a:pt x="370" y="11"/>
                    </a:cubicBezTo>
                    <a:cubicBezTo>
                      <a:pt x="370" y="5"/>
                      <a:pt x="365" y="0"/>
                      <a:pt x="359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260"/>
                      <a:pt x="5" y="265"/>
                      <a:pt x="12" y="265"/>
                    </a:cubicBezTo>
                    <a:close/>
                    <a:moveTo>
                      <a:pt x="24" y="23"/>
                    </a:moveTo>
                    <a:lnTo>
                      <a:pt x="24" y="23"/>
                    </a:lnTo>
                    <a:cubicBezTo>
                      <a:pt x="347" y="23"/>
                      <a:pt x="347" y="23"/>
                      <a:pt x="347" y="23"/>
                    </a:cubicBezTo>
                    <a:cubicBezTo>
                      <a:pt x="347" y="241"/>
                      <a:pt x="347" y="241"/>
                      <a:pt x="347" y="241"/>
                    </a:cubicBezTo>
                    <a:cubicBezTo>
                      <a:pt x="24" y="241"/>
                      <a:pt x="24" y="241"/>
                      <a:pt x="24" y="241"/>
                    </a:cubicBezTo>
                    <a:lnTo>
                      <a:pt x="24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Freeform 43"/>
              <p:cNvSpPr>
                <a:spLocks noChangeArrowheads="1"/>
              </p:cNvSpPr>
              <p:nvPr/>
            </p:nvSpPr>
            <p:spPr bwMode="auto">
              <a:xfrm>
                <a:off x="5815621" y="2059700"/>
                <a:ext cx="122415" cy="122416"/>
              </a:xfrm>
              <a:custGeom>
                <a:avLst/>
                <a:gdLst>
                  <a:gd name="T0" fmla="*/ 144 w 289"/>
                  <a:gd name="T1" fmla="*/ 0 h 289"/>
                  <a:gd name="T2" fmla="*/ 144 w 289"/>
                  <a:gd name="T3" fmla="*/ 0 h 289"/>
                  <a:gd name="T4" fmla="*/ 0 w 289"/>
                  <a:gd name="T5" fmla="*/ 144 h 289"/>
                  <a:gd name="T6" fmla="*/ 144 w 289"/>
                  <a:gd name="T7" fmla="*/ 288 h 289"/>
                  <a:gd name="T8" fmla="*/ 288 w 289"/>
                  <a:gd name="T9" fmla="*/ 144 h 289"/>
                  <a:gd name="T10" fmla="*/ 144 w 289"/>
                  <a:gd name="T11" fmla="*/ 0 h 289"/>
                  <a:gd name="T12" fmla="*/ 144 w 289"/>
                  <a:gd name="T13" fmla="*/ 265 h 289"/>
                  <a:gd name="T14" fmla="*/ 144 w 289"/>
                  <a:gd name="T15" fmla="*/ 265 h 289"/>
                  <a:gd name="T16" fmla="*/ 24 w 289"/>
                  <a:gd name="T17" fmla="*/ 144 h 289"/>
                  <a:gd name="T18" fmla="*/ 144 w 289"/>
                  <a:gd name="T19" fmla="*/ 23 h 289"/>
                  <a:gd name="T20" fmla="*/ 265 w 289"/>
                  <a:gd name="T21" fmla="*/ 144 h 289"/>
                  <a:gd name="T22" fmla="*/ 144 w 289"/>
                  <a:gd name="T23" fmla="*/ 26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9" h="289">
                    <a:moveTo>
                      <a:pt x="144" y="0"/>
                    </a:moveTo>
                    <a:lnTo>
                      <a:pt x="144" y="0"/>
                    </a:lnTo>
                    <a:cubicBezTo>
                      <a:pt x="65" y="0"/>
                      <a:pt x="0" y="65"/>
                      <a:pt x="0" y="144"/>
                    </a:cubicBezTo>
                    <a:cubicBezTo>
                      <a:pt x="0" y="223"/>
                      <a:pt x="65" y="288"/>
                      <a:pt x="144" y="288"/>
                    </a:cubicBezTo>
                    <a:cubicBezTo>
                      <a:pt x="223" y="288"/>
                      <a:pt x="288" y="223"/>
                      <a:pt x="288" y="144"/>
                    </a:cubicBezTo>
                    <a:cubicBezTo>
                      <a:pt x="288" y="65"/>
                      <a:pt x="223" y="0"/>
                      <a:pt x="144" y="0"/>
                    </a:cubicBezTo>
                    <a:close/>
                    <a:moveTo>
                      <a:pt x="144" y="265"/>
                    </a:moveTo>
                    <a:lnTo>
                      <a:pt x="144" y="265"/>
                    </a:lnTo>
                    <a:cubicBezTo>
                      <a:pt x="78" y="265"/>
                      <a:pt x="24" y="211"/>
                      <a:pt x="24" y="144"/>
                    </a:cubicBezTo>
                    <a:cubicBezTo>
                      <a:pt x="24" y="77"/>
                      <a:pt x="78" y="23"/>
                      <a:pt x="144" y="23"/>
                    </a:cubicBezTo>
                    <a:cubicBezTo>
                      <a:pt x="211" y="23"/>
                      <a:pt x="265" y="77"/>
                      <a:pt x="265" y="144"/>
                    </a:cubicBezTo>
                    <a:cubicBezTo>
                      <a:pt x="265" y="211"/>
                      <a:pt x="211" y="265"/>
                      <a:pt x="144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" name="Freeform 44"/>
              <p:cNvSpPr>
                <a:spLocks noChangeArrowheads="1"/>
              </p:cNvSpPr>
              <p:nvPr/>
            </p:nvSpPr>
            <p:spPr bwMode="auto">
              <a:xfrm>
                <a:off x="5849007" y="2093085"/>
                <a:ext cx="57497" cy="57497"/>
              </a:xfrm>
              <a:custGeom>
                <a:avLst/>
                <a:gdLst>
                  <a:gd name="T0" fmla="*/ 67 w 136"/>
                  <a:gd name="T1" fmla="*/ 0 h 135"/>
                  <a:gd name="T2" fmla="*/ 67 w 136"/>
                  <a:gd name="T3" fmla="*/ 0 h 135"/>
                  <a:gd name="T4" fmla="*/ 0 w 136"/>
                  <a:gd name="T5" fmla="*/ 67 h 135"/>
                  <a:gd name="T6" fmla="*/ 67 w 136"/>
                  <a:gd name="T7" fmla="*/ 134 h 135"/>
                  <a:gd name="T8" fmla="*/ 135 w 136"/>
                  <a:gd name="T9" fmla="*/ 67 h 135"/>
                  <a:gd name="T10" fmla="*/ 67 w 136"/>
                  <a:gd name="T11" fmla="*/ 0 h 135"/>
                  <a:gd name="T12" fmla="*/ 67 w 136"/>
                  <a:gd name="T13" fmla="*/ 111 h 135"/>
                  <a:gd name="T14" fmla="*/ 67 w 136"/>
                  <a:gd name="T15" fmla="*/ 111 h 135"/>
                  <a:gd name="T16" fmla="*/ 23 w 136"/>
                  <a:gd name="T17" fmla="*/ 67 h 135"/>
                  <a:gd name="T18" fmla="*/ 67 w 136"/>
                  <a:gd name="T19" fmla="*/ 23 h 135"/>
                  <a:gd name="T20" fmla="*/ 111 w 136"/>
                  <a:gd name="T21" fmla="*/ 67 h 135"/>
                  <a:gd name="T22" fmla="*/ 67 w 136"/>
                  <a:gd name="T23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5">
                    <a:moveTo>
                      <a:pt x="67" y="0"/>
                    </a:moveTo>
                    <a:lnTo>
                      <a:pt x="67" y="0"/>
                    </a:lnTo>
                    <a:cubicBezTo>
                      <a:pt x="31" y="0"/>
                      <a:pt x="0" y="31"/>
                      <a:pt x="0" y="67"/>
                    </a:cubicBezTo>
                    <a:cubicBezTo>
                      <a:pt x="0" y="103"/>
                      <a:pt x="31" y="134"/>
                      <a:pt x="67" y="134"/>
                    </a:cubicBezTo>
                    <a:cubicBezTo>
                      <a:pt x="104" y="134"/>
                      <a:pt x="135" y="103"/>
                      <a:pt x="135" y="67"/>
                    </a:cubicBezTo>
                    <a:cubicBezTo>
                      <a:pt x="135" y="31"/>
                      <a:pt x="104" y="0"/>
                      <a:pt x="67" y="0"/>
                    </a:cubicBezTo>
                    <a:close/>
                    <a:moveTo>
                      <a:pt x="67" y="111"/>
                    </a:moveTo>
                    <a:lnTo>
                      <a:pt x="67" y="111"/>
                    </a:lnTo>
                    <a:cubicBezTo>
                      <a:pt x="43" y="111"/>
                      <a:pt x="23" y="91"/>
                      <a:pt x="23" y="67"/>
                    </a:cubicBezTo>
                    <a:cubicBezTo>
                      <a:pt x="23" y="43"/>
                      <a:pt x="43" y="23"/>
                      <a:pt x="67" y="23"/>
                    </a:cubicBezTo>
                    <a:cubicBezTo>
                      <a:pt x="91" y="23"/>
                      <a:pt x="111" y="43"/>
                      <a:pt x="111" y="67"/>
                    </a:cubicBezTo>
                    <a:cubicBezTo>
                      <a:pt x="111" y="91"/>
                      <a:pt x="91" y="111"/>
                      <a:pt x="6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321521" y="1844546"/>
            <a:ext cx="430306" cy="430306"/>
            <a:chOff x="1321521" y="1844546"/>
            <a:chExt cx="430306" cy="430306"/>
          </a:xfrm>
        </p:grpSpPr>
        <p:sp>
          <p:nvSpPr>
            <p:cNvPr id="412" name="Freeform 2"/>
            <p:cNvSpPr>
              <a:spLocks noChangeArrowheads="1"/>
            </p:cNvSpPr>
            <p:nvPr/>
          </p:nvSpPr>
          <p:spPr bwMode="auto">
            <a:xfrm>
              <a:off x="1321521" y="1844546"/>
              <a:ext cx="430306" cy="430306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" name="Freeform 45"/>
            <p:cNvSpPr>
              <a:spLocks noChangeArrowheads="1"/>
            </p:cNvSpPr>
            <p:nvPr/>
          </p:nvSpPr>
          <p:spPr bwMode="auto">
            <a:xfrm>
              <a:off x="1392002" y="1898335"/>
              <a:ext cx="283780" cy="300472"/>
            </a:xfrm>
            <a:custGeom>
              <a:avLst/>
              <a:gdLst>
                <a:gd name="T0" fmla="*/ 165 w 676"/>
                <a:gd name="T1" fmla="*/ 203 h 714"/>
                <a:gd name="T2" fmla="*/ 165 w 676"/>
                <a:gd name="T3" fmla="*/ 203 h 714"/>
                <a:gd name="T4" fmla="*/ 16 w 676"/>
                <a:gd name="T5" fmla="*/ 472 h 714"/>
                <a:gd name="T6" fmla="*/ 78 w 676"/>
                <a:gd name="T7" fmla="*/ 709 h 714"/>
                <a:gd name="T8" fmla="*/ 88 w 676"/>
                <a:gd name="T9" fmla="*/ 713 h 714"/>
                <a:gd name="T10" fmla="*/ 210 w 676"/>
                <a:gd name="T11" fmla="*/ 622 h 714"/>
                <a:gd name="T12" fmla="*/ 235 w 676"/>
                <a:gd name="T13" fmla="*/ 487 h 714"/>
                <a:gd name="T14" fmla="*/ 184 w 676"/>
                <a:gd name="T15" fmla="*/ 473 h 714"/>
                <a:gd name="T16" fmla="*/ 255 w 676"/>
                <a:gd name="T17" fmla="*/ 293 h 714"/>
                <a:gd name="T18" fmla="*/ 435 w 676"/>
                <a:gd name="T19" fmla="*/ 222 h 714"/>
                <a:gd name="T20" fmla="*/ 451 w 676"/>
                <a:gd name="T21" fmla="*/ 273 h 714"/>
                <a:gd name="T22" fmla="*/ 584 w 676"/>
                <a:gd name="T23" fmla="*/ 248 h 714"/>
                <a:gd name="T24" fmla="*/ 675 w 676"/>
                <a:gd name="T25" fmla="*/ 126 h 714"/>
                <a:gd name="T26" fmla="*/ 671 w 676"/>
                <a:gd name="T27" fmla="*/ 115 h 714"/>
                <a:gd name="T28" fmla="*/ 165 w 676"/>
                <a:gd name="T29" fmla="*/ 203 h 714"/>
                <a:gd name="T30" fmla="*/ 568 w 676"/>
                <a:gd name="T31" fmla="*/ 231 h 714"/>
                <a:gd name="T32" fmla="*/ 568 w 676"/>
                <a:gd name="T33" fmla="*/ 231 h 714"/>
                <a:gd name="T34" fmla="*/ 466 w 676"/>
                <a:gd name="T35" fmla="*/ 256 h 714"/>
                <a:gd name="T36" fmla="*/ 461 w 676"/>
                <a:gd name="T37" fmla="*/ 218 h 714"/>
                <a:gd name="T38" fmla="*/ 461 w 676"/>
                <a:gd name="T39" fmla="*/ 207 h 714"/>
                <a:gd name="T40" fmla="*/ 453 w 676"/>
                <a:gd name="T41" fmla="*/ 200 h 714"/>
                <a:gd name="T42" fmla="*/ 238 w 676"/>
                <a:gd name="T43" fmla="*/ 276 h 714"/>
                <a:gd name="T44" fmla="*/ 163 w 676"/>
                <a:gd name="T45" fmla="*/ 491 h 714"/>
                <a:gd name="T46" fmla="*/ 169 w 676"/>
                <a:gd name="T47" fmla="*/ 499 h 714"/>
                <a:gd name="T48" fmla="*/ 180 w 676"/>
                <a:gd name="T49" fmla="*/ 499 h 714"/>
                <a:gd name="T50" fmla="*/ 218 w 676"/>
                <a:gd name="T51" fmla="*/ 504 h 714"/>
                <a:gd name="T52" fmla="*/ 194 w 676"/>
                <a:gd name="T53" fmla="*/ 605 h 714"/>
                <a:gd name="T54" fmla="*/ 90 w 676"/>
                <a:gd name="T55" fmla="*/ 689 h 714"/>
                <a:gd name="T56" fmla="*/ 39 w 676"/>
                <a:gd name="T57" fmla="*/ 476 h 714"/>
                <a:gd name="T58" fmla="*/ 182 w 676"/>
                <a:gd name="T59" fmla="*/ 220 h 714"/>
                <a:gd name="T60" fmla="*/ 651 w 676"/>
                <a:gd name="T61" fmla="*/ 128 h 714"/>
                <a:gd name="T62" fmla="*/ 568 w 676"/>
                <a:gd name="T63" fmla="*/ 231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6" h="714">
                  <a:moveTo>
                    <a:pt x="165" y="203"/>
                  </a:moveTo>
                  <a:lnTo>
                    <a:pt x="165" y="203"/>
                  </a:lnTo>
                  <a:cubicBezTo>
                    <a:pt x="86" y="282"/>
                    <a:pt x="34" y="377"/>
                    <a:pt x="16" y="472"/>
                  </a:cubicBezTo>
                  <a:cubicBezTo>
                    <a:pt x="0" y="569"/>
                    <a:pt x="21" y="653"/>
                    <a:pt x="78" y="709"/>
                  </a:cubicBezTo>
                  <a:cubicBezTo>
                    <a:pt x="79" y="710"/>
                    <a:pt x="82" y="713"/>
                    <a:pt x="88" y="713"/>
                  </a:cubicBezTo>
                  <a:cubicBezTo>
                    <a:pt x="102" y="713"/>
                    <a:pt x="134" y="699"/>
                    <a:pt x="210" y="622"/>
                  </a:cubicBezTo>
                  <a:cubicBezTo>
                    <a:pt x="280" y="553"/>
                    <a:pt x="256" y="508"/>
                    <a:pt x="235" y="487"/>
                  </a:cubicBezTo>
                  <a:cubicBezTo>
                    <a:pt x="222" y="474"/>
                    <a:pt x="202" y="469"/>
                    <a:pt x="184" y="473"/>
                  </a:cubicBezTo>
                  <a:cubicBezTo>
                    <a:pt x="178" y="411"/>
                    <a:pt x="205" y="344"/>
                    <a:pt x="255" y="293"/>
                  </a:cubicBezTo>
                  <a:cubicBezTo>
                    <a:pt x="306" y="243"/>
                    <a:pt x="374" y="216"/>
                    <a:pt x="435" y="222"/>
                  </a:cubicBezTo>
                  <a:cubicBezTo>
                    <a:pt x="431" y="240"/>
                    <a:pt x="436" y="259"/>
                    <a:pt x="451" y="273"/>
                  </a:cubicBezTo>
                  <a:cubicBezTo>
                    <a:pt x="472" y="295"/>
                    <a:pt x="527" y="306"/>
                    <a:pt x="584" y="248"/>
                  </a:cubicBezTo>
                  <a:cubicBezTo>
                    <a:pt x="645" y="188"/>
                    <a:pt x="675" y="147"/>
                    <a:pt x="675" y="126"/>
                  </a:cubicBezTo>
                  <a:cubicBezTo>
                    <a:pt x="675" y="120"/>
                    <a:pt x="673" y="117"/>
                    <a:pt x="671" y="115"/>
                  </a:cubicBezTo>
                  <a:cubicBezTo>
                    <a:pt x="556" y="0"/>
                    <a:pt x="329" y="40"/>
                    <a:pt x="165" y="203"/>
                  </a:cubicBezTo>
                  <a:close/>
                  <a:moveTo>
                    <a:pt x="568" y="231"/>
                  </a:moveTo>
                  <a:lnTo>
                    <a:pt x="568" y="231"/>
                  </a:lnTo>
                  <a:cubicBezTo>
                    <a:pt x="522" y="277"/>
                    <a:pt x="482" y="271"/>
                    <a:pt x="466" y="256"/>
                  </a:cubicBezTo>
                  <a:cubicBezTo>
                    <a:pt x="456" y="246"/>
                    <a:pt x="454" y="230"/>
                    <a:pt x="461" y="218"/>
                  </a:cubicBezTo>
                  <a:cubicBezTo>
                    <a:pt x="463" y="215"/>
                    <a:pt x="463" y="210"/>
                    <a:pt x="461" y="207"/>
                  </a:cubicBezTo>
                  <a:cubicBezTo>
                    <a:pt x="460" y="203"/>
                    <a:pt x="457" y="201"/>
                    <a:pt x="453" y="200"/>
                  </a:cubicBezTo>
                  <a:cubicBezTo>
                    <a:pt x="381" y="188"/>
                    <a:pt x="299" y="217"/>
                    <a:pt x="238" y="276"/>
                  </a:cubicBezTo>
                  <a:cubicBezTo>
                    <a:pt x="179" y="336"/>
                    <a:pt x="150" y="418"/>
                    <a:pt x="163" y="491"/>
                  </a:cubicBezTo>
                  <a:cubicBezTo>
                    <a:pt x="163" y="494"/>
                    <a:pt x="165" y="498"/>
                    <a:pt x="169" y="499"/>
                  </a:cubicBezTo>
                  <a:cubicBezTo>
                    <a:pt x="173" y="501"/>
                    <a:pt x="177" y="501"/>
                    <a:pt x="180" y="499"/>
                  </a:cubicBezTo>
                  <a:cubicBezTo>
                    <a:pt x="192" y="492"/>
                    <a:pt x="208" y="494"/>
                    <a:pt x="218" y="504"/>
                  </a:cubicBezTo>
                  <a:cubicBezTo>
                    <a:pt x="244" y="530"/>
                    <a:pt x="236" y="563"/>
                    <a:pt x="194" y="605"/>
                  </a:cubicBezTo>
                  <a:cubicBezTo>
                    <a:pt x="125" y="675"/>
                    <a:pt x="98" y="687"/>
                    <a:pt x="90" y="689"/>
                  </a:cubicBezTo>
                  <a:cubicBezTo>
                    <a:pt x="42" y="638"/>
                    <a:pt x="24" y="563"/>
                    <a:pt x="39" y="476"/>
                  </a:cubicBezTo>
                  <a:cubicBezTo>
                    <a:pt x="56" y="386"/>
                    <a:pt x="106" y="295"/>
                    <a:pt x="182" y="220"/>
                  </a:cubicBezTo>
                  <a:cubicBezTo>
                    <a:pt x="335" y="67"/>
                    <a:pt x="544" y="26"/>
                    <a:pt x="651" y="128"/>
                  </a:cubicBezTo>
                  <a:cubicBezTo>
                    <a:pt x="649" y="136"/>
                    <a:pt x="638" y="162"/>
                    <a:pt x="568" y="2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1844546"/>
            <a:ext cx="430306" cy="430306"/>
            <a:chOff x="457200" y="1844546"/>
            <a:chExt cx="430306" cy="430306"/>
          </a:xfrm>
        </p:grpSpPr>
        <p:sp>
          <p:nvSpPr>
            <p:cNvPr id="411" name="Freeform 1"/>
            <p:cNvSpPr>
              <a:spLocks noChangeArrowheads="1"/>
            </p:cNvSpPr>
            <p:nvPr/>
          </p:nvSpPr>
          <p:spPr bwMode="auto">
            <a:xfrm>
              <a:off x="457200" y="1844546"/>
              <a:ext cx="430306" cy="430306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7" name="Group 366"/>
            <p:cNvGrpSpPr/>
            <p:nvPr/>
          </p:nvGrpSpPr>
          <p:grpSpPr>
            <a:xfrm>
              <a:off x="564777" y="1902043"/>
              <a:ext cx="215153" cy="315310"/>
              <a:chOff x="564777" y="1902043"/>
              <a:chExt cx="215153" cy="315310"/>
            </a:xfrm>
            <a:solidFill>
              <a:schemeClr val="bg1"/>
            </a:solidFill>
          </p:grpSpPr>
          <p:sp>
            <p:nvSpPr>
              <p:cNvPr id="456" name="Freeform 46"/>
              <p:cNvSpPr>
                <a:spLocks noChangeArrowheads="1"/>
              </p:cNvSpPr>
              <p:nvPr/>
            </p:nvSpPr>
            <p:spPr bwMode="auto">
              <a:xfrm>
                <a:off x="564777" y="1902043"/>
                <a:ext cx="215153" cy="315310"/>
              </a:xfrm>
              <a:custGeom>
                <a:avLst/>
                <a:gdLst>
                  <a:gd name="T0" fmla="*/ 226 w 513"/>
                  <a:gd name="T1" fmla="*/ 750 h 751"/>
                  <a:gd name="T2" fmla="*/ 226 w 513"/>
                  <a:gd name="T3" fmla="*/ 750 h 751"/>
                  <a:gd name="T4" fmla="*/ 452 w 513"/>
                  <a:gd name="T5" fmla="*/ 468 h 751"/>
                  <a:gd name="T6" fmla="*/ 235 w 513"/>
                  <a:gd name="T7" fmla="*/ 188 h 751"/>
                  <a:gd name="T8" fmla="*/ 237 w 513"/>
                  <a:gd name="T9" fmla="*/ 178 h 751"/>
                  <a:gd name="T10" fmla="*/ 247 w 513"/>
                  <a:gd name="T11" fmla="*/ 146 h 751"/>
                  <a:gd name="T12" fmla="*/ 352 w 513"/>
                  <a:gd name="T13" fmla="*/ 126 h 751"/>
                  <a:gd name="T14" fmla="*/ 380 w 513"/>
                  <a:gd name="T15" fmla="*/ 127 h 751"/>
                  <a:gd name="T16" fmla="*/ 471 w 513"/>
                  <a:gd name="T17" fmla="*/ 101 h 751"/>
                  <a:gd name="T18" fmla="*/ 512 w 513"/>
                  <a:gd name="T19" fmla="*/ 12 h 751"/>
                  <a:gd name="T20" fmla="*/ 500 w 513"/>
                  <a:gd name="T21" fmla="*/ 0 h 751"/>
                  <a:gd name="T22" fmla="*/ 488 w 513"/>
                  <a:gd name="T23" fmla="*/ 12 h 751"/>
                  <a:gd name="T24" fmla="*/ 456 w 513"/>
                  <a:gd name="T25" fmla="*/ 83 h 751"/>
                  <a:gd name="T26" fmla="*/ 380 w 513"/>
                  <a:gd name="T27" fmla="*/ 104 h 751"/>
                  <a:gd name="T28" fmla="*/ 353 w 513"/>
                  <a:gd name="T29" fmla="*/ 104 h 751"/>
                  <a:gd name="T30" fmla="*/ 230 w 513"/>
                  <a:gd name="T31" fmla="*/ 131 h 751"/>
                  <a:gd name="T32" fmla="*/ 215 w 513"/>
                  <a:gd name="T33" fmla="*/ 181 h 751"/>
                  <a:gd name="T34" fmla="*/ 218 w 513"/>
                  <a:gd name="T35" fmla="*/ 188 h 751"/>
                  <a:gd name="T36" fmla="*/ 0 w 513"/>
                  <a:gd name="T37" fmla="*/ 468 h 751"/>
                  <a:gd name="T38" fmla="*/ 226 w 513"/>
                  <a:gd name="T39" fmla="*/ 750 h 751"/>
                  <a:gd name="T40" fmla="*/ 226 w 513"/>
                  <a:gd name="T41" fmla="*/ 210 h 751"/>
                  <a:gd name="T42" fmla="*/ 226 w 513"/>
                  <a:gd name="T43" fmla="*/ 210 h 751"/>
                  <a:gd name="T44" fmla="*/ 428 w 513"/>
                  <a:gd name="T45" fmla="*/ 468 h 751"/>
                  <a:gd name="T46" fmla="*/ 226 w 513"/>
                  <a:gd name="T47" fmla="*/ 727 h 751"/>
                  <a:gd name="T48" fmla="*/ 24 w 513"/>
                  <a:gd name="T49" fmla="*/ 468 h 751"/>
                  <a:gd name="T50" fmla="*/ 226 w 513"/>
                  <a:gd name="T51" fmla="*/ 21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3" h="751">
                    <a:moveTo>
                      <a:pt x="226" y="750"/>
                    </a:moveTo>
                    <a:lnTo>
                      <a:pt x="226" y="750"/>
                    </a:lnTo>
                    <a:cubicBezTo>
                      <a:pt x="350" y="750"/>
                      <a:pt x="452" y="624"/>
                      <a:pt x="452" y="468"/>
                    </a:cubicBezTo>
                    <a:cubicBezTo>
                      <a:pt x="452" y="317"/>
                      <a:pt x="355" y="193"/>
                      <a:pt x="235" y="188"/>
                    </a:cubicBezTo>
                    <a:cubicBezTo>
                      <a:pt x="236" y="185"/>
                      <a:pt x="237" y="182"/>
                      <a:pt x="237" y="178"/>
                    </a:cubicBezTo>
                    <a:cubicBezTo>
                      <a:pt x="236" y="165"/>
                      <a:pt x="240" y="155"/>
                      <a:pt x="247" y="146"/>
                    </a:cubicBezTo>
                    <a:cubicBezTo>
                      <a:pt x="268" y="124"/>
                      <a:pt x="319" y="125"/>
                      <a:pt x="352" y="126"/>
                    </a:cubicBezTo>
                    <a:cubicBezTo>
                      <a:pt x="380" y="127"/>
                      <a:pt x="380" y="127"/>
                      <a:pt x="380" y="127"/>
                    </a:cubicBezTo>
                    <a:cubicBezTo>
                      <a:pt x="414" y="127"/>
                      <a:pt x="436" y="128"/>
                      <a:pt x="471" y="101"/>
                    </a:cubicBezTo>
                    <a:cubicBezTo>
                      <a:pt x="506" y="73"/>
                      <a:pt x="512" y="54"/>
                      <a:pt x="512" y="12"/>
                    </a:cubicBezTo>
                    <a:cubicBezTo>
                      <a:pt x="512" y="6"/>
                      <a:pt x="506" y="0"/>
                      <a:pt x="500" y="0"/>
                    </a:cubicBezTo>
                    <a:cubicBezTo>
                      <a:pt x="494" y="0"/>
                      <a:pt x="488" y="6"/>
                      <a:pt x="488" y="12"/>
                    </a:cubicBezTo>
                    <a:cubicBezTo>
                      <a:pt x="488" y="48"/>
                      <a:pt x="484" y="60"/>
                      <a:pt x="456" y="83"/>
                    </a:cubicBezTo>
                    <a:cubicBezTo>
                      <a:pt x="429" y="105"/>
                      <a:pt x="412" y="105"/>
                      <a:pt x="380" y="104"/>
                    </a:cubicBezTo>
                    <a:cubicBezTo>
                      <a:pt x="353" y="104"/>
                      <a:pt x="353" y="104"/>
                      <a:pt x="353" y="104"/>
                    </a:cubicBezTo>
                    <a:cubicBezTo>
                      <a:pt x="316" y="102"/>
                      <a:pt x="258" y="100"/>
                      <a:pt x="230" y="131"/>
                    </a:cubicBezTo>
                    <a:cubicBezTo>
                      <a:pt x="218" y="143"/>
                      <a:pt x="212" y="160"/>
                      <a:pt x="215" y="181"/>
                    </a:cubicBezTo>
                    <a:cubicBezTo>
                      <a:pt x="215" y="184"/>
                      <a:pt x="216" y="186"/>
                      <a:pt x="218" y="188"/>
                    </a:cubicBezTo>
                    <a:cubicBezTo>
                      <a:pt x="97" y="193"/>
                      <a:pt x="0" y="317"/>
                      <a:pt x="0" y="468"/>
                    </a:cubicBezTo>
                    <a:cubicBezTo>
                      <a:pt x="0" y="624"/>
                      <a:pt x="102" y="750"/>
                      <a:pt x="226" y="750"/>
                    </a:cubicBezTo>
                    <a:close/>
                    <a:moveTo>
                      <a:pt x="226" y="210"/>
                    </a:moveTo>
                    <a:lnTo>
                      <a:pt x="226" y="210"/>
                    </a:lnTo>
                    <a:cubicBezTo>
                      <a:pt x="337" y="210"/>
                      <a:pt x="428" y="326"/>
                      <a:pt x="428" y="468"/>
                    </a:cubicBezTo>
                    <a:cubicBezTo>
                      <a:pt x="428" y="611"/>
                      <a:pt x="337" y="727"/>
                      <a:pt x="226" y="727"/>
                    </a:cubicBezTo>
                    <a:cubicBezTo>
                      <a:pt x="115" y="727"/>
                      <a:pt x="24" y="611"/>
                      <a:pt x="24" y="468"/>
                    </a:cubicBezTo>
                    <a:cubicBezTo>
                      <a:pt x="24" y="326"/>
                      <a:pt x="115" y="210"/>
                      <a:pt x="226" y="21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" name="Freeform 47"/>
              <p:cNvSpPr>
                <a:spLocks noChangeArrowheads="1"/>
              </p:cNvSpPr>
              <p:nvPr/>
            </p:nvSpPr>
            <p:spPr bwMode="auto">
              <a:xfrm>
                <a:off x="655661" y="2018895"/>
                <a:ext cx="9273" cy="61207"/>
              </a:xfrm>
              <a:custGeom>
                <a:avLst/>
                <a:gdLst>
                  <a:gd name="T0" fmla="*/ 11 w 23"/>
                  <a:gd name="T1" fmla="*/ 146 h 147"/>
                  <a:gd name="T2" fmla="*/ 11 w 23"/>
                  <a:gd name="T3" fmla="*/ 146 h 147"/>
                  <a:gd name="T4" fmla="*/ 22 w 23"/>
                  <a:gd name="T5" fmla="*/ 135 h 147"/>
                  <a:gd name="T6" fmla="*/ 22 w 23"/>
                  <a:gd name="T7" fmla="*/ 12 h 147"/>
                  <a:gd name="T8" fmla="*/ 11 w 23"/>
                  <a:gd name="T9" fmla="*/ 0 h 147"/>
                  <a:gd name="T10" fmla="*/ 0 w 23"/>
                  <a:gd name="T11" fmla="*/ 12 h 147"/>
                  <a:gd name="T12" fmla="*/ 0 w 23"/>
                  <a:gd name="T13" fmla="*/ 135 h 147"/>
                  <a:gd name="T14" fmla="*/ 11 w 23"/>
                  <a:gd name="T15" fmla="*/ 14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47">
                    <a:moveTo>
                      <a:pt x="11" y="146"/>
                    </a:moveTo>
                    <a:lnTo>
                      <a:pt x="11" y="146"/>
                    </a:lnTo>
                    <a:cubicBezTo>
                      <a:pt x="17" y="146"/>
                      <a:pt x="22" y="141"/>
                      <a:pt x="22" y="135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41"/>
                      <a:pt x="5" y="146"/>
                      <a:pt x="11" y="14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187238" y="1844546"/>
            <a:ext cx="430306" cy="430306"/>
            <a:chOff x="2187238" y="1844546"/>
            <a:chExt cx="430306" cy="430306"/>
          </a:xfrm>
        </p:grpSpPr>
        <p:sp>
          <p:nvSpPr>
            <p:cNvPr id="413" name="Freeform 3"/>
            <p:cNvSpPr>
              <a:spLocks noChangeArrowheads="1"/>
            </p:cNvSpPr>
            <p:nvPr/>
          </p:nvSpPr>
          <p:spPr bwMode="auto">
            <a:xfrm>
              <a:off x="2187238" y="1844546"/>
              <a:ext cx="430306" cy="430306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2257720" y="1929865"/>
              <a:ext cx="289344" cy="257811"/>
              <a:chOff x="2257720" y="1929865"/>
              <a:chExt cx="289344" cy="257811"/>
            </a:xfrm>
            <a:solidFill>
              <a:schemeClr val="bg1"/>
            </a:solidFill>
          </p:grpSpPr>
          <p:sp>
            <p:nvSpPr>
              <p:cNvPr id="458" name="Freeform 48"/>
              <p:cNvSpPr>
                <a:spLocks noChangeArrowheads="1"/>
              </p:cNvSpPr>
              <p:nvPr/>
            </p:nvSpPr>
            <p:spPr bwMode="auto">
              <a:xfrm>
                <a:off x="2257720" y="1929865"/>
                <a:ext cx="289344" cy="257811"/>
              </a:xfrm>
              <a:custGeom>
                <a:avLst/>
                <a:gdLst>
                  <a:gd name="T0" fmla="*/ 632 w 690"/>
                  <a:gd name="T1" fmla="*/ 76 h 612"/>
                  <a:gd name="T2" fmla="*/ 632 w 690"/>
                  <a:gd name="T3" fmla="*/ 76 h 612"/>
                  <a:gd name="T4" fmla="*/ 500 w 690"/>
                  <a:gd name="T5" fmla="*/ 76 h 612"/>
                  <a:gd name="T6" fmla="*/ 481 w 690"/>
                  <a:gd name="T7" fmla="*/ 21 h 612"/>
                  <a:gd name="T8" fmla="*/ 453 w 690"/>
                  <a:gd name="T9" fmla="*/ 0 h 612"/>
                  <a:gd name="T10" fmla="*/ 252 w 690"/>
                  <a:gd name="T11" fmla="*/ 0 h 612"/>
                  <a:gd name="T12" fmla="*/ 224 w 690"/>
                  <a:gd name="T13" fmla="*/ 21 h 612"/>
                  <a:gd name="T14" fmla="*/ 206 w 690"/>
                  <a:gd name="T15" fmla="*/ 76 h 612"/>
                  <a:gd name="T16" fmla="*/ 58 w 690"/>
                  <a:gd name="T17" fmla="*/ 76 h 612"/>
                  <a:gd name="T18" fmla="*/ 0 w 690"/>
                  <a:gd name="T19" fmla="*/ 132 h 612"/>
                  <a:gd name="T20" fmla="*/ 0 w 690"/>
                  <a:gd name="T21" fmla="*/ 555 h 612"/>
                  <a:gd name="T22" fmla="*/ 58 w 690"/>
                  <a:gd name="T23" fmla="*/ 611 h 612"/>
                  <a:gd name="T24" fmla="*/ 632 w 690"/>
                  <a:gd name="T25" fmla="*/ 611 h 612"/>
                  <a:gd name="T26" fmla="*/ 689 w 690"/>
                  <a:gd name="T27" fmla="*/ 555 h 612"/>
                  <a:gd name="T28" fmla="*/ 689 w 690"/>
                  <a:gd name="T29" fmla="*/ 132 h 612"/>
                  <a:gd name="T30" fmla="*/ 632 w 690"/>
                  <a:gd name="T31" fmla="*/ 76 h 612"/>
                  <a:gd name="T32" fmla="*/ 666 w 690"/>
                  <a:gd name="T33" fmla="*/ 555 h 612"/>
                  <a:gd name="T34" fmla="*/ 666 w 690"/>
                  <a:gd name="T35" fmla="*/ 555 h 612"/>
                  <a:gd name="T36" fmla="*/ 632 w 690"/>
                  <a:gd name="T37" fmla="*/ 588 h 612"/>
                  <a:gd name="T38" fmla="*/ 58 w 690"/>
                  <a:gd name="T39" fmla="*/ 588 h 612"/>
                  <a:gd name="T40" fmla="*/ 24 w 690"/>
                  <a:gd name="T41" fmla="*/ 555 h 612"/>
                  <a:gd name="T42" fmla="*/ 24 w 690"/>
                  <a:gd name="T43" fmla="*/ 190 h 612"/>
                  <a:gd name="T44" fmla="*/ 666 w 690"/>
                  <a:gd name="T45" fmla="*/ 190 h 612"/>
                  <a:gd name="T46" fmla="*/ 666 w 690"/>
                  <a:gd name="T47" fmla="*/ 555 h 612"/>
                  <a:gd name="T48" fmla="*/ 666 w 690"/>
                  <a:gd name="T49" fmla="*/ 167 h 612"/>
                  <a:gd name="T50" fmla="*/ 666 w 690"/>
                  <a:gd name="T51" fmla="*/ 167 h 612"/>
                  <a:gd name="T52" fmla="*/ 24 w 690"/>
                  <a:gd name="T53" fmla="*/ 167 h 612"/>
                  <a:gd name="T54" fmla="*/ 24 w 690"/>
                  <a:gd name="T55" fmla="*/ 132 h 612"/>
                  <a:gd name="T56" fmla="*/ 58 w 690"/>
                  <a:gd name="T57" fmla="*/ 99 h 612"/>
                  <a:gd name="T58" fmla="*/ 223 w 690"/>
                  <a:gd name="T59" fmla="*/ 99 h 612"/>
                  <a:gd name="T60" fmla="*/ 246 w 690"/>
                  <a:gd name="T61" fmla="*/ 28 h 612"/>
                  <a:gd name="T62" fmla="*/ 252 w 690"/>
                  <a:gd name="T63" fmla="*/ 23 h 612"/>
                  <a:gd name="T64" fmla="*/ 453 w 690"/>
                  <a:gd name="T65" fmla="*/ 23 h 612"/>
                  <a:gd name="T66" fmla="*/ 459 w 690"/>
                  <a:gd name="T67" fmla="*/ 28 h 612"/>
                  <a:gd name="T68" fmla="*/ 483 w 690"/>
                  <a:gd name="T69" fmla="*/ 99 h 612"/>
                  <a:gd name="T70" fmla="*/ 632 w 690"/>
                  <a:gd name="T71" fmla="*/ 99 h 612"/>
                  <a:gd name="T72" fmla="*/ 666 w 690"/>
                  <a:gd name="T73" fmla="*/ 132 h 612"/>
                  <a:gd name="T74" fmla="*/ 666 w 690"/>
                  <a:gd name="T75" fmla="*/ 167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90" h="612">
                    <a:moveTo>
                      <a:pt x="632" y="76"/>
                    </a:moveTo>
                    <a:lnTo>
                      <a:pt x="632" y="76"/>
                    </a:lnTo>
                    <a:cubicBezTo>
                      <a:pt x="500" y="76"/>
                      <a:pt x="500" y="76"/>
                      <a:pt x="500" y="76"/>
                    </a:cubicBezTo>
                    <a:cubicBezTo>
                      <a:pt x="481" y="21"/>
                      <a:pt x="481" y="21"/>
                      <a:pt x="481" y="21"/>
                    </a:cubicBezTo>
                    <a:cubicBezTo>
                      <a:pt x="477" y="8"/>
                      <a:pt x="466" y="0"/>
                      <a:pt x="453" y="0"/>
                    </a:cubicBezTo>
                    <a:cubicBezTo>
                      <a:pt x="252" y="0"/>
                      <a:pt x="252" y="0"/>
                      <a:pt x="252" y="0"/>
                    </a:cubicBezTo>
                    <a:cubicBezTo>
                      <a:pt x="240" y="0"/>
                      <a:pt x="228" y="8"/>
                      <a:pt x="224" y="21"/>
                    </a:cubicBezTo>
                    <a:cubicBezTo>
                      <a:pt x="206" y="76"/>
                      <a:pt x="206" y="76"/>
                      <a:pt x="206" y="76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26" y="76"/>
                      <a:pt x="0" y="101"/>
                      <a:pt x="0" y="132"/>
                    </a:cubicBezTo>
                    <a:cubicBezTo>
                      <a:pt x="0" y="555"/>
                      <a:pt x="0" y="555"/>
                      <a:pt x="0" y="555"/>
                    </a:cubicBezTo>
                    <a:cubicBezTo>
                      <a:pt x="0" y="586"/>
                      <a:pt x="26" y="611"/>
                      <a:pt x="58" y="611"/>
                    </a:cubicBezTo>
                    <a:cubicBezTo>
                      <a:pt x="632" y="611"/>
                      <a:pt x="632" y="611"/>
                      <a:pt x="632" y="611"/>
                    </a:cubicBezTo>
                    <a:cubicBezTo>
                      <a:pt x="663" y="611"/>
                      <a:pt x="689" y="586"/>
                      <a:pt x="689" y="555"/>
                    </a:cubicBezTo>
                    <a:cubicBezTo>
                      <a:pt x="689" y="132"/>
                      <a:pt x="689" y="132"/>
                      <a:pt x="689" y="132"/>
                    </a:cubicBezTo>
                    <a:cubicBezTo>
                      <a:pt x="689" y="101"/>
                      <a:pt x="663" y="76"/>
                      <a:pt x="632" y="76"/>
                    </a:cubicBezTo>
                    <a:close/>
                    <a:moveTo>
                      <a:pt x="666" y="555"/>
                    </a:moveTo>
                    <a:lnTo>
                      <a:pt x="666" y="555"/>
                    </a:lnTo>
                    <a:cubicBezTo>
                      <a:pt x="666" y="574"/>
                      <a:pt x="651" y="588"/>
                      <a:pt x="632" y="588"/>
                    </a:cubicBezTo>
                    <a:cubicBezTo>
                      <a:pt x="58" y="588"/>
                      <a:pt x="58" y="588"/>
                      <a:pt x="58" y="588"/>
                    </a:cubicBezTo>
                    <a:cubicBezTo>
                      <a:pt x="39" y="588"/>
                      <a:pt x="24" y="574"/>
                      <a:pt x="24" y="555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666" y="190"/>
                      <a:pt x="666" y="190"/>
                      <a:pt x="666" y="190"/>
                    </a:cubicBezTo>
                    <a:lnTo>
                      <a:pt x="666" y="555"/>
                    </a:lnTo>
                    <a:close/>
                    <a:moveTo>
                      <a:pt x="666" y="167"/>
                    </a:moveTo>
                    <a:lnTo>
                      <a:pt x="666" y="167"/>
                    </a:lnTo>
                    <a:cubicBezTo>
                      <a:pt x="24" y="167"/>
                      <a:pt x="24" y="167"/>
                      <a:pt x="24" y="167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15"/>
                      <a:pt x="39" y="99"/>
                      <a:pt x="58" y="99"/>
                    </a:cubicBezTo>
                    <a:cubicBezTo>
                      <a:pt x="223" y="99"/>
                      <a:pt x="223" y="99"/>
                      <a:pt x="223" y="99"/>
                    </a:cubicBezTo>
                    <a:cubicBezTo>
                      <a:pt x="246" y="28"/>
                      <a:pt x="246" y="28"/>
                      <a:pt x="246" y="28"/>
                    </a:cubicBezTo>
                    <a:cubicBezTo>
                      <a:pt x="247" y="25"/>
                      <a:pt x="249" y="23"/>
                      <a:pt x="252" y="23"/>
                    </a:cubicBezTo>
                    <a:cubicBezTo>
                      <a:pt x="453" y="23"/>
                      <a:pt x="453" y="23"/>
                      <a:pt x="453" y="23"/>
                    </a:cubicBezTo>
                    <a:cubicBezTo>
                      <a:pt x="455" y="23"/>
                      <a:pt x="458" y="25"/>
                      <a:pt x="459" y="28"/>
                    </a:cubicBezTo>
                    <a:cubicBezTo>
                      <a:pt x="483" y="99"/>
                      <a:pt x="483" y="99"/>
                      <a:pt x="483" y="99"/>
                    </a:cubicBezTo>
                    <a:cubicBezTo>
                      <a:pt x="632" y="99"/>
                      <a:pt x="632" y="99"/>
                      <a:pt x="632" y="99"/>
                    </a:cubicBezTo>
                    <a:cubicBezTo>
                      <a:pt x="651" y="99"/>
                      <a:pt x="666" y="115"/>
                      <a:pt x="666" y="132"/>
                    </a:cubicBezTo>
                    <a:lnTo>
                      <a:pt x="666" y="16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8" name="Group 367"/>
              <p:cNvGrpSpPr/>
              <p:nvPr/>
            </p:nvGrpSpPr>
            <p:grpSpPr>
              <a:xfrm>
                <a:off x="2346748" y="2030023"/>
                <a:ext cx="172493" cy="122415"/>
                <a:chOff x="2346748" y="2030023"/>
                <a:chExt cx="172493" cy="122415"/>
              </a:xfrm>
              <a:grpFill/>
            </p:grpSpPr>
            <p:sp>
              <p:nvSpPr>
                <p:cNvPr id="459" name="Freeform 49"/>
                <p:cNvSpPr>
                  <a:spLocks noChangeArrowheads="1"/>
                </p:cNvSpPr>
                <p:nvPr/>
              </p:nvSpPr>
              <p:spPr bwMode="auto">
                <a:xfrm>
                  <a:off x="2346748" y="2039297"/>
                  <a:ext cx="111286" cy="113141"/>
                </a:xfrm>
                <a:custGeom>
                  <a:avLst/>
                  <a:gdLst>
                    <a:gd name="T0" fmla="*/ 132 w 266"/>
                    <a:gd name="T1" fmla="*/ 266 h 267"/>
                    <a:gd name="T2" fmla="*/ 132 w 266"/>
                    <a:gd name="T3" fmla="*/ 266 h 267"/>
                    <a:gd name="T4" fmla="*/ 265 w 266"/>
                    <a:gd name="T5" fmla="*/ 134 h 267"/>
                    <a:gd name="T6" fmla="*/ 132 w 266"/>
                    <a:gd name="T7" fmla="*/ 0 h 267"/>
                    <a:gd name="T8" fmla="*/ 0 w 266"/>
                    <a:gd name="T9" fmla="*/ 134 h 267"/>
                    <a:gd name="T10" fmla="*/ 132 w 266"/>
                    <a:gd name="T11" fmla="*/ 266 h 267"/>
                    <a:gd name="T12" fmla="*/ 132 w 266"/>
                    <a:gd name="T13" fmla="*/ 24 h 267"/>
                    <a:gd name="T14" fmla="*/ 132 w 266"/>
                    <a:gd name="T15" fmla="*/ 24 h 267"/>
                    <a:gd name="T16" fmla="*/ 241 w 266"/>
                    <a:gd name="T17" fmla="*/ 134 h 267"/>
                    <a:gd name="T18" fmla="*/ 132 w 266"/>
                    <a:gd name="T19" fmla="*/ 242 h 267"/>
                    <a:gd name="T20" fmla="*/ 24 w 266"/>
                    <a:gd name="T21" fmla="*/ 134 h 267"/>
                    <a:gd name="T22" fmla="*/ 132 w 266"/>
                    <a:gd name="T23" fmla="*/ 24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6" h="267">
                      <a:moveTo>
                        <a:pt x="132" y="266"/>
                      </a:moveTo>
                      <a:lnTo>
                        <a:pt x="132" y="266"/>
                      </a:lnTo>
                      <a:cubicBezTo>
                        <a:pt x="205" y="266"/>
                        <a:pt x="265" y="206"/>
                        <a:pt x="265" y="134"/>
                      </a:cubicBezTo>
                      <a:cubicBezTo>
                        <a:pt x="265" y="61"/>
                        <a:pt x="205" y="0"/>
                        <a:pt x="132" y="0"/>
                      </a:cubicBezTo>
                      <a:cubicBezTo>
                        <a:pt x="59" y="0"/>
                        <a:pt x="0" y="61"/>
                        <a:pt x="0" y="134"/>
                      </a:cubicBezTo>
                      <a:cubicBezTo>
                        <a:pt x="0" y="206"/>
                        <a:pt x="59" y="266"/>
                        <a:pt x="132" y="266"/>
                      </a:cubicBezTo>
                      <a:close/>
                      <a:moveTo>
                        <a:pt x="132" y="24"/>
                      </a:moveTo>
                      <a:lnTo>
                        <a:pt x="132" y="24"/>
                      </a:lnTo>
                      <a:cubicBezTo>
                        <a:pt x="192" y="24"/>
                        <a:pt x="241" y="73"/>
                        <a:pt x="241" y="134"/>
                      </a:cubicBezTo>
                      <a:cubicBezTo>
                        <a:pt x="241" y="193"/>
                        <a:pt x="192" y="242"/>
                        <a:pt x="132" y="242"/>
                      </a:cubicBezTo>
                      <a:cubicBezTo>
                        <a:pt x="73" y="242"/>
                        <a:pt x="24" y="193"/>
                        <a:pt x="24" y="134"/>
                      </a:cubicBezTo>
                      <a:cubicBezTo>
                        <a:pt x="24" y="73"/>
                        <a:pt x="73" y="24"/>
                        <a:pt x="13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0" name="Freeform 50"/>
                <p:cNvSpPr>
                  <a:spLocks noChangeArrowheads="1"/>
                </p:cNvSpPr>
                <p:nvPr/>
              </p:nvSpPr>
              <p:spPr bwMode="auto">
                <a:xfrm>
                  <a:off x="2504403" y="2030023"/>
                  <a:ext cx="14838" cy="14838"/>
                </a:xfrm>
                <a:custGeom>
                  <a:avLst/>
                  <a:gdLst>
                    <a:gd name="T0" fmla="*/ 17 w 34"/>
                    <a:gd name="T1" fmla="*/ 34 h 35"/>
                    <a:gd name="T2" fmla="*/ 17 w 34"/>
                    <a:gd name="T3" fmla="*/ 34 h 35"/>
                    <a:gd name="T4" fmla="*/ 33 w 34"/>
                    <a:gd name="T5" fmla="*/ 17 h 35"/>
                    <a:gd name="T6" fmla="*/ 17 w 34"/>
                    <a:gd name="T7" fmla="*/ 0 h 35"/>
                    <a:gd name="T8" fmla="*/ 0 w 34"/>
                    <a:gd name="T9" fmla="*/ 17 h 35"/>
                    <a:gd name="T10" fmla="*/ 17 w 34"/>
                    <a:gd name="T11" fmla="*/ 3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" h="35">
                      <a:moveTo>
                        <a:pt x="17" y="34"/>
                      </a:moveTo>
                      <a:lnTo>
                        <a:pt x="17" y="34"/>
                      </a:lnTo>
                      <a:cubicBezTo>
                        <a:pt x="25" y="34"/>
                        <a:pt x="33" y="26"/>
                        <a:pt x="33" y="17"/>
                      </a:cubicBezTo>
                      <a:cubicBezTo>
                        <a:pt x="33" y="8"/>
                        <a:pt x="25" y="0"/>
                        <a:pt x="17" y="0"/>
                      </a:cubicBezTo>
                      <a:cubicBezTo>
                        <a:pt x="8" y="0"/>
                        <a:pt x="0" y="8"/>
                        <a:pt x="0" y="17"/>
                      </a:cubicBezTo>
                      <a:cubicBezTo>
                        <a:pt x="0" y="26"/>
                        <a:pt x="8" y="34"/>
                        <a:pt x="17" y="3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8"/>
          <p:cNvGrpSpPr/>
          <p:nvPr/>
        </p:nvGrpSpPr>
        <p:grpSpPr>
          <a:xfrm>
            <a:off x="6509304" y="1844546"/>
            <a:ext cx="430306" cy="430306"/>
            <a:chOff x="6509304" y="1844546"/>
            <a:chExt cx="430306" cy="430306"/>
          </a:xfrm>
        </p:grpSpPr>
        <p:sp>
          <p:nvSpPr>
            <p:cNvPr id="418" name="Freeform 8"/>
            <p:cNvSpPr>
              <a:spLocks noChangeArrowheads="1"/>
            </p:cNvSpPr>
            <p:nvPr/>
          </p:nvSpPr>
          <p:spPr bwMode="auto">
            <a:xfrm>
              <a:off x="6509304" y="1844546"/>
              <a:ext cx="430306" cy="430306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3 w 1025"/>
                <a:gd name="T5" fmla="*/ 1023 h 1024"/>
                <a:gd name="T6" fmla="*/ 0 w 1025"/>
                <a:gd name="T7" fmla="*/ 512 h 1024"/>
                <a:gd name="T8" fmla="*/ 513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" name="Group 374"/>
            <p:cNvGrpSpPr/>
            <p:nvPr/>
          </p:nvGrpSpPr>
          <p:grpSpPr>
            <a:xfrm>
              <a:off x="6568657" y="1953978"/>
              <a:ext cx="311601" cy="211443"/>
              <a:chOff x="6568657" y="1953978"/>
              <a:chExt cx="311601" cy="211443"/>
            </a:xfrm>
            <a:solidFill>
              <a:schemeClr val="bg1"/>
            </a:solidFill>
          </p:grpSpPr>
          <p:sp>
            <p:nvSpPr>
              <p:cNvPr id="461" name="Freeform 51"/>
              <p:cNvSpPr>
                <a:spLocks noChangeArrowheads="1"/>
              </p:cNvSpPr>
              <p:nvPr/>
            </p:nvSpPr>
            <p:spPr bwMode="auto">
              <a:xfrm>
                <a:off x="6568657" y="1953978"/>
                <a:ext cx="311601" cy="211443"/>
              </a:xfrm>
              <a:custGeom>
                <a:avLst/>
                <a:gdLst>
                  <a:gd name="T0" fmla="*/ 722 w 739"/>
                  <a:gd name="T1" fmla="*/ 153 h 504"/>
                  <a:gd name="T2" fmla="*/ 722 w 739"/>
                  <a:gd name="T3" fmla="*/ 153 h 504"/>
                  <a:gd name="T4" fmla="*/ 577 w 739"/>
                  <a:gd name="T5" fmla="*/ 236 h 504"/>
                  <a:gd name="T6" fmla="*/ 577 w 739"/>
                  <a:gd name="T7" fmla="*/ 167 h 504"/>
                  <a:gd name="T8" fmla="*/ 513 w 739"/>
                  <a:gd name="T9" fmla="*/ 103 h 504"/>
                  <a:gd name="T10" fmla="*/ 272 w 739"/>
                  <a:gd name="T11" fmla="*/ 103 h 504"/>
                  <a:gd name="T12" fmla="*/ 274 w 739"/>
                  <a:gd name="T13" fmla="*/ 96 h 504"/>
                  <a:gd name="T14" fmla="*/ 274 w 739"/>
                  <a:gd name="T15" fmla="*/ 13 h 504"/>
                  <a:gd name="T16" fmla="*/ 262 w 739"/>
                  <a:gd name="T17" fmla="*/ 0 h 504"/>
                  <a:gd name="T18" fmla="*/ 63 w 739"/>
                  <a:gd name="T19" fmla="*/ 0 h 504"/>
                  <a:gd name="T20" fmla="*/ 51 w 739"/>
                  <a:gd name="T21" fmla="*/ 13 h 504"/>
                  <a:gd name="T22" fmla="*/ 63 w 739"/>
                  <a:gd name="T23" fmla="*/ 24 h 504"/>
                  <a:gd name="T24" fmla="*/ 251 w 739"/>
                  <a:gd name="T25" fmla="*/ 24 h 504"/>
                  <a:gd name="T26" fmla="*/ 251 w 739"/>
                  <a:gd name="T27" fmla="*/ 96 h 504"/>
                  <a:gd name="T28" fmla="*/ 254 w 739"/>
                  <a:gd name="T29" fmla="*/ 103 h 504"/>
                  <a:gd name="T30" fmla="*/ 64 w 739"/>
                  <a:gd name="T31" fmla="*/ 103 h 504"/>
                  <a:gd name="T32" fmla="*/ 0 w 739"/>
                  <a:gd name="T33" fmla="*/ 167 h 504"/>
                  <a:gd name="T34" fmla="*/ 0 w 739"/>
                  <a:gd name="T35" fmla="*/ 440 h 504"/>
                  <a:gd name="T36" fmla="*/ 64 w 739"/>
                  <a:gd name="T37" fmla="*/ 503 h 504"/>
                  <a:gd name="T38" fmla="*/ 513 w 739"/>
                  <a:gd name="T39" fmla="*/ 503 h 504"/>
                  <a:gd name="T40" fmla="*/ 577 w 739"/>
                  <a:gd name="T41" fmla="*/ 440 h 504"/>
                  <a:gd name="T42" fmla="*/ 577 w 739"/>
                  <a:gd name="T43" fmla="*/ 375 h 504"/>
                  <a:gd name="T44" fmla="*/ 722 w 739"/>
                  <a:gd name="T45" fmla="*/ 453 h 504"/>
                  <a:gd name="T46" fmla="*/ 727 w 739"/>
                  <a:gd name="T47" fmla="*/ 454 h 504"/>
                  <a:gd name="T48" fmla="*/ 733 w 739"/>
                  <a:gd name="T49" fmla="*/ 453 h 504"/>
                  <a:gd name="T50" fmla="*/ 738 w 739"/>
                  <a:gd name="T51" fmla="*/ 443 h 504"/>
                  <a:gd name="T52" fmla="*/ 738 w 739"/>
                  <a:gd name="T53" fmla="*/ 164 h 504"/>
                  <a:gd name="T54" fmla="*/ 733 w 739"/>
                  <a:gd name="T55" fmla="*/ 153 h 504"/>
                  <a:gd name="T56" fmla="*/ 722 w 739"/>
                  <a:gd name="T57" fmla="*/ 153 h 504"/>
                  <a:gd name="T58" fmla="*/ 553 w 739"/>
                  <a:gd name="T59" fmla="*/ 440 h 504"/>
                  <a:gd name="T60" fmla="*/ 553 w 739"/>
                  <a:gd name="T61" fmla="*/ 440 h 504"/>
                  <a:gd name="T62" fmla="*/ 513 w 739"/>
                  <a:gd name="T63" fmla="*/ 480 h 504"/>
                  <a:gd name="T64" fmla="*/ 64 w 739"/>
                  <a:gd name="T65" fmla="*/ 480 h 504"/>
                  <a:gd name="T66" fmla="*/ 23 w 739"/>
                  <a:gd name="T67" fmla="*/ 440 h 504"/>
                  <a:gd name="T68" fmla="*/ 23 w 739"/>
                  <a:gd name="T69" fmla="*/ 167 h 504"/>
                  <a:gd name="T70" fmla="*/ 64 w 739"/>
                  <a:gd name="T71" fmla="*/ 126 h 504"/>
                  <a:gd name="T72" fmla="*/ 513 w 739"/>
                  <a:gd name="T73" fmla="*/ 126 h 504"/>
                  <a:gd name="T74" fmla="*/ 553 w 739"/>
                  <a:gd name="T75" fmla="*/ 167 h 504"/>
                  <a:gd name="T76" fmla="*/ 553 w 739"/>
                  <a:gd name="T77" fmla="*/ 440 h 504"/>
                  <a:gd name="T78" fmla="*/ 715 w 739"/>
                  <a:gd name="T79" fmla="*/ 423 h 504"/>
                  <a:gd name="T80" fmla="*/ 715 w 739"/>
                  <a:gd name="T81" fmla="*/ 423 h 504"/>
                  <a:gd name="T82" fmla="*/ 586 w 739"/>
                  <a:gd name="T83" fmla="*/ 354 h 504"/>
                  <a:gd name="T84" fmla="*/ 577 w 739"/>
                  <a:gd name="T85" fmla="*/ 354 h 504"/>
                  <a:gd name="T86" fmla="*/ 577 w 739"/>
                  <a:gd name="T87" fmla="*/ 257 h 504"/>
                  <a:gd name="T88" fmla="*/ 587 w 739"/>
                  <a:gd name="T89" fmla="*/ 256 h 504"/>
                  <a:gd name="T90" fmla="*/ 715 w 739"/>
                  <a:gd name="T91" fmla="*/ 183 h 504"/>
                  <a:gd name="T92" fmla="*/ 715 w 739"/>
                  <a:gd name="T93" fmla="*/ 423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39" h="504">
                    <a:moveTo>
                      <a:pt x="722" y="153"/>
                    </a:moveTo>
                    <a:lnTo>
                      <a:pt x="722" y="153"/>
                    </a:lnTo>
                    <a:cubicBezTo>
                      <a:pt x="577" y="236"/>
                      <a:pt x="577" y="236"/>
                      <a:pt x="577" y="236"/>
                    </a:cubicBezTo>
                    <a:cubicBezTo>
                      <a:pt x="577" y="167"/>
                      <a:pt x="577" y="167"/>
                      <a:pt x="577" y="167"/>
                    </a:cubicBezTo>
                    <a:cubicBezTo>
                      <a:pt x="577" y="131"/>
                      <a:pt x="548" y="103"/>
                      <a:pt x="513" y="103"/>
                    </a:cubicBezTo>
                    <a:cubicBezTo>
                      <a:pt x="272" y="103"/>
                      <a:pt x="272" y="103"/>
                      <a:pt x="272" y="103"/>
                    </a:cubicBezTo>
                    <a:cubicBezTo>
                      <a:pt x="273" y="101"/>
                      <a:pt x="274" y="99"/>
                      <a:pt x="274" y="96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4" y="5"/>
                      <a:pt x="269" y="0"/>
                      <a:pt x="262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6" y="0"/>
                      <a:pt x="51" y="5"/>
                      <a:pt x="51" y="13"/>
                    </a:cubicBezTo>
                    <a:cubicBezTo>
                      <a:pt x="51" y="19"/>
                      <a:pt x="56" y="24"/>
                      <a:pt x="63" y="24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96"/>
                      <a:pt x="251" y="96"/>
                      <a:pt x="251" y="96"/>
                    </a:cubicBezTo>
                    <a:cubicBezTo>
                      <a:pt x="251" y="99"/>
                      <a:pt x="252" y="101"/>
                      <a:pt x="25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28" y="103"/>
                      <a:pt x="0" y="131"/>
                      <a:pt x="0" y="167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0" y="475"/>
                      <a:pt x="28" y="503"/>
                      <a:pt x="64" y="503"/>
                    </a:cubicBezTo>
                    <a:cubicBezTo>
                      <a:pt x="513" y="503"/>
                      <a:pt x="513" y="503"/>
                      <a:pt x="513" y="503"/>
                    </a:cubicBezTo>
                    <a:cubicBezTo>
                      <a:pt x="548" y="503"/>
                      <a:pt x="577" y="475"/>
                      <a:pt x="577" y="440"/>
                    </a:cubicBezTo>
                    <a:cubicBezTo>
                      <a:pt x="577" y="375"/>
                      <a:pt x="577" y="375"/>
                      <a:pt x="577" y="375"/>
                    </a:cubicBezTo>
                    <a:cubicBezTo>
                      <a:pt x="722" y="453"/>
                      <a:pt x="722" y="453"/>
                      <a:pt x="722" y="453"/>
                    </a:cubicBezTo>
                    <a:cubicBezTo>
                      <a:pt x="724" y="454"/>
                      <a:pt x="725" y="454"/>
                      <a:pt x="727" y="454"/>
                    </a:cubicBezTo>
                    <a:cubicBezTo>
                      <a:pt x="729" y="454"/>
                      <a:pt x="731" y="454"/>
                      <a:pt x="733" y="453"/>
                    </a:cubicBezTo>
                    <a:cubicBezTo>
                      <a:pt x="736" y="451"/>
                      <a:pt x="738" y="447"/>
                      <a:pt x="738" y="443"/>
                    </a:cubicBezTo>
                    <a:cubicBezTo>
                      <a:pt x="738" y="164"/>
                      <a:pt x="738" y="164"/>
                      <a:pt x="738" y="164"/>
                    </a:cubicBezTo>
                    <a:cubicBezTo>
                      <a:pt x="738" y="160"/>
                      <a:pt x="736" y="155"/>
                      <a:pt x="733" y="153"/>
                    </a:cubicBezTo>
                    <a:cubicBezTo>
                      <a:pt x="729" y="151"/>
                      <a:pt x="725" y="151"/>
                      <a:pt x="722" y="153"/>
                    </a:cubicBezTo>
                    <a:close/>
                    <a:moveTo>
                      <a:pt x="553" y="440"/>
                    </a:moveTo>
                    <a:lnTo>
                      <a:pt x="553" y="440"/>
                    </a:lnTo>
                    <a:cubicBezTo>
                      <a:pt x="553" y="463"/>
                      <a:pt x="535" y="480"/>
                      <a:pt x="513" y="480"/>
                    </a:cubicBezTo>
                    <a:cubicBezTo>
                      <a:pt x="64" y="480"/>
                      <a:pt x="64" y="480"/>
                      <a:pt x="64" y="480"/>
                    </a:cubicBezTo>
                    <a:cubicBezTo>
                      <a:pt x="41" y="480"/>
                      <a:pt x="23" y="463"/>
                      <a:pt x="23" y="440"/>
                    </a:cubicBezTo>
                    <a:cubicBezTo>
                      <a:pt x="23" y="167"/>
                      <a:pt x="23" y="167"/>
                      <a:pt x="23" y="167"/>
                    </a:cubicBezTo>
                    <a:cubicBezTo>
                      <a:pt x="23" y="144"/>
                      <a:pt x="41" y="126"/>
                      <a:pt x="64" y="126"/>
                    </a:cubicBezTo>
                    <a:cubicBezTo>
                      <a:pt x="513" y="126"/>
                      <a:pt x="513" y="126"/>
                      <a:pt x="513" y="126"/>
                    </a:cubicBezTo>
                    <a:cubicBezTo>
                      <a:pt x="535" y="126"/>
                      <a:pt x="553" y="144"/>
                      <a:pt x="553" y="167"/>
                    </a:cubicBezTo>
                    <a:lnTo>
                      <a:pt x="553" y="440"/>
                    </a:lnTo>
                    <a:close/>
                    <a:moveTo>
                      <a:pt x="715" y="423"/>
                    </a:moveTo>
                    <a:lnTo>
                      <a:pt x="715" y="423"/>
                    </a:lnTo>
                    <a:cubicBezTo>
                      <a:pt x="586" y="354"/>
                      <a:pt x="586" y="354"/>
                      <a:pt x="586" y="354"/>
                    </a:cubicBezTo>
                    <a:cubicBezTo>
                      <a:pt x="583" y="352"/>
                      <a:pt x="580" y="352"/>
                      <a:pt x="577" y="354"/>
                    </a:cubicBezTo>
                    <a:cubicBezTo>
                      <a:pt x="577" y="257"/>
                      <a:pt x="577" y="257"/>
                      <a:pt x="577" y="257"/>
                    </a:cubicBezTo>
                    <a:cubicBezTo>
                      <a:pt x="580" y="258"/>
                      <a:pt x="583" y="258"/>
                      <a:pt x="587" y="256"/>
                    </a:cubicBezTo>
                    <a:cubicBezTo>
                      <a:pt x="715" y="183"/>
                      <a:pt x="715" y="183"/>
                      <a:pt x="715" y="183"/>
                    </a:cubicBezTo>
                    <a:lnTo>
                      <a:pt x="715" y="4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" name="Freeform 52"/>
              <p:cNvSpPr>
                <a:spLocks noChangeArrowheads="1"/>
              </p:cNvSpPr>
              <p:nvPr/>
            </p:nvSpPr>
            <p:spPr bwMode="auto">
              <a:xfrm>
                <a:off x="6702200" y="2054135"/>
                <a:ext cx="57497" cy="57498"/>
              </a:xfrm>
              <a:custGeom>
                <a:avLst/>
                <a:gdLst>
                  <a:gd name="T0" fmla="*/ 67 w 136"/>
                  <a:gd name="T1" fmla="*/ 0 h 136"/>
                  <a:gd name="T2" fmla="*/ 67 w 136"/>
                  <a:gd name="T3" fmla="*/ 0 h 136"/>
                  <a:gd name="T4" fmla="*/ 0 w 136"/>
                  <a:gd name="T5" fmla="*/ 67 h 136"/>
                  <a:gd name="T6" fmla="*/ 67 w 136"/>
                  <a:gd name="T7" fmla="*/ 135 h 136"/>
                  <a:gd name="T8" fmla="*/ 135 w 136"/>
                  <a:gd name="T9" fmla="*/ 67 h 136"/>
                  <a:gd name="T10" fmla="*/ 67 w 136"/>
                  <a:gd name="T11" fmla="*/ 0 h 136"/>
                  <a:gd name="T12" fmla="*/ 67 w 136"/>
                  <a:gd name="T13" fmla="*/ 112 h 136"/>
                  <a:gd name="T14" fmla="*/ 67 w 136"/>
                  <a:gd name="T15" fmla="*/ 112 h 136"/>
                  <a:gd name="T16" fmla="*/ 22 w 136"/>
                  <a:gd name="T17" fmla="*/ 67 h 136"/>
                  <a:gd name="T18" fmla="*/ 67 w 136"/>
                  <a:gd name="T19" fmla="*/ 23 h 136"/>
                  <a:gd name="T20" fmla="*/ 112 w 136"/>
                  <a:gd name="T21" fmla="*/ 67 h 136"/>
                  <a:gd name="T22" fmla="*/ 67 w 136"/>
                  <a:gd name="T23" fmla="*/ 11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6">
                    <a:moveTo>
                      <a:pt x="67" y="0"/>
                    </a:moveTo>
                    <a:lnTo>
                      <a:pt x="67" y="0"/>
                    </a:ln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7" y="135"/>
                    </a:cubicBezTo>
                    <a:cubicBezTo>
                      <a:pt x="105" y="135"/>
                      <a:pt x="135" y="105"/>
                      <a:pt x="135" y="67"/>
                    </a:cubicBezTo>
                    <a:cubicBezTo>
                      <a:pt x="135" y="30"/>
                      <a:pt x="105" y="0"/>
                      <a:pt x="67" y="0"/>
                    </a:cubicBezTo>
                    <a:close/>
                    <a:moveTo>
                      <a:pt x="67" y="112"/>
                    </a:moveTo>
                    <a:lnTo>
                      <a:pt x="67" y="112"/>
                    </a:lnTo>
                    <a:cubicBezTo>
                      <a:pt x="42" y="112"/>
                      <a:pt x="22" y="92"/>
                      <a:pt x="22" y="67"/>
                    </a:cubicBezTo>
                    <a:cubicBezTo>
                      <a:pt x="22" y="44"/>
                      <a:pt x="42" y="23"/>
                      <a:pt x="67" y="23"/>
                    </a:cubicBezTo>
                    <a:cubicBezTo>
                      <a:pt x="92" y="23"/>
                      <a:pt x="112" y="44"/>
                      <a:pt x="112" y="67"/>
                    </a:cubicBezTo>
                    <a:cubicBezTo>
                      <a:pt x="112" y="92"/>
                      <a:pt x="92" y="112"/>
                      <a:pt x="67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Freeform 53"/>
              <p:cNvSpPr>
                <a:spLocks noChangeArrowheads="1"/>
              </p:cNvSpPr>
              <p:nvPr/>
            </p:nvSpPr>
            <p:spPr bwMode="auto">
              <a:xfrm>
                <a:off x="6616880" y="2054135"/>
                <a:ext cx="57497" cy="57498"/>
              </a:xfrm>
              <a:custGeom>
                <a:avLst/>
                <a:gdLst>
                  <a:gd name="T0" fmla="*/ 67 w 137"/>
                  <a:gd name="T1" fmla="*/ 0 h 136"/>
                  <a:gd name="T2" fmla="*/ 67 w 137"/>
                  <a:gd name="T3" fmla="*/ 0 h 136"/>
                  <a:gd name="T4" fmla="*/ 0 w 137"/>
                  <a:gd name="T5" fmla="*/ 67 h 136"/>
                  <a:gd name="T6" fmla="*/ 67 w 137"/>
                  <a:gd name="T7" fmla="*/ 135 h 136"/>
                  <a:gd name="T8" fmla="*/ 136 w 137"/>
                  <a:gd name="T9" fmla="*/ 67 h 136"/>
                  <a:gd name="T10" fmla="*/ 67 w 137"/>
                  <a:gd name="T11" fmla="*/ 0 h 136"/>
                  <a:gd name="T12" fmla="*/ 67 w 137"/>
                  <a:gd name="T13" fmla="*/ 112 h 136"/>
                  <a:gd name="T14" fmla="*/ 67 w 137"/>
                  <a:gd name="T15" fmla="*/ 112 h 136"/>
                  <a:gd name="T16" fmla="*/ 23 w 137"/>
                  <a:gd name="T17" fmla="*/ 67 h 136"/>
                  <a:gd name="T18" fmla="*/ 67 w 137"/>
                  <a:gd name="T19" fmla="*/ 23 h 136"/>
                  <a:gd name="T20" fmla="*/ 112 w 137"/>
                  <a:gd name="T21" fmla="*/ 67 h 136"/>
                  <a:gd name="T22" fmla="*/ 67 w 137"/>
                  <a:gd name="T23" fmla="*/ 11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36">
                    <a:moveTo>
                      <a:pt x="67" y="0"/>
                    </a:moveTo>
                    <a:lnTo>
                      <a:pt x="67" y="0"/>
                    </a:lnTo>
                    <a:cubicBezTo>
                      <a:pt x="30" y="0"/>
                      <a:pt x="0" y="30"/>
                      <a:pt x="0" y="67"/>
                    </a:cubicBezTo>
                    <a:cubicBezTo>
                      <a:pt x="0" y="105"/>
                      <a:pt x="30" y="135"/>
                      <a:pt x="67" y="135"/>
                    </a:cubicBezTo>
                    <a:cubicBezTo>
                      <a:pt x="105" y="135"/>
                      <a:pt x="136" y="105"/>
                      <a:pt x="136" y="67"/>
                    </a:cubicBezTo>
                    <a:cubicBezTo>
                      <a:pt x="136" y="30"/>
                      <a:pt x="105" y="0"/>
                      <a:pt x="67" y="0"/>
                    </a:cubicBezTo>
                    <a:close/>
                    <a:moveTo>
                      <a:pt x="67" y="112"/>
                    </a:moveTo>
                    <a:lnTo>
                      <a:pt x="67" y="112"/>
                    </a:lnTo>
                    <a:cubicBezTo>
                      <a:pt x="43" y="112"/>
                      <a:pt x="23" y="92"/>
                      <a:pt x="23" y="67"/>
                    </a:cubicBezTo>
                    <a:cubicBezTo>
                      <a:pt x="23" y="44"/>
                      <a:pt x="43" y="23"/>
                      <a:pt x="67" y="23"/>
                    </a:cubicBezTo>
                    <a:cubicBezTo>
                      <a:pt x="92" y="23"/>
                      <a:pt x="112" y="44"/>
                      <a:pt x="112" y="67"/>
                    </a:cubicBezTo>
                    <a:cubicBezTo>
                      <a:pt x="112" y="92"/>
                      <a:pt x="92" y="112"/>
                      <a:pt x="67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910775" y="1844546"/>
            <a:ext cx="430306" cy="430306"/>
            <a:chOff x="3910775" y="1844546"/>
            <a:chExt cx="430306" cy="430306"/>
          </a:xfrm>
        </p:grpSpPr>
        <p:sp>
          <p:nvSpPr>
            <p:cNvPr id="415" name="Freeform 5"/>
            <p:cNvSpPr>
              <a:spLocks noChangeArrowheads="1"/>
            </p:cNvSpPr>
            <p:nvPr/>
          </p:nvSpPr>
          <p:spPr bwMode="auto">
            <a:xfrm>
              <a:off x="3910775" y="1844546"/>
              <a:ext cx="430306" cy="430306"/>
            </a:xfrm>
            <a:custGeom>
              <a:avLst/>
              <a:gdLst>
                <a:gd name="T0" fmla="*/ 1024 w 1025"/>
                <a:gd name="T1" fmla="*/ 512 h 1024"/>
                <a:gd name="T2" fmla="*/ 1024 w 1025"/>
                <a:gd name="T3" fmla="*/ 512 h 1024"/>
                <a:gd name="T4" fmla="*/ 513 w 1025"/>
                <a:gd name="T5" fmla="*/ 1023 h 1024"/>
                <a:gd name="T6" fmla="*/ 0 w 1025"/>
                <a:gd name="T7" fmla="*/ 512 h 1024"/>
                <a:gd name="T8" fmla="*/ 513 w 1025"/>
                <a:gd name="T9" fmla="*/ 0 h 1024"/>
                <a:gd name="T10" fmla="*/ 1024 w 1025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4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4"/>
                    <a:pt x="795" y="1023"/>
                    <a:pt x="513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" name="Group 371"/>
            <p:cNvGrpSpPr/>
            <p:nvPr/>
          </p:nvGrpSpPr>
          <p:grpSpPr>
            <a:xfrm>
              <a:off x="4042464" y="1909462"/>
              <a:ext cx="168783" cy="298617"/>
              <a:chOff x="4042464" y="1909462"/>
              <a:chExt cx="168783" cy="298617"/>
            </a:xfrm>
            <a:solidFill>
              <a:schemeClr val="bg1"/>
            </a:solidFill>
          </p:grpSpPr>
          <p:sp>
            <p:nvSpPr>
              <p:cNvPr id="464" name="Freeform 54"/>
              <p:cNvSpPr>
                <a:spLocks noChangeArrowheads="1"/>
              </p:cNvSpPr>
              <p:nvPr/>
            </p:nvSpPr>
            <p:spPr bwMode="auto">
              <a:xfrm>
                <a:off x="4042464" y="1909462"/>
                <a:ext cx="168783" cy="298617"/>
              </a:xfrm>
              <a:custGeom>
                <a:avLst/>
                <a:gdLst>
                  <a:gd name="T0" fmla="*/ 47 w 400"/>
                  <a:gd name="T1" fmla="*/ 711 h 712"/>
                  <a:gd name="T2" fmla="*/ 47 w 400"/>
                  <a:gd name="T3" fmla="*/ 711 h 712"/>
                  <a:gd name="T4" fmla="*/ 352 w 400"/>
                  <a:gd name="T5" fmla="*/ 711 h 712"/>
                  <a:gd name="T6" fmla="*/ 399 w 400"/>
                  <a:gd name="T7" fmla="*/ 664 h 712"/>
                  <a:gd name="T8" fmla="*/ 399 w 400"/>
                  <a:gd name="T9" fmla="*/ 48 h 712"/>
                  <a:gd name="T10" fmla="*/ 352 w 400"/>
                  <a:gd name="T11" fmla="*/ 0 h 712"/>
                  <a:gd name="T12" fmla="*/ 47 w 400"/>
                  <a:gd name="T13" fmla="*/ 0 h 712"/>
                  <a:gd name="T14" fmla="*/ 0 w 400"/>
                  <a:gd name="T15" fmla="*/ 48 h 712"/>
                  <a:gd name="T16" fmla="*/ 0 w 400"/>
                  <a:gd name="T17" fmla="*/ 664 h 712"/>
                  <a:gd name="T18" fmla="*/ 47 w 400"/>
                  <a:gd name="T19" fmla="*/ 711 h 712"/>
                  <a:gd name="T20" fmla="*/ 23 w 400"/>
                  <a:gd name="T21" fmla="*/ 48 h 712"/>
                  <a:gd name="T22" fmla="*/ 23 w 400"/>
                  <a:gd name="T23" fmla="*/ 48 h 712"/>
                  <a:gd name="T24" fmla="*/ 47 w 400"/>
                  <a:gd name="T25" fmla="*/ 24 h 712"/>
                  <a:gd name="T26" fmla="*/ 352 w 400"/>
                  <a:gd name="T27" fmla="*/ 24 h 712"/>
                  <a:gd name="T28" fmla="*/ 376 w 400"/>
                  <a:gd name="T29" fmla="*/ 48 h 712"/>
                  <a:gd name="T30" fmla="*/ 376 w 400"/>
                  <a:gd name="T31" fmla="*/ 664 h 712"/>
                  <a:gd name="T32" fmla="*/ 352 w 400"/>
                  <a:gd name="T33" fmla="*/ 688 h 712"/>
                  <a:gd name="T34" fmla="*/ 47 w 400"/>
                  <a:gd name="T35" fmla="*/ 688 h 712"/>
                  <a:gd name="T36" fmla="*/ 23 w 400"/>
                  <a:gd name="T37" fmla="*/ 664 h 712"/>
                  <a:gd name="T38" fmla="*/ 23 w 400"/>
                  <a:gd name="T39" fmla="*/ 48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0" h="712">
                    <a:moveTo>
                      <a:pt x="47" y="711"/>
                    </a:moveTo>
                    <a:lnTo>
                      <a:pt x="47" y="711"/>
                    </a:lnTo>
                    <a:cubicBezTo>
                      <a:pt x="352" y="711"/>
                      <a:pt x="352" y="711"/>
                      <a:pt x="352" y="711"/>
                    </a:cubicBezTo>
                    <a:cubicBezTo>
                      <a:pt x="378" y="711"/>
                      <a:pt x="399" y="690"/>
                      <a:pt x="399" y="664"/>
                    </a:cubicBezTo>
                    <a:cubicBezTo>
                      <a:pt x="399" y="48"/>
                      <a:pt x="399" y="48"/>
                      <a:pt x="399" y="48"/>
                    </a:cubicBezTo>
                    <a:cubicBezTo>
                      <a:pt x="399" y="22"/>
                      <a:pt x="378" y="0"/>
                      <a:pt x="35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90"/>
                      <a:pt x="21" y="711"/>
                      <a:pt x="47" y="711"/>
                    </a:cubicBezTo>
                    <a:close/>
                    <a:moveTo>
                      <a:pt x="23" y="48"/>
                    </a:moveTo>
                    <a:lnTo>
                      <a:pt x="23" y="48"/>
                    </a:lnTo>
                    <a:cubicBezTo>
                      <a:pt x="23" y="35"/>
                      <a:pt x="34" y="24"/>
                      <a:pt x="47" y="24"/>
                    </a:cubicBezTo>
                    <a:cubicBezTo>
                      <a:pt x="352" y="24"/>
                      <a:pt x="352" y="24"/>
                      <a:pt x="352" y="24"/>
                    </a:cubicBezTo>
                    <a:cubicBezTo>
                      <a:pt x="365" y="24"/>
                      <a:pt x="376" y="35"/>
                      <a:pt x="376" y="48"/>
                    </a:cubicBezTo>
                    <a:cubicBezTo>
                      <a:pt x="376" y="664"/>
                      <a:pt x="376" y="664"/>
                      <a:pt x="376" y="664"/>
                    </a:cubicBezTo>
                    <a:cubicBezTo>
                      <a:pt x="376" y="677"/>
                      <a:pt x="365" y="688"/>
                      <a:pt x="352" y="688"/>
                    </a:cubicBezTo>
                    <a:cubicBezTo>
                      <a:pt x="47" y="688"/>
                      <a:pt x="47" y="688"/>
                      <a:pt x="47" y="688"/>
                    </a:cubicBezTo>
                    <a:cubicBezTo>
                      <a:pt x="34" y="688"/>
                      <a:pt x="23" y="677"/>
                      <a:pt x="23" y="664"/>
                    </a:cubicBezTo>
                    <a:lnTo>
                      <a:pt x="23" y="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" name="Freeform 55"/>
              <p:cNvSpPr>
                <a:spLocks noChangeArrowheads="1"/>
              </p:cNvSpPr>
              <p:nvPr/>
            </p:nvSpPr>
            <p:spPr bwMode="auto">
              <a:xfrm>
                <a:off x="4062866" y="1957686"/>
                <a:ext cx="124270" cy="187332"/>
              </a:xfrm>
              <a:custGeom>
                <a:avLst/>
                <a:gdLst>
                  <a:gd name="T0" fmla="*/ 12 w 296"/>
                  <a:gd name="T1" fmla="*/ 446 h 447"/>
                  <a:gd name="T2" fmla="*/ 12 w 296"/>
                  <a:gd name="T3" fmla="*/ 446 h 447"/>
                  <a:gd name="T4" fmla="*/ 284 w 296"/>
                  <a:gd name="T5" fmla="*/ 446 h 447"/>
                  <a:gd name="T6" fmla="*/ 295 w 296"/>
                  <a:gd name="T7" fmla="*/ 435 h 447"/>
                  <a:gd name="T8" fmla="*/ 295 w 296"/>
                  <a:gd name="T9" fmla="*/ 11 h 447"/>
                  <a:gd name="T10" fmla="*/ 284 w 296"/>
                  <a:gd name="T11" fmla="*/ 0 h 447"/>
                  <a:gd name="T12" fmla="*/ 12 w 296"/>
                  <a:gd name="T13" fmla="*/ 0 h 447"/>
                  <a:gd name="T14" fmla="*/ 0 w 296"/>
                  <a:gd name="T15" fmla="*/ 11 h 447"/>
                  <a:gd name="T16" fmla="*/ 0 w 296"/>
                  <a:gd name="T17" fmla="*/ 435 h 447"/>
                  <a:gd name="T18" fmla="*/ 12 w 296"/>
                  <a:gd name="T19" fmla="*/ 446 h 447"/>
                  <a:gd name="T20" fmla="*/ 24 w 296"/>
                  <a:gd name="T21" fmla="*/ 23 h 447"/>
                  <a:gd name="T22" fmla="*/ 24 w 296"/>
                  <a:gd name="T23" fmla="*/ 23 h 447"/>
                  <a:gd name="T24" fmla="*/ 272 w 296"/>
                  <a:gd name="T25" fmla="*/ 23 h 447"/>
                  <a:gd name="T26" fmla="*/ 272 w 296"/>
                  <a:gd name="T27" fmla="*/ 422 h 447"/>
                  <a:gd name="T28" fmla="*/ 24 w 296"/>
                  <a:gd name="T29" fmla="*/ 422 h 447"/>
                  <a:gd name="T30" fmla="*/ 24 w 296"/>
                  <a:gd name="T31" fmla="*/ 23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6" h="447">
                    <a:moveTo>
                      <a:pt x="12" y="446"/>
                    </a:moveTo>
                    <a:lnTo>
                      <a:pt x="12" y="446"/>
                    </a:lnTo>
                    <a:cubicBezTo>
                      <a:pt x="284" y="446"/>
                      <a:pt x="284" y="446"/>
                      <a:pt x="284" y="446"/>
                    </a:cubicBezTo>
                    <a:cubicBezTo>
                      <a:pt x="290" y="446"/>
                      <a:pt x="295" y="441"/>
                      <a:pt x="295" y="435"/>
                    </a:cubicBezTo>
                    <a:cubicBezTo>
                      <a:pt x="295" y="11"/>
                      <a:pt x="295" y="11"/>
                      <a:pt x="295" y="11"/>
                    </a:cubicBezTo>
                    <a:cubicBezTo>
                      <a:pt x="295" y="5"/>
                      <a:pt x="290" y="0"/>
                      <a:pt x="28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435"/>
                      <a:pt x="0" y="435"/>
                      <a:pt x="0" y="435"/>
                    </a:cubicBezTo>
                    <a:cubicBezTo>
                      <a:pt x="0" y="441"/>
                      <a:pt x="6" y="446"/>
                      <a:pt x="12" y="446"/>
                    </a:cubicBezTo>
                    <a:close/>
                    <a:moveTo>
                      <a:pt x="24" y="23"/>
                    </a:moveTo>
                    <a:lnTo>
                      <a:pt x="24" y="23"/>
                    </a:lnTo>
                    <a:cubicBezTo>
                      <a:pt x="272" y="23"/>
                      <a:pt x="272" y="23"/>
                      <a:pt x="272" y="23"/>
                    </a:cubicBezTo>
                    <a:cubicBezTo>
                      <a:pt x="272" y="422"/>
                      <a:pt x="272" y="422"/>
                      <a:pt x="272" y="422"/>
                    </a:cubicBezTo>
                    <a:cubicBezTo>
                      <a:pt x="24" y="422"/>
                      <a:pt x="24" y="422"/>
                      <a:pt x="24" y="422"/>
                    </a:cubicBezTo>
                    <a:lnTo>
                      <a:pt x="24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" name="Freeform 56"/>
              <p:cNvSpPr>
                <a:spLocks noChangeArrowheads="1"/>
              </p:cNvSpPr>
              <p:nvPr/>
            </p:nvSpPr>
            <p:spPr bwMode="auto">
              <a:xfrm>
                <a:off x="4105526" y="1929865"/>
                <a:ext cx="38950" cy="16692"/>
              </a:xfrm>
              <a:custGeom>
                <a:avLst/>
                <a:gdLst>
                  <a:gd name="T0" fmla="*/ 17 w 92"/>
                  <a:gd name="T1" fmla="*/ 37 h 38"/>
                  <a:gd name="T2" fmla="*/ 17 w 92"/>
                  <a:gd name="T3" fmla="*/ 37 h 38"/>
                  <a:gd name="T4" fmla="*/ 74 w 92"/>
                  <a:gd name="T5" fmla="*/ 37 h 38"/>
                  <a:gd name="T6" fmla="*/ 91 w 92"/>
                  <a:gd name="T7" fmla="*/ 18 h 38"/>
                  <a:gd name="T8" fmla="*/ 74 w 92"/>
                  <a:gd name="T9" fmla="*/ 0 h 38"/>
                  <a:gd name="T10" fmla="*/ 17 w 92"/>
                  <a:gd name="T11" fmla="*/ 0 h 38"/>
                  <a:gd name="T12" fmla="*/ 0 w 92"/>
                  <a:gd name="T13" fmla="*/ 19 h 38"/>
                  <a:gd name="T14" fmla="*/ 17 w 92"/>
                  <a:gd name="T1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38">
                    <a:moveTo>
                      <a:pt x="17" y="37"/>
                    </a:moveTo>
                    <a:lnTo>
                      <a:pt x="17" y="37"/>
                    </a:lnTo>
                    <a:cubicBezTo>
                      <a:pt x="74" y="37"/>
                      <a:pt x="74" y="37"/>
                      <a:pt x="74" y="37"/>
                    </a:cubicBezTo>
                    <a:cubicBezTo>
                      <a:pt x="83" y="37"/>
                      <a:pt x="91" y="28"/>
                      <a:pt x="91" y="18"/>
                    </a:cubicBezTo>
                    <a:cubicBezTo>
                      <a:pt x="91" y="8"/>
                      <a:pt x="83" y="0"/>
                      <a:pt x="7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9"/>
                    </a:cubicBezTo>
                    <a:cubicBezTo>
                      <a:pt x="0" y="28"/>
                      <a:pt x="7" y="37"/>
                      <a:pt x="17" y="3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" name="Freeform 57"/>
              <p:cNvSpPr>
                <a:spLocks noChangeArrowheads="1"/>
              </p:cNvSpPr>
              <p:nvPr/>
            </p:nvSpPr>
            <p:spPr bwMode="auto">
              <a:xfrm>
                <a:off x="4112946" y="2158002"/>
                <a:ext cx="27821" cy="27822"/>
              </a:xfrm>
              <a:custGeom>
                <a:avLst/>
                <a:gdLst>
                  <a:gd name="T0" fmla="*/ 33 w 66"/>
                  <a:gd name="T1" fmla="*/ 0 h 66"/>
                  <a:gd name="T2" fmla="*/ 33 w 66"/>
                  <a:gd name="T3" fmla="*/ 0 h 66"/>
                  <a:gd name="T4" fmla="*/ 0 w 66"/>
                  <a:gd name="T5" fmla="*/ 33 h 66"/>
                  <a:gd name="T6" fmla="*/ 33 w 66"/>
                  <a:gd name="T7" fmla="*/ 65 h 66"/>
                  <a:gd name="T8" fmla="*/ 65 w 66"/>
                  <a:gd name="T9" fmla="*/ 33 h 66"/>
                  <a:gd name="T10" fmla="*/ 33 w 66"/>
                  <a:gd name="T1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lnTo>
                      <a:pt x="33" y="0"/>
                    </a:lnTo>
                    <a:cubicBezTo>
                      <a:pt x="15" y="0"/>
                      <a:pt x="0" y="15"/>
                      <a:pt x="0" y="33"/>
                    </a:cubicBezTo>
                    <a:cubicBezTo>
                      <a:pt x="0" y="50"/>
                      <a:pt x="15" y="65"/>
                      <a:pt x="33" y="65"/>
                    </a:cubicBezTo>
                    <a:cubicBezTo>
                      <a:pt x="50" y="65"/>
                      <a:pt x="65" y="50"/>
                      <a:pt x="65" y="33"/>
                    </a:cubicBezTo>
                    <a:cubicBezTo>
                      <a:pt x="65" y="15"/>
                      <a:pt x="50" y="0"/>
                      <a:pt x="3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810338" y="1844546"/>
            <a:ext cx="430306" cy="430306"/>
            <a:chOff x="4810338" y="1844546"/>
            <a:chExt cx="430306" cy="430306"/>
          </a:xfrm>
        </p:grpSpPr>
        <p:sp>
          <p:nvSpPr>
            <p:cNvPr id="416" name="Freeform 6"/>
            <p:cNvSpPr>
              <a:spLocks noChangeArrowheads="1"/>
            </p:cNvSpPr>
            <p:nvPr/>
          </p:nvSpPr>
          <p:spPr bwMode="auto">
            <a:xfrm>
              <a:off x="4810338" y="1844546"/>
              <a:ext cx="430306" cy="430306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4930897" y="1898334"/>
              <a:ext cx="187332" cy="322729"/>
              <a:chOff x="4930897" y="1898334"/>
              <a:chExt cx="187332" cy="322729"/>
            </a:xfrm>
            <a:solidFill>
              <a:schemeClr val="bg1"/>
            </a:solidFill>
          </p:grpSpPr>
          <p:sp>
            <p:nvSpPr>
              <p:cNvPr id="468" name="Freeform 58"/>
              <p:cNvSpPr>
                <a:spLocks noChangeArrowheads="1"/>
              </p:cNvSpPr>
              <p:nvPr/>
            </p:nvSpPr>
            <p:spPr bwMode="auto">
              <a:xfrm>
                <a:off x="4930897" y="1898334"/>
                <a:ext cx="187332" cy="322729"/>
              </a:xfrm>
              <a:custGeom>
                <a:avLst/>
                <a:gdLst>
                  <a:gd name="T0" fmla="*/ 122 w 446"/>
                  <a:gd name="T1" fmla="*/ 767 h 768"/>
                  <a:gd name="T2" fmla="*/ 122 w 446"/>
                  <a:gd name="T3" fmla="*/ 767 h 768"/>
                  <a:gd name="T4" fmla="*/ 323 w 446"/>
                  <a:gd name="T5" fmla="*/ 767 h 768"/>
                  <a:gd name="T6" fmla="*/ 445 w 446"/>
                  <a:gd name="T7" fmla="*/ 646 h 768"/>
                  <a:gd name="T8" fmla="*/ 445 w 446"/>
                  <a:gd name="T9" fmla="*/ 122 h 768"/>
                  <a:gd name="T10" fmla="*/ 323 w 446"/>
                  <a:gd name="T11" fmla="*/ 0 h 768"/>
                  <a:gd name="T12" fmla="*/ 122 w 446"/>
                  <a:gd name="T13" fmla="*/ 0 h 768"/>
                  <a:gd name="T14" fmla="*/ 0 w 446"/>
                  <a:gd name="T15" fmla="*/ 122 h 768"/>
                  <a:gd name="T16" fmla="*/ 0 w 446"/>
                  <a:gd name="T17" fmla="*/ 646 h 768"/>
                  <a:gd name="T18" fmla="*/ 122 w 446"/>
                  <a:gd name="T19" fmla="*/ 767 h 768"/>
                  <a:gd name="T20" fmla="*/ 24 w 446"/>
                  <a:gd name="T21" fmla="*/ 122 h 768"/>
                  <a:gd name="T22" fmla="*/ 24 w 446"/>
                  <a:gd name="T23" fmla="*/ 122 h 768"/>
                  <a:gd name="T24" fmla="*/ 122 w 446"/>
                  <a:gd name="T25" fmla="*/ 24 h 768"/>
                  <a:gd name="T26" fmla="*/ 323 w 446"/>
                  <a:gd name="T27" fmla="*/ 24 h 768"/>
                  <a:gd name="T28" fmla="*/ 421 w 446"/>
                  <a:gd name="T29" fmla="*/ 122 h 768"/>
                  <a:gd name="T30" fmla="*/ 421 w 446"/>
                  <a:gd name="T31" fmla="*/ 646 h 768"/>
                  <a:gd name="T32" fmla="*/ 323 w 446"/>
                  <a:gd name="T33" fmla="*/ 744 h 768"/>
                  <a:gd name="T34" fmla="*/ 122 w 446"/>
                  <a:gd name="T35" fmla="*/ 744 h 768"/>
                  <a:gd name="T36" fmla="*/ 24 w 446"/>
                  <a:gd name="T37" fmla="*/ 646 h 768"/>
                  <a:gd name="T38" fmla="*/ 24 w 446"/>
                  <a:gd name="T39" fmla="*/ 122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6" h="768">
                    <a:moveTo>
                      <a:pt x="122" y="767"/>
                    </a:moveTo>
                    <a:lnTo>
                      <a:pt x="122" y="767"/>
                    </a:lnTo>
                    <a:cubicBezTo>
                      <a:pt x="323" y="767"/>
                      <a:pt x="323" y="767"/>
                      <a:pt x="323" y="767"/>
                    </a:cubicBezTo>
                    <a:cubicBezTo>
                      <a:pt x="390" y="767"/>
                      <a:pt x="445" y="713"/>
                      <a:pt x="445" y="646"/>
                    </a:cubicBezTo>
                    <a:cubicBezTo>
                      <a:pt x="445" y="122"/>
                      <a:pt x="445" y="122"/>
                      <a:pt x="445" y="122"/>
                    </a:cubicBezTo>
                    <a:cubicBezTo>
                      <a:pt x="445" y="55"/>
                      <a:pt x="390" y="0"/>
                      <a:pt x="323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55" y="0"/>
                      <a:pt x="0" y="55"/>
                      <a:pt x="0" y="122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713"/>
                      <a:pt x="55" y="767"/>
                      <a:pt x="122" y="767"/>
                    </a:cubicBezTo>
                    <a:close/>
                    <a:moveTo>
                      <a:pt x="24" y="122"/>
                    </a:moveTo>
                    <a:lnTo>
                      <a:pt x="24" y="122"/>
                    </a:lnTo>
                    <a:cubicBezTo>
                      <a:pt x="24" y="68"/>
                      <a:pt x="68" y="24"/>
                      <a:pt x="122" y="24"/>
                    </a:cubicBezTo>
                    <a:cubicBezTo>
                      <a:pt x="323" y="24"/>
                      <a:pt x="323" y="24"/>
                      <a:pt x="323" y="24"/>
                    </a:cubicBezTo>
                    <a:cubicBezTo>
                      <a:pt x="377" y="24"/>
                      <a:pt x="421" y="68"/>
                      <a:pt x="421" y="122"/>
                    </a:cubicBezTo>
                    <a:cubicBezTo>
                      <a:pt x="421" y="646"/>
                      <a:pt x="421" y="646"/>
                      <a:pt x="421" y="646"/>
                    </a:cubicBezTo>
                    <a:cubicBezTo>
                      <a:pt x="421" y="700"/>
                      <a:pt x="377" y="744"/>
                      <a:pt x="323" y="744"/>
                    </a:cubicBezTo>
                    <a:cubicBezTo>
                      <a:pt x="122" y="744"/>
                      <a:pt x="122" y="744"/>
                      <a:pt x="122" y="744"/>
                    </a:cubicBezTo>
                    <a:cubicBezTo>
                      <a:pt x="68" y="744"/>
                      <a:pt x="24" y="700"/>
                      <a:pt x="24" y="646"/>
                    </a:cubicBezTo>
                    <a:lnTo>
                      <a:pt x="24" y="12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" name="Freeform 59"/>
              <p:cNvSpPr>
                <a:spLocks noChangeArrowheads="1"/>
              </p:cNvSpPr>
              <p:nvPr/>
            </p:nvSpPr>
            <p:spPr bwMode="auto">
              <a:xfrm>
                <a:off x="4956864" y="1922446"/>
                <a:ext cx="139108" cy="142816"/>
              </a:xfrm>
              <a:custGeom>
                <a:avLst/>
                <a:gdLst>
                  <a:gd name="T0" fmla="*/ 79 w 329"/>
                  <a:gd name="T1" fmla="*/ 339 h 340"/>
                  <a:gd name="T2" fmla="*/ 79 w 329"/>
                  <a:gd name="T3" fmla="*/ 339 h 340"/>
                  <a:gd name="T4" fmla="*/ 248 w 329"/>
                  <a:gd name="T5" fmla="*/ 339 h 340"/>
                  <a:gd name="T6" fmla="*/ 328 w 329"/>
                  <a:gd name="T7" fmla="*/ 260 h 340"/>
                  <a:gd name="T8" fmla="*/ 328 w 329"/>
                  <a:gd name="T9" fmla="*/ 80 h 340"/>
                  <a:gd name="T10" fmla="*/ 248 w 329"/>
                  <a:gd name="T11" fmla="*/ 0 h 340"/>
                  <a:gd name="T12" fmla="*/ 79 w 329"/>
                  <a:gd name="T13" fmla="*/ 0 h 340"/>
                  <a:gd name="T14" fmla="*/ 0 w 329"/>
                  <a:gd name="T15" fmla="*/ 80 h 340"/>
                  <a:gd name="T16" fmla="*/ 0 w 329"/>
                  <a:gd name="T17" fmla="*/ 260 h 340"/>
                  <a:gd name="T18" fmla="*/ 79 w 329"/>
                  <a:gd name="T19" fmla="*/ 339 h 340"/>
                  <a:gd name="T20" fmla="*/ 22 w 329"/>
                  <a:gd name="T21" fmla="*/ 80 h 340"/>
                  <a:gd name="T22" fmla="*/ 22 w 329"/>
                  <a:gd name="T23" fmla="*/ 80 h 340"/>
                  <a:gd name="T24" fmla="*/ 79 w 329"/>
                  <a:gd name="T25" fmla="*/ 24 h 340"/>
                  <a:gd name="T26" fmla="*/ 248 w 329"/>
                  <a:gd name="T27" fmla="*/ 24 h 340"/>
                  <a:gd name="T28" fmla="*/ 305 w 329"/>
                  <a:gd name="T29" fmla="*/ 80 h 340"/>
                  <a:gd name="T30" fmla="*/ 305 w 329"/>
                  <a:gd name="T31" fmla="*/ 260 h 340"/>
                  <a:gd name="T32" fmla="*/ 248 w 329"/>
                  <a:gd name="T33" fmla="*/ 316 h 340"/>
                  <a:gd name="T34" fmla="*/ 79 w 329"/>
                  <a:gd name="T35" fmla="*/ 316 h 340"/>
                  <a:gd name="T36" fmla="*/ 22 w 329"/>
                  <a:gd name="T37" fmla="*/ 260 h 340"/>
                  <a:gd name="T38" fmla="*/ 22 w 329"/>
                  <a:gd name="T39" fmla="*/ 8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9" h="340">
                    <a:moveTo>
                      <a:pt x="79" y="339"/>
                    </a:moveTo>
                    <a:lnTo>
                      <a:pt x="79" y="339"/>
                    </a:lnTo>
                    <a:cubicBezTo>
                      <a:pt x="248" y="339"/>
                      <a:pt x="248" y="339"/>
                      <a:pt x="248" y="339"/>
                    </a:cubicBezTo>
                    <a:cubicBezTo>
                      <a:pt x="292" y="339"/>
                      <a:pt x="328" y="303"/>
                      <a:pt x="328" y="260"/>
                    </a:cubicBezTo>
                    <a:cubicBezTo>
                      <a:pt x="328" y="80"/>
                      <a:pt x="328" y="80"/>
                      <a:pt x="328" y="80"/>
                    </a:cubicBezTo>
                    <a:cubicBezTo>
                      <a:pt x="328" y="37"/>
                      <a:pt x="292" y="0"/>
                      <a:pt x="248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35" y="0"/>
                      <a:pt x="0" y="37"/>
                      <a:pt x="0" y="80"/>
                    </a:cubicBezTo>
                    <a:cubicBezTo>
                      <a:pt x="0" y="260"/>
                      <a:pt x="0" y="260"/>
                      <a:pt x="0" y="260"/>
                    </a:cubicBezTo>
                    <a:cubicBezTo>
                      <a:pt x="0" y="303"/>
                      <a:pt x="35" y="339"/>
                      <a:pt x="79" y="339"/>
                    </a:cubicBezTo>
                    <a:close/>
                    <a:moveTo>
                      <a:pt x="22" y="80"/>
                    </a:moveTo>
                    <a:lnTo>
                      <a:pt x="22" y="80"/>
                    </a:lnTo>
                    <a:cubicBezTo>
                      <a:pt x="22" y="49"/>
                      <a:pt x="47" y="24"/>
                      <a:pt x="79" y="24"/>
                    </a:cubicBezTo>
                    <a:cubicBezTo>
                      <a:pt x="248" y="24"/>
                      <a:pt x="248" y="24"/>
                      <a:pt x="248" y="24"/>
                    </a:cubicBezTo>
                    <a:cubicBezTo>
                      <a:pt x="279" y="24"/>
                      <a:pt x="305" y="49"/>
                      <a:pt x="305" y="80"/>
                    </a:cubicBezTo>
                    <a:cubicBezTo>
                      <a:pt x="305" y="260"/>
                      <a:pt x="305" y="260"/>
                      <a:pt x="305" y="260"/>
                    </a:cubicBezTo>
                    <a:cubicBezTo>
                      <a:pt x="305" y="291"/>
                      <a:pt x="279" y="316"/>
                      <a:pt x="248" y="316"/>
                    </a:cubicBezTo>
                    <a:cubicBezTo>
                      <a:pt x="79" y="316"/>
                      <a:pt x="79" y="316"/>
                      <a:pt x="79" y="316"/>
                    </a:cubicBezTo>
                    <a:cubicBezTo>
                      <a:pt x="47" y="316"/>
                      <a:pt x="22" y="291"/>
                      <a:pt x="22" y="260"/>
                    </a:cubicBezTo>
                    <a:lnTo>
                      <a:pt x="22" y="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" name="Freeform 60"/>
              <p:cNvSpPr>
                <a:spLocks noChangeArrowheads="1"/>
              </p:cNvSpPr>
              <p:nvPr/>
            </p:nvSpPr>
            <p:spPr bwMode="auto">
              <a:xfrm>
                <a:off x="5012507" y="2120906"/>
                <a:ext cx="27822" cy="24113"/>
              </a:xfrm>
              <a:custGeom>
                <a:avLst/>
                <a:gdLst>
                  <a:gd name="T0" fmla="*/ 53 w 64"/>
                  <a:gd name="T1" fmla="*/ 0 h 56"/>
                  <a:gd name="T2" fmla="*/ 53 w 64"/>
                  <a:gd name="T3" fmla="*/ 0 h 56"/>
                  <a:gd name="T4" fmla="*/ 10 w 64"/>
                  <a:gd name="T5" fmla="*/ 0 h 56"/>
                  <a:gd name="T6" fmla="*/ 0 w 64"/>
                  <a:gd name="T7" fmla="*/ 10 h 56"/>
                  <a:gd name="T8" fmla="*/ 0 w 64"/>
                  <a:gd name="T9" fmla="*/ 45 h 56"/>
                  <a:gd name="T10" fmla="*/ 10 w 64"/>
                  <a:gd name="T11" fmla="*/ 55 h 56"/>
                  <a:gd name="T12" fmla="*/ 53 w 64"/>
                  <a:gd name="T13" fmla="*/ 55 h 56"/>
                  <a:gd name="T14" fmla="*/ 63 w 64"/>
                  <a:gd name="T15" fmla="*/ 45 h 56"/>
                  <a:gd name="T16" fmla="*/ 63 w 64"/>
                  <a:gd name="T17" fmla="*/ 10 h 56"/>
                  <a:gd name="T18" fmla="*/ 53 w 6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56">
                    <a:moveTo>
                      <a:pt x="53" y="0"/>
                    </a:moveTo>
                    <a:lnTo>
                      <a:pt x="53" y="0"/>
                    </a:ln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10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9" y="55"/>
                      <a:pt x="63" y="50"/>
                      <a:pt x="63" y="45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4"/>
                      <a:pt x="59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" name="Freeform 61"/>
              <p:cNvSpPr>
                <a:spLocks noChangeArrowheads="1"/>
              </p:cNvSpPr>
              <p:nvPr/>
            </p:nvSpPr>
            <p:spPr bwMode="auto">
              <a:xfrm>
                <a:off x="5012507" y="2161711"/>
                <a:ext cx="27822" cy="24113"/>
              </a:xfrm>
              <a:custGeom>
                <a:avLst/>
                <a:gdLst>
                  <a:gd name="T0" fmla="*/ 53 w 64"/>
                  <a:gd name="T1" fmla="*/ 0 h 58"/>
                  <a:gd name="T2" fmla="*/ 53 w 64"/>
                  <a:gd name="T3" fmla="*/ 0 h 58"/>
                  <a:gd name="T4" fmla="*/ 10 w 64"/>
                  <a:gd name="T5" fmla="*/ 0 h 58"/>
                  <a:gd name="T6" fmla="*/ 0 w 64"/>
                  <a:gd name="T7" fmla="*/ 10 h 58"/>
                  <a:gd name="T8" fmla="*/ 0 w 64"/>
                  <a:gd name="T9" fmla="*/ 47 h 58"/>
                  <a:gd name="T10" fmla="*/ 10 w 64"/>
                  <a:gd name="T11" fmla="*/ 57 h 58"/>
                  <a:gd name="T12" fmla="*/ 53 w 64"/>
                  <a:gd name="T13" fmla="*/ 57 h 58"/>
                  <a:gd name="T14" fmla="*/ 63 w 64"/>
                  <a:gd name="T15" fmla="*/ 47 h 58"/>
                  <a:gd name="T16" fmla="*/ 63 w 64"/>
                  <a:gd name="T17" fmla="*/ 10 h 58"/>
                  <a:gd name="T18" fmla="*/ 53 w 64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58">
                    <a:moveTo>
                      <a:pt x="53" y="0"/>
                    </a:moveTo>
                    <a:lnTo>
                      <a:pt x="53" y="0"/>
                    </a:ln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4" y="57"/>
                      <a:pt x="1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9" y="57"/>
                      <a:pt x="63" y="52"/>
                      <a:pt x="63" y="47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5"/>
                      <a:pt x="59" y="0"/>
                      <a:pt x="5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" name="Freeform 62"/>
              <p:cNvSpPr>
                <a:spLocks noChangeArrowheads="1"/>
              </p:cNvSpPr>
              <p:nvPr/>
            </p:nvSpPr>
            <p:spPr bwMode="auto">
              <a:xfrm>
                <a:off x="5055167" y="2120906"/>
                <a:ext cx="25967" cy="24113"/>
              </a:xfrm>
              <a:custGeom>
                <a:avLst/>
                <a:gdLst>
                  <a:gd name="T0" fmla="*/ 23 w 61"/>
                  <a:gd name="T1" fmla="*/ 0 h 56"/>
                  <a:gd name="T2" fmla="*/ 23 w 61"/>
                  <a:gd name="T3" fmla="*/ 0 h 56"/>
                  <a:gd name="T4" fmla="*/ 0 w 61"/>
                  <a:gd name="T5" fmla="*/ 0 h 56"/>
                  <a:gd name="T6" fmla="*/ 0 w 61"/>
                  <a:gd name="T7" fmla="*/ 45 h 56"/>
                  <a:gd name="T8" fmla="*/ 10 w 61"/>
                  <a:gd name="T9" fmla="*/ 55 h 56"/>
                  <a:gd name="T10" fmla="*/ 60 w 61"/>
                  <a:gd name="T11" fmla="*/ 55 h 56"/>
                  <a:gd name="T12" fmla="*/ 60 w 61"/>
                  <a:gd name="T13" fmla="*/ 35 h 56"/>
                  <a:gd name="T14" fmla="*/ 23 w 61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6">
                    <a:moveTo>
                      <a:pt x="23" y="0"/>
                    </a:moveTo>
                    <a:lnTo>
                      <a:pt x="2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5" y="55"/>
                      <a:pt x="10" y="55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16"/>
                      <a:pt x="44" y="0"/>
                      <a:pt x="2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" name="Freeform 63"/>
              <p:cNvSpPr>
                <a:spLocks noChangeArrowheads="1"/>
              </p:cNvSpPr>
              <p:nvPr/>
            </p:nvSpPr>
            <p:spPr bwMode="auto">
              <a:xfrm>
                <a:off x="5055167" y="2161711"/>
                <a:ext cx="25967" cy="24113"/>
              </a:xfrm>
              <a:custGeom>
                <a:avLst/>
                <a:gdLst>
                  <a:gd name="T0" fmla="*/ 0 w 61"/>
                  <a:gd name="T1" fmla="*/ 10 h 58"/>
                  <a:gd name="T2" fmla="*/ 0 w 61"/>
                  <a:gd name="T3" fmla="*/ 10 h 58"/>
                  <a:gd name="T4" fmla="*/ 0 w 61"/>
                  <a:gd name="T5" fmla="*/ 57 h 58"/>
                  <a:gd name="T6" fmla="*/ 23 w 61"/>
                  <a:gd name="T7" fmla="*/ 57 h 58"/>
                  <a:gd name="T8" fmla="*/ 60 w 61"/>
                  <a:gd name="T9" fmla="*/ 22 h 58"/>
                  <a:gd name="T10" fmla="*/ 60 w 61"/>
                  <a:gd name="T11" fmla="*/ 0 h 58"/>
                  <a:gd name="T12" fmla="*/ 10 w 61"/>
                  <a:gd name="T13" fmla="*/ 0 h 58"/>
                  <a:gd name="T14" fmla="*/ 0 w 61"/>
                  <a:gd name="T15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8">
                    <a:moveTo>
                      <a:pt x="0" y="10"/>
                    </a:moveTo>
                    <a:lnTo>
                      <a:pt x="0" y="10"/>
                    </a:lnTo>
                    <a:cubicBezTo>
                      <a:pt x="0" y="57"/>
                      <a:pt x="0" y="57"/>
                      <a:pt x="0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44" y="57"/>
                      <a:pt x="60" y="40"/>
                      <a:pt x="60" y="22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" name="Freeform 64"/>
              <p:cNvSpPr>
                <a:spLocks noChangeArrowheads="1"/>
              </p:cNvSpPr>
              <p:nvPr/>
            </p:nvSpPr>
            <p:spPr bwMode="auto">
              <a:xfrm>
                <a:off x="4969848" y="2161711"/>
                <a:ext cx="25967" cy="24113"/>
              </a:xfrm>
              <a:custGeom>
                <a:avLst/>
                <a:gdLst>
                  <a:gd name="T0" fmla="*/ 50 w 61"/>
                  <a:gd name="T1" fmla="*/ 0 h 58"/>
                  <a:gd name="T2" fmla="*/ 50 w 61"/>
                  <a:gd name="T3" fmla="*/ 0 h 58"/>
                  <a:gd name="T4" fmla="*/ 0 w 61"/>
                  <a:gd name="T5" fmla="*/ 0 h 58"/>
                  <a:gd name="T6" fmla="*/ 0 w 61"/>
                  <a:gd name="T7" fmla="*/ 22 h 58"/>
                  <a:gd name="T8" fmla="*/ 37 w 61"/>
                  <a:gd name="T9" fmla="*/ 57 h 58"/>
                  <a:gd name="T10" fmla="*/ 60 w 61"/>
                  <a:gd name="T11" fmla="*/ 57 h 58"/>
                  <a:gd name="T12" fmla="*/ 60 w 61"/>
                  <a:gd name="T13" fmla="*/ 10 h 58"/>
                  <a:gd name="T14" fmla="*/ 50 w 61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8">
                    <a:moveTo>
                      <a:pt x="50" y="0"/>
                    </a:moveTo>
                    <a:lnTo>
                      <a:pt x="5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40"/>
                      <a:pt x="17" y="57"/>
                      <a:pt x="37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5"/>
                      <a:pt x="55" y="0"/>
                      <a:pt x="5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" name="Freeform 65"/>
              <p:cNvSpPr>
                <a:spLocks noChangeArrowheads="1"/>
              </p:cNvSpPr>
              <p:nvPr/>
            </p:nvSpPr>
            <p:spPr bwMode="auto">
              <a:xfrm>
                <a:off x="4969848" y="2120906"/>
                <a:ext cx="25967" cy="24113"/>
              </a:xfrm>
              <a:custGeom>
                <a:avLst/>
                <a:gdLst>
                  <a:gd name="T0" fmla="*/ 0 w 61"/>
                  <a:gd name="T1" fmla="*/ 35 h 56"/>
                  <a:gd name="T2" fmla="*/ 0 w 61"/>
                  <a:gd name="T3" fmla="*/ 35 h 56"/>
                  <a:gd name="T4" fmla="*/ 0 w 61"/>
                  <a:gd name="T5" fmla="*/ 55 h 56"/>
                  <a:gd name="T6" fmla="*/ 50 w 61"/>
                  <a:gd name="T7" fmla="*/ 55 h 56"/>
                  <a:gd name="T8" fmla="*/ 60 w 61"/>
                  <a:gd name="T9" fmla="*/ 45 h 56"/>
                  <a:gd name="T10" fmla="*/ 60 w 61"/>
                  <a:gd name="T11" fmla="*/ 0 h 56"/>
                  <a:gd name="T12" fmla="*/ 37 w 61"/>
                  <a:gd name="T13" fmla="*/ 0 h 56"/>
                  <a:gd name="T14" fmla="*/ 0 w 61"/>
                  <a:gd name="T15" fmla="*/ 3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6">
                    <a:moveTo>
                      <a:pt x="0" y="35"/>
                    </a:moveTo>
                    <a:lnTo>
                      <a:pt x="0" y="35"/>
                    </a:lnTo>
                    <a:cubicBezTo>
                      <a:pt x="0" y="55"/>
                      <a:pt x="0" y="55"/>
                      <a:pt x="0" y="55"/>
                    </a:cubicBezTo>
                    <a:cubicBezTo>
                      <a:pt x="50" y="55"/>
                      <a:pt x="50" y="55"/>
                      <a:pt x="50" y="55"/>
                    </a:cubicBezTo>
                    <a:cubicBezTo>
                      <a:pt x="55" y="55"/>
                      <a:pt x="60" y="50"/>
                      <a:pt x="60" y="45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Freeform 66"/>
              <p:cNvSpPr>
                <a:spLocks noChangeArrowheads="1"/>
              </p:cNvSpPr>
              <p:nvPr/>
            </p:nvSpPr>
            <p:spPr bwMode="auto">
              <a:xfrm>
                <a:off x="5014363" y="2080100"/>
                <a:ext cx="24111" cy="24113"/>
              </a:xfrm>
              <a:custGeom>
                <a:avLst/>
                <a:gdLst>
                  <a:gd name="T0" fmla="*/ 28 w 57"/>
                  <a:gd name="T1" fmla="*/ 55 h 56"/>
                  <a:gd name="T2" fmla="*/ 28 w 57"/>
                  <a:gd name="T3" fmla="*/ 55 h 56"/>
                  <a:gd name="T4" fmla="*/ 56 w 57"/>
                  <a:gd name="T5" fmla="*/ 27 h 56"/>
                  <a:gd name="T6" fmla="*/ 28 w 57"/>
                  <a:gd name="T7" fmla="*/ 0 h 56"/>
                  <a:gd name="T8" fmla="*/ 0 w 57"/>
                  <a:gd name="T9" fmla="*/ 27 h 56"/>
                  <a:gd name="T10" fmla="*/ 28 w 57"/>
                  <a:gd name="T11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56">
                    <a:moveTo>
                      <a:pt x="28" y="55"/>
                    </a:moveTo>
                    <a:lnTo>
                      <a:pt x="28" y="55"/>
                    </a:lnTo>
                    <a:cubicBezTo>
                      <a:pt x="44" y="55"/>
                      <a:pt x="56" y="43"/>
                      <a:pt x="56" y="27"/>
                    </a:cubicBezTo>
                    <a:cubicBezTo>
                      <a:pt x="56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7"/>
                    </a:cubicBezTo>
                    <a:cubicBezTo>
                      <a:pt x="0" y="43"/>
                      <a:pt x="12" y="55"/>
                      <a:pt x="28" y="5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6" name="Group 3075"/>
          <p:cNvGrpSpPr/>
          <p:nvPr/>
        </p:nvGrpSpPr>
        <p:grpSpPr>
          <a:xfrm>
            <a:off x="6509304" y="2794187"/>
            <a:ext cx="430306" cy="430306"/>
            <a:chOff x="6509304" y="2794187"/>
            <a:chExt cx="430306" cy="430306"/>
          </a:xfrm>
        </p:grpSpPr>
        <p:sp>
          <p:nvSpPr>
            <p:cNvPr id="428" name="Freeform 18"/>
            <p:cNvSpPr>
              <a:spLocks noChangeArrowheads="1"/>
            </p:cNvSpPr>
            <p:nvPr/>
          </p:nvSpPr>
          <p:spPr bwMode="auto">
            <a:xfrm>
              <a:off x="6509304" y="2794187"/>
              <a:ext cx="430306" cy="430306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3 w 1025"/>
                <a:gd name="T5" fmla="*/ 1024 h 1025"/>
                <a:gd name="T6" fmla="*/ 0 w 1025"/>
                <a:gd name="T7" fmla="*/ 512 h 1025"/>
                <a:gd name="T8" fmla="*/ 513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" name="Freeform 67"/>
            <p:cNvSpPr>
              <a:spLocks noChangeArrowheads="1"/>
            </p:cNvSpPr>
            <p:nvPr/>
          </p:nvSpPr>
          <p:spPr bwMode="auto">
            <a:xfrm>
              <a:off x="6584015" y="2862812"/>
              <a:ext cx="267085" cy="267086"/>
            </a:xfrm>
            <a:custGeom>
              <a:avLst/>
              <a:gdLst>
                <a:gd name="T0" fmla="*/ 495 w 633"/>
                <a:gd name="T1" fmla="*/ 632 h 633"/>
                <a:gd name="T2" fmla="*/ 495 w 633"/>
                <a:gd name="T3" fmla="*/ 632 h 633"/>
                <a:gd name="T4" fmla="*/ 549 w 633"/>
                <a:gd name="T5" fmla="*/ 576 h 633"/>
                <a:gd name="T6" fmla="*/ 549 w 633"/>
                <a:gd name="T7" fmla="*/ 549 h 633"/>
                <a:gd name="T8" fmla="*/ 581 w 633"/>
                <a:gd name="T9" fmla="*/ 549 h 633"/>
                <a:gd name="T10" fmla="*/ 632 w 633"/>
                <a:gd name="T11" fmla="*/ 498 h 633"/>
                <a:gd name="T12" fmla="*/ 632 w 633"/>
                <a:gd name="T13" fmla="*/ 51 h 633"/>
                <a:gd name="T14" fmla="*/ 581 w 633"/>
                <a:gd name="T15" fmla="*/ 0 h 633"/>
                <a:gd name="T16" fmla="*/ 367 w 633"/>
                <a:gd name="T17" fmla="*/ 0 h 633"/>
                <a:gd name="T18" fmla="*/ 315 w 633"/>
                <a:gd name="T19" fmla="*/ 51 h 633"/>
                <a:gd name="T20" fmla="*/ 315 w 633"/>
                <a:gd name="T21" fmla="*/ 314 h 633"/>
                <a:gd name="T22" fmla="*/ 48 w 633"/>
                <a:gd name="T23" fmla="*/ 314 h 633"/>
                <a:gd name="T24" fmla="*/ 0 w 633"/>
                <a:gd name="T25" fmla="*/ 365 h 633"/>
                <a:gd name="T26" fmla="*/ 0 w 633"/>
                <a:gd name="T27" fmla="*/ 576 h 633"/>
                <a:gd name="T28" fmla="*/ 48 w 633"/>
                <a:gd name="T29" fmla="*/ 632 h 633"/>
                <a:gd name="T30" fmla="*/ 495 w 633"/>
                <a:gd name="T31" fmla="*/ 632 h 633"/>
                <a:gd name="T32" fmla="*/ 525 w 633"/>
                <a:gd name="T33" fmla="*/ 576 h 633"/>
                <a:gd name="T34" fmla="*/ 525 w 633"/>
                <a:gd name="T35" fmla="*/ 576 h 633"/>
                <a:gd name="T36" fmla="*/ 495 w 633"/>
                <a:gd name="T37" fmla="*/ 609 h 633"/>
                <a:gd name="T38" fmla="*/ 465 w 633"/>
                <a:gd name="T39" fmla="*/ 609 h 633"/>
                <a:gd name="T40" fmla="*/ 465 w 633"/>
                <a:gd name="T41" fmla="*/ 549 h 633"/>
                <a:gd name="T42" fmla="*/ 525 w 633"/>
                <a:gd name="T43" fmla="*/ 549 h 633"/>
                <a:gd name="T44" fmla="*/ 525 w 633"/>
                <a:gd name="T45" fmla="*/ 576 h 633"/>
                <a:gd name="T46" fmla="*/ 339 w 633"/>
                <a:gd name="T47" fmla="*/ 51 h 633"/>
                <a:gd name="T48" fmla="*/ 339 w 633"/>
                <a:gd name="T49" fmla="*/ 51 h 633"/>
                <a:gd name="T50" fmla="*/ 367 w 633"/>
                <a:gd name="T51" fmla="*/ 23 h 633"/>
                <a:gd name="T52" fmla="*/ 581 w 633"/>
                <a:gd name="T53" fmla="*/ 23 h 633"/>
                <a:gd name="T54" fmla="*/ 609 w 633"/>
                <a:gd name="T55" fmla="*/ 51 h 633"/>
                <a:gd name="T56" fmla="*/ 609 w 633"/>
                <a:gd name="T57" fmla="*/ 62 h 633"/>
                <a:gd name="T58" fmla="*/ 339 w 633"/>
                <a:gd name="T59" fmla="*/ 62 h 633"/>
                <a:gd name="T60" fmla="*/ 339 w 633"/>
                <a:gd name="T61" fmla="*/ 51 h 633"/>
                <a:gd name="T62" fmla="*/ 339 w 633"/>
                <a:gd name="T63" fmla="*/ 86 h 633"/>
                <a:gd name="T64" fmla="*/ 339 w 633"/>
                <a:gd name="T65" fmla="*/ 86 h 633"/>
                <a:gd name="T66" fmla="*/ 609 w 633"/>
                <a:gd name="T67" fmla="*/ 86 h 633"/>
                <a:gd name="T68" fmla="*/ 609 w 633"/>
                <a:gd name="T69" fmla="*/ 440 h 633"/>
                <a:gd name="T70" fmla="*/ 339 w 633"/>
                <a:gd name="T71" fmla="*/ 440 h 633"/>
                <a:gd name="T72" fmla="*/ 339 w 633"/>
                <a:gd name="T73" fmla="*/ 86 h 633"/>
                <a:gd name="T74" fmla="*/ 339 w 633"/>
                <a:gd name="T75" fmla="*/ 464 h 633"/>
                <a:gd name="T76" fmla="*/ 339 w 633"/>
                <a:gd name="T77" fmla="*/ 464 h 633"/>
                <a:gd name="T78" fmla="*/ 609 w 633"/>
                <a:gd name="T79" fmla="*/ 464 h 633"/>
                <a:gd name="T80" fmla="*/ 609 w 633"/>
                <a:gd name="T81" fmla="*/ 498 h 633"/>
                <a:gd name="T82" fmla="*/ 581 w 633"/>
                <a:gd name="T83" fmla="*/ 525 h 633"/>
                <a:gd name="T84" fmla="*/ 367 w 633"/>
                <a:gd name="T85" fmla="*/ 525 h 633"/>
                <a:gd name="T86" fmla="*/ 339 w 633"/>
                <a:gd name="T87" fmla="*/ 498 h 633"/>
                <a:gd name="T88" fmla="*/ 339 w 633"/>
                <a:gd name="T89" fmla="*/ 464 h 633"/>
                <a:gd name="T90" fmla="*/ 87 w 633"/>
                <a:gd name="T91" fmla="*/ 338 h 633"/>
                <a:gd name="T92" fmla="*/ 87 w 633"/>
                <a:gd name="T93" fmla="*/ 338 h 633"/>
                <a:gd name="T94" fmla="*/ 315 w 633"/>
                <a:gd name="T95" fmla="*/ 338 h 633"/>
                <a:gd name="T96" fmla="*/ 315 w 633"/>
                <a:gd name="T97" fmla="*/ 498 h 633"/>
                <a:gd name="T98" fmla="*/ 367 w 633"/>
                <a:gd name="T99" fmla="*/ 549 h 633"/>
                <a:gd name="T100" fmla="*/ 442 w 633"/>
                <a:gd name="T101" fmla="*/ 549 h 633"/>
                <a:gd name="T102" fmla="*/ 442 w 633"/>
                <a:gd name="T103" fmla="*/ 609 h 633"/>
                <a:gd name="T104" fmla="*/ 87 w 633"/>
                <a:gd name="T105" fmla="*/ 609 h 633"/>
                <a:gd name="T106" fmla="*/ 87 w 633"/>
                <a:gd name="T107" fmla="*/ 338 h 633"/>
                <a:gd name="T108" fmla="*/ 23 w 633"/>
                <a:gd name="T109" fmla="*/ 576 h 633"/>
                <a:gd name="T110" fmla="*/ 23 w 633"/>
                <a:gd name="T111" fmla="*/ 576 h 633"/>
                <a:gd name="T112" fmla="*/ 23 w 633"/>
                <a:gd name="T113" fmla="*/ 365 h 633"/>
                <a:gd name="T114" fmla="*/ 48 w 633"/>
                <a:gd name="T115" fmla="*/ 338 h 633"/>
                <a:gd name="T116" fmla="*/ 63 w 633"/>
                <a:gd name="T117" fmla="*/ 338 h 633"/>
                <a:gd name="T118" fmla="*/ 63 w 633"/>
                <a:gd name="T119" fmla="*/ 609 h 633"/>
                <a:gd name="T120" fmla="*/ 48 w 633"/>
                <a:gd name="T121" fmla="*/ 609 h 633"/>
                <a:gd name="T122" fmla="*/ 23 w 633"/>
                <a:gd name="T123" fmla="*/ 576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633">
                  <a:moveTo>
                    <a:pt x="495" y="632"/>
                  </a:moveTo>
                  <a:lnTo>
                    <a:pt x="495" y="632"/>
                  </a:lnTo>
                  <a:cubicBezTo>
                    <a:pt x="523" y="632"/>
                    <a:pt x="549" y="605"/>
                    <a:pt x="549" y="576"/>
                  </a:cubicBezTo>
                  <a:cubicBezTo>
                    <a:pt x="549" y="549"/>
                    <a:pt x="549" y="549"/>
                    <a:pt x="549" y="549"/>
                  </a:cubicBezTo>
                  <a:cubicBezTo>
                    <a:pt x="581" y="549"/>
                    <a:pt x="581" y="549"/>
                    <a:pt x="581" y="549"/>
                  </a:cubicBezTo>
                  <a:cubicBezTo>
                    <a:pt x="609" y="549"/>
                    <a:pt x="632" y="526"/>
                    <a:pt x="632" y="498"/>
                  </a:cubicBezTo>
                  <a:cubicBezTo>
                    <a:pt x="632" y="51"/>
                    <a:pt x="632" y="51"/>
                    <a:pt x="632" y="51"/>
                  </a:cubicBezTo>
                  <a:cubicBezTo>
                    <a:pt x="632" y="23"/>
                    <a:pt x="609" y="0"/>
                    <a:pt x="58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37" y="0"/>
                    <a:pt x="315" y="23"/>
                    <a:pt x="315" y="51"/>
                  </a:cubicBezTo>
                  <a:cubicBezTo>
                    <a:pt x="315" y="314"/>
                    <a:pt x="315" y="314"/>
                    <a:pt x="315" y="314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21" y="314"/>
                    <a:pt x="0" y="336"/>
                    <a:pt x="0" y="365"/>
                  </a:cubicBezTo>
                  <a:cubicBezTo>
                    <a:pt x="0" y="576"/>
                    <a:pt x="0" y="576"/>
                    <a:pt x="0" y="576"/>
                  </a:cubicBezTo>
                  <a:cubicBezTo>
                    <a:pt x="0" y="603"/>
                    <a:pt x="19" y="632"/>
                    <a:pt x="48" y="632"/>
                  </a:cubicBezTo>
                  <a:lnTo>
                    <a:pt x="495" y="632"/>
                  </a:lnTo>
                  <a:close/>
                  <a:moveTo>
                    <a:pt x="525" y="576"/>
                  </a:moveTo>
                  <a:lnTo>
                    <a:pt x="525" y="576"/>
                  </a:lnTo>
                  <a:cubicBezTo>
                    <a:pt x="525" y="591"/>
                    <a:pt x="509" y="609"/>
                    <a:pt x="495" y="609"/>
                  </a:cubicBezTo>
                  <a:cubicBezTo>
                    <a:pt x="465" y="609"/>
                    <a:pt x="465" y="609"/>
                    <a:pt x="465" y="609"/>
                  </a:cubicBezTo>
                  <a:cubicBezTo>
                    <a:pt x="465" y="549"/>
                    <a:pt x="465" y="549"/>
                    <a:pt x="465" y="549"/>
                  </a:cubicBezTo>
                  <a:cubicBezTo>
                    <a:pt x="525" y="549"/>
                    <a:pt x="525" y="549"/>
                    <a:pt x="525" y="549"/>
                  </a:cubicBezTo>
                  <a:lnTo>
                    <a:pt x="525" y="576"/>
                  </a:lnTo>
                  <a:close/>
                  <a:moveTo>
                    <a:pt x="339" y="51"/>
                  </a:moveTo>
                  <a:lnTo>
                    <a:pt x="339" y="51"/>
                  </a:lnTo>
                  <a:cubicBezTo>
                    <a:pt x="339" y="35"/>
                    <a:pt x="351" y="23"/>
                    <a:pt x="367" y="23"/>
                  </a:cubicBezTo>
                  <a:cubicBezTo>
                    <a:pt x="581" y="23"/>
                    <a:pt x="581" y="23"/>
                    <a:pt x="581" y="23"/>
                  </a:cubicBezTo>
                  <a:cubicBezTo>
                    <a:pt x="597" y="23"/>
                    <a:pt x="609" y="35"/>
                    <a:pt x="609" y="51"/>
                  </a:cubicBezTo>
                  <a:cubicBezTo>
                    <a:pt x="609" y="62"/>
                    <a:pt x="609" y="62"/>
                    <a:pt x="609" y="62"/>
                  </a:cubicBezTo>
                  <a:cubicBezTo>
                    <a:pt x="339" y="62"/>
                    <a:pt x="339" y="62"/>
                    <a:pt x="339" y="62"/>
                  </a:cubicBezTo>
                  <a:lnTo>
                    <a:pt x="339" y="51"/>
                  </a:lnTo>
                  <a:close/>
                  <a:moveTo>
                    <a:pt x="339" y="86"/>
                  </a:moveTo>
                  <a:lnTo>
                    <a:pt x="339" y="86"/>
                  </a:lnTo>
                  <a:cubicBezTo>
                    <a:pt x="609" y="86"/>
                    <a:pt x="609" y="86"/>
                    <a:pt x="609" y="86"/>
                  </a:cubicBezTo>
                  <a:cubicBezTo>
                    <a:pt x="609" y="440"/>
                    <a:pt x="609" y="440"/>
                    <a:pt x="609" y="440"/>
                  </a:cubicBezTo>
                  <a:cubicBezTo>
                    <a:pt x="339" y="440"/>
                    <a:pt x="339" y="440"/>
                    <a:pt x="339" y="440"/>
                  </a:cubicBezTo>
                  <a:lnTo>
                    <a:pt x="339" y="86"/>
                  </a:lnTo>
                  <a:close/>
                  <a:moveTo>
                    <a:pt x="339" y="464"/>
                  </a:moveTo>
                  <a:lnTo>
                    <a:pt x="339" y="464"/>
                  </a:lnTo>
                  <a:cubicBezTo>
                    <a:pt x="609" y="464"/>
                    <a:pt x="609" y="464"/>
                    <a:pt x="609" y="464"/>
                  </a:cubicBezTo>
                  <a:cubicBezTo>
                    <a:pt x="609" y="498"/>
                    <a:pt x="609" y="498"/>
                    <a:pt x="609" y="498"/>
                  </a:cubicBezTo>
                  <a:cubicBezTo>
                    <a:pt x="609" y="512"/>
                    <a:pt x="597" y="525"/>
                    <a:pt x="581" y="525"/>
                  </a:cubicBezTo>
                  <a:cubicBezTo>
                    <a:pt x="367" y="525"/>
                    <a:pt x="367" y="525"/>
                    <a:pt x="367" y="525"/>
                  </a:cubicBezTo>
                  <a:cubicBezTo>
                    <a:pt x="351" y="525"/>
                    <a:pt x="339" y="512"/>
                    <a:pt x="339" y="498"/>
                  </a:cubicBezTo>
                  <a:lnTo>
                    <a:pt x="339" y="464"/>
                  </a:lnTo>
                  <a:close/>
                  <a:moveTo>
                    <a:pt x="87" y="338"/>
                  </a:moveTo>
                  <a:lnTo>
                    <a:pt x="87" y="338"/>
                  </a:lnTo>
                  <a:cubicBezTo>
                    <a:pt x="315" y="338"/>
                    <a:pt x="315" y="338"/>
                    <a:pt x="315" y="338"/>
                  </a:cubicBezTo>
                  <a:cubicBezTo>
                    <a:pt x="315" y="498"/>
                    <a:pt x="315" y="498"/>
                    <a:pt x="315" y="498"/>
                  </a:cubicBezTo>
                  <a:cubicBezTo>
                    <a:pt x="315" y="526"/>
                    <a:pt x="337" y="549"/>
                    <a:pt x="367" y="549"/>
                  </a:cubicBezTo>
                  <a:cubicBezTo>
                    <a:pt x="442" y="549"/>
                    <a:pt x="442" y="549"/>
                    <a:pt x="442" y="549"/>
                  </a:cubicBezTo>
                  <a:cubicBezTo>
                    <a:pt x="442" y="609"/>
                    <a:pt x="442" y="609"/>
                    <a:pt x="442" y="609"/>
                  </a:cubicBezTo>
                  <a:cubicBezTo>
                    <a:pt x="87" y="609"/>
                    <a:pt x="87" y="609"/>
                    <a:pt x="87" y="609"/>
                  </a:cubicBezTo>
                  <a:lnTo>
                    <a:pt x="87" y="338"/>
                  </a:lnTo>
                  <a:close/>
                  <a:moveTo>
                    <a:pt x="23" y="576"/>
                  </a:moveTo>
                  <a:lnTo>
                    <a:pt x="23" y="576"/>
                  </a:lnTo>
                  <a:cubicBezTo>
                    <a:pt x="23" y="365"/>
                    <a:pt x="23" y="365"/>
                    <a:pt x="23" y="365"/>
                  </a:cubicBezTo>
                  <a:cubicBezTo>
                    <a:pt x="23" y="352"/>
                    <a:pt x="31" y="338"/>
                    <a:pt x="48" y="338"/>
                  </a:cubicBezTo>
                  <a:cubicBezTo>
                    <a:pt x="63" y="338"/>
                    <a:pt x="63" y="338"/>
                    <a:pt x="63" y="338"/>
                  </a:cubicBezTo>
                  <a:cubicBezTo>
                    <a:pt x="63" y="609"/>
                    <a:pt x="63" y="609"/>
                    <a:pt x="63" y="609"/>
                  </a:cubicBezTo>
                  <a:cubicBezTo>
                    <a:pt x="48" y="609"/>
                    <a:pt x="48" y="609"/>
                    <a:pt x="48" y="609"/>
                  </a:cubicBezTo>
                  <a:cubicBezTo>
                    <a:pt x="33" y="609"/>
                    <a:pt x="23" y="591"/>
                    <a:pt x="23" y="5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3076"/>
          <p:cNvGrpSpPr/>
          <p:nvPr/>
        </p:nvGrpSpPr>
        <p:grpSpPr>
          <a:xfrm>
            <a:off x="5661675" y="2794187"/>
            <a:ext cx="430306" cy="430306"/>
            <a:chOff x="5661675" y="2794187"/>
            <a:chExt cx="430306" cy="430306"/>
          </a:xfrm>
        </p:grpSpPr>
        <p:sp>
          <p:nvSpPr>
            <p:cNvPr id="427" name="Freeform 17"/>
            <p:cNvSpPr>
              <a:spLocks noChangeArrowheads="1"/>
            </p:cNvSpPr>
            <p:nvPr/>
          </p:nvSpPr>
          <p:spPr bwMode="auto">
            <a:xfrm>
              <a:off x="5661675" y="279418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" name="Group 379"/>
            <p:cNvGrpSpPr/>
            <p:nvPr/>
          </p:nvGrpSpPr>
          <p:grpSpPr>
            <a:xfrm>
              <a:off x="5741432" y="2875795"/>
              <a:ext cx="270795" cy="268941"/>
              <a:chOff x="5741432" y="2875795"/>
              <a:chExt cx="270795" cy="268941"/>
            </a:xfrm>
            <a:solidFill>
              <a:schemeClr val="bg1"/>
            </a:solidFill>
          </p:grpSpPr>
          <p:sp>
            <p:nvSpPr>
              <p:cNvPr id="478" name="Freeform 68"/>
              <p:cNvSpPr>
                <a:spLocks noChangeArrowheads="1"/>
              </p:cNvSpPr>
              <p:nvPr/>
            </p:nvSpPr>
            <p:spPr bwMode="auto">
              <a:xfrm>
                <a:off x="5860136" y="2875795"/>
                <a:ext cx="152091" cy="248539"/>
              </a:xfrm>
              <a:custGeom>
                <a:avLst/>
                <a:gdLst>
                  <a:gd name="T0" fmla="*/ 38 w 361"/>
                  <a:gd name="T1" fmla="*/ 52 h 592"/>
                  <a:gd name="T2" fmla="*/ 38 w 361"/>
                  <a:gd name="T3" fmla="*/ 52 h 592"/>
                  <a:gd name="T4" fmla="*/ 38 w 361"/>
                  <a:gd name="T5" fmla="*/ 319 h 592"/>
                  <a:gd name="T6" fmla="*/ 11 w 361"/>
                  <a:gd name="T7" fmla="*/ 319 h 592"/>
                  <a:gd name="T8" fmla="*/ 0 w 361"/>
                  <a:gd name="T9" fmla="*/ 331 h 592"/>
                  <a:gd name="T10" fmla="*/ 11 w 361"/>
                  <a:gd name="T11" fmla="*/ 343 h 592"/>
                  <a:gd name="T12" fmla="*/ 38 w 361"/>
                  <a:gd name="T13" fmla="*/ 343 h 592"/>
                  <a:gd name="T14" fmla="*/ 38 w 361"/>
                  <a:gd name="T15" fmla="*/ 505 h 592"/>
                  <a:gd name="T16" fmla="*/ 89 w 361"/>
                  <a:gd name="T17" fmla="*/ 556 h 592"/>
                  <a:gd name="T18" fmla="*/ 248 w 361"/>
                  <a:gd name="T19" fmla="*/ 556 h 592"/>
                  <a:gd name="T20" fmla="*/ 248 w 361"/>
                  <a:gd name="T21" fmla="*/ 580 h 592"/>
                  <a:gd name="T22" fmla="*/ 260 w 361"/>
                  <a:gd name="T23" fmla="*/ 591 h 592"/>
                  <a:gd name="T24" fmla="*/ 271 w 361"/>
                  <a:gd name="T25" fmla="*/ 580 h 592"/>
                  <a:gd name="T26" fmla="*/ 271 w 361"/>
                  <a:gd name="T27" fmla="*/ 556 h 592"/>
                  <a:gd name="T28" fmla="*/ 308 w 361"/>
                  <a:gd name="T29" fmla="*/ 556 h 592"/>
                  <a:gd name="T30" fmla="*/ 360 w 361"/>
                  <a:gd name="T31" fmla="*/ 505 h 592"/>
                  <a:gd name="T32" fmla="*/ 360 w 361"/>
                  <a:gd name="T33" fmla="*/ 52 h 592"/>
                  <a:gd name="T34" fmla="*/ 308 w 361"/>
                  <a:gd name="T35" fmla="*/ 0 h 592"/>
                  <a:gd name="T36" fmla="*/ 89 w 361"/>
                  <a:gd name="T37" fmla="*/ 0 h 592"/>
                  <a:gd name="T38" fmla="*/ 38 w 361"/>
                  <a:gd name="T39" fmla="*/ 52 h 592"/>
                  <a:gd name="T40" fmla="*/ 336 w 361"/>
                  <a:gd name="T41" fmla="*/ 505 h 592"/>
                  <a:gd name="T42" fmla="*/ 336 w 361"/>
                  <a:gd name="T43" fmla="*/ 505 h 592"/>
                  <a:gd name="T44" fmla="*/ 308 w 361"/>
                  <a:gd name="T45" fmla="*/ 533 h 592"/>
                  <a:gd name="T46" fmla="*/ 89 w 361"/>
                  <a:gd name="T47" fmla="*/ 533 h 592"/>
                  <a:gd name="T48" fmla="*/ 61 w 361"/>
                  <a:gd name="T49" fmla="*/ 505 h 592"/>
                  <a:gd name="T50" fmla="*/ 61 w 361"/>
                  <a:gd name="T51" fmla="*/ 470 h 592"/>
                  <a:gd name="T52" fmla="*/ 336 w 361"/>
                  <a:gd name="T53" fmla="*/ 470 h 592"/>
                  <a:gd name="T54" fmla="*/ 336 w 361"/>
                  <a:gd name="T55" fmla="*/ 505 h 592"/>
                  <a:gd name="T56" fmla="*/ 336 w 361"/>
                  <a:gd name="T57" fmla="*/ 448 h 592"/>
                  <a:gd name="T58" fmla="*/ 336 w 361"/>
                  <a:gd name="T59" fmla="*/ 448 h 592"/>
                  <a:gd name="T60" fmla="*/ 61 w 361"/>
                  <a:gd name="T61" fmla="*/ 448 h 592"/>
                  <a:gd name="T62" fmla="*/ 61 w 361"/>
                  <a:gd name="T63" fmla="*/ 87 h 592"/>
                  <a:gd name="T64" fmla="*/ 336 w 361"/>
                  <a:gd name="T65" fmla="*/ 87 h 592"/>
                  <a:gd name="T66" fmla="*/ 336 w 361"/>
                  <a:gd name="T67" fmla="*/ 448 h 592"/>
                  <a:gd name="T68" fmla="*/ 336 w 361"/>
                  <a:gd name="T69" fmla="*/ 52 h 592"/>
                  <a:gd name="T70" fmla="*/ 336 w 361"/>
                  <a:gd name="T71" fmla="*/ 52 h 592"/>
                  <a:gd name="T72" fmla="*/ 336 w 361"/>
                  <a:gd name="T73" fmla="*/ 63 h 592"/>
                  <a:gd name="T74" fmla="*/ 61 w 361"/>
                  <a:gd name="T75" fmla="*/ 63 h 592"/>
                  <a:gd name="T76" fmla="*/ 61 w 361"/>
                  <a:gd name="T77" fmla="*/ 52 h 592"/>
                  <a:gd name="T78" fmla="*/ 89 w 361"/>
                  <a:gd name="T79" fmla="*/ 23 h 592"/>
                  <a:gd name="T80" fmla="*/ 308 w 361"/>
                  <a:gd name="T81" fmla="*/ 23 h 592"/>
                  <a:gd name="T82" fmla="*/ 336 w 361"/>
                  <a:gd name="T83" fmla="*/ 5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61" h="592">
                    <a:moveTo>
                      <a:pt x="38" y="52"/>
                    </a:moveTo>
                    <a:lnTo>
                      <a:pt x="38" y="52"/>
                    </a:lnTo>
                    <a:cubicBezTo>
                      <a:pt x="38" y="319"/>
                      <a:pt x="38" y="319"/>
                      <a:pt x="38" y="319"/>
                    </a:cubicBezTo>
                    <a:cubicBezTo>
                      <a:pt x="11" y="319"/>
                      <a:pt x="11" y="319"/>
                      <a:pt x="11" y="319"/>
                    </a:cubicBezTo>
                    <a:cubicBezTo>
                      <a:pt x="5" y="319"/>
                      <a:pt x="0" y="325"/>
                      <a:pt x="0" y="331"/>
                    </a:cubicBezTo>
                    <a:cubicBezTo>
                      <a:pt x="0" y="337"/>
                      <a:pt x="5" y="343"/>
                      <a:pt x="11" y="343"/>
                    </a:cubicBezTo>
                    <a:cubicBezTo>
                      <a:pt x="38" y="343"/>
                      <a:pt x="38" y="343"/>
                      <a:pt x="38" y="343"/>
                    </a:cubicBezTo>
                    <a:cubicBezTo>
                      <a:pt x="38" y="505"/>
                      <a:pt x="38" y="505"/>
                      <a:pt x="38" y="505"/>
                    </a:cubicBezTo>
                    <a:cubicBezTo>
                      <a:pt x="38" y="533"/>
                      <a:pt x="61" y="556"/>
                      <a:pt x="89" y="556"/>
                    </a:cubicBezTo>
                    <a:cubicBezTo>
                      <a:pt x="248" y="556"/>
                      <a:pt x="248" y="556"/>
                      <a:pt x="248" y="556"/>
                    </a:cubicBezTo>
                    <a:cubicBezTo>
                      <a:pt x="248" y="580"/>
                      <a:pt x="248" y="580"/>
                      <a:pt x="248" y="580"/>
                    </a:cubicBezTo>
                    <a:cubicBezTo>
                      <a:pt x="248" y="586"/>
                      <a:pt x="254" y="591"/>
                      <a:pt x="260" y="591"/>
                    </a:cubicBezTo>
                    <a:cubicBezTo>
                      <a:pt x="266" y="591"/>
                      <a:pt x="271" y="586"/>
                      <a:pt x="271" y="580"/>
                    </a:cubicBezTo>
                    <a:cubicBezTo>
                      <a:pt x="271" y="556"/>
                      <a:pt x="271" y="556"/>
                      <a:pt x="271" y="556"/>
                    </a:cubicBezTo>
                    <a:cubicBezTo>
                      <a:pt x="308" y="556"/>
                      <a:pt x="308" y="556"/>
                      <a:pt x="308" y="556"/>
                    </a:cubicBezTo>
                    <a:cubicBezTo>
                      <a:pt x="337" y="556"/>
                      <a:pt x="360" y="533"/>
                      <a:pt x="360" y="505"/>
                    </a:cubicBezTo>
                    <a:cubicBezTo>
                      <a:pt x="360" y="52"/>
                      <a:pt x="360" y="52"/>
                      <a:pt x="360" y="52"/>
                    </a:cubicBezTo>
                    <a:cubicBezTo>
                      <a:pt x="360" y="23"/>
                      <a:pt x="337" y="0"/>
                      <a:pt x="308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61" y="0"/>
                      <a:pt x="38" y="23"/>
                      <a:pt x="38" y="52"/>
                    </a:cubicBezTo>
                    <a:close/>
                    <a:moveTo>
                      <a:pt x="336" y="505"/>
                    </a:moveTo>
                    <a:lnTo>
                      <a:pt x="336" y="505"/>
                    </a:lnTo>
                    <a:cubicBezTo>
                      <a:pt x="336" y="520"/>
                      <a:pt x="323" y="533"/>
                      <a:pt x="308" y="533"/>
                    </a:cubicBezTo>
                    <a:cubicBezTo>
                      <a:pt x="89" y="533"/>
                      <a:pt x="89" y="533"/>
                      <a:pt x="89" y="533"/>
                    </a:cubicBezTo>
                    <a:cubicBezTo>
                      <a:pt x="73" y="533"/>
                      <a:pt x="61" y="520"/>
                      <a:pt x="61" y="505"/>
                    </a:cubicBezTo>
                    <a:cubicBezTo>
                      <a:pt x="61" y="470"/>
                      <a:pt x="61" y="470"/>
                      <a:pt x="61" y="470"/>
                    </a:cubicBezTo>
                    <a:cubicBezTo>
                      <a:pt x="336" y="470"/>
                      <a:pt x="336" y="470"/>
                      <a:pt x="336" y="470"/>
                    </a:cubicBezTo>
                    <a:lnTo>
                      <a:pt x="336" y="505"/>
                    </a:lnTo>
                    <a:close/>
                    <a:moveTo>
                      <a:pt x="336" y="448"/>
                    </a:moveTo>
                    <a:lnTo>
                      <a:pt x="336" y="448"/>
                    </a:lnTo>
                    <a:cubicBezTo>
                      <a:pt x="61" y="448"/>
                      <a:pt x="61" y="448"/>
                      <a:pt x="61" y="44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336" y="87"/>
                      <a:pt x="336" y="87"/>
                      <a:pt x="336" y="87"/>
                    </a:cubicBezTo>
                    <a:lnTo>
                      <a:pt x="336" y="448"/>
                    </a:lnTo>
                    <a:close/>
                    <a:moveTo>
                      <a:pt x="336" y="52"/>
                    </a:moveTo>
                    <a:lnTo>
                      <a:pt x="336" y="52"/>
                    </a:lnTo>
                    <a:cubicBezTo>
                      <a:pt x="336" y="63"/>
                      <a:pt x="336" y="63"/>
                      <a:pt x="336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36"/>
                      <a:pt x="73" y="23"/>
                      <a:pt x="89" y="23"/>
                    </a:cubicBezTo>
                    <a:cubicBezTo>
                      <a:pt x="308" y="23"/>
                      <a:pt x="308" y="23"/>
                      <a:pt x="308" y="23"/>
                    </a:cubicBezTo>
                    <a:cubicBezTo>
                      <a:pt x="323" y="23"/>
                      <a:pt x="336" y="36"/>
                      <a:pt x="336" y="5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Freeform 69"/>
              <p:cNvSpPr>
                <a:spLocks noChangeArrowheads="1"/>
              </p:cNvSpPr>
              <p:nvPr/>
            </p:nvSpPr>
            <p:spPr bwMode="auto">
              <a:xfrm>
                <a:off x="5798928" y="3009339"/>
                <a:ext cx="40805" cy="11129"/>
              </a:xfrm>
              <a:custGeom>
                <a:avLst/>
                <a:gdLst>
                  <a:gd name="T0" fmla="*/ 97 w 98"/>
                  <a:gd name="T1" fmla="*/ 12 h 25"/>
                  <a:gd name="T2" fmla="*/ 97 w 98"/>
                  <a:gd name="T3" fmla="*/ 12 h 25"/>
                  <a:gd name="T4" fmla="*/ 85 w 98"/>
                  <a:gd name="T5" fmla="*/ 0 h 25"/>
                  <a:gd name="T6" fmla="*/ 11 w 98"/>
                  <a:gd name="T7" fmla="*/ 0 h 25"/>
                  <a:gd name="T8" fmla="*/ 0 w 98"/>
                  <a:gd name="T9" fmla="*/ 12 h 25"/>
                  <a:gd name="T10" fmla="*/ 11 w 98"/>
                  <a:gd name="T11" fmla="*/ 24 h 25"/>
                  <a:gd name="T12" fmla="*/ 85 w 98"/>
                  <a:gd name="T13" fmla="*/ 24 h 25"/>
                  <a:gd name="T14" fmla="*/ 97 w 98"/>
                  <a:gd name="T15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5">
                    <a:moveTo>
                      <a:pt x="97" y="12"/>
                    </a:moveTo>
                    <a:lnTo>
                      <a:pt x="97" y="12"/>
                    </a:lnTo>
                    <a:cubicBezTo>
                      <a:pt x="97" y="6"/>
                      <a:pt x="91" y="0"/>
                      <a:pt x="8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91" y="24"/>
                      <a:pt x="97" y="18"/>
                      <a:pt x="97" y="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0" name="Freeform 70"/>
              <p:cNvSpPr>
                <a:spLocks noChangeArrowheads="1"/>
              </p:cNvSpPr>
              <p:nvPr/>
            </p:nvSpPr>
            <p:spPr bwMode="auto">
              <a:xfrm>
                <a:off x="5741432" y="3051998"/>
                <a:ext cx="9273" cy="40805"/>
              </a:xfrm>
              <a:custGeom>
                <a:avLst/>
                <a:gdLst>
                  <a:gd name="T0" fmla="*/ 12 w 24"/>
                  <a:gd name="T1" fmla="*/ 97 h 98"/>
                  <a:gd name="T2" fmla="*/ 12 w 24"/>
                  <a:gd name="T3" fmla="*/ 97 h 98"/>
                  <a:gd name="T4" fmla="*/ 23 w 24"/>
                  <a:gd name="T5" fmla="*/ 85 h 98"/>
                  <a:gd name="T6" fmla="*/ 23 w 24"/>
                  <a:gd name="T7" fmla="*/ 12 h 98"/>
                  <a:gd name="T8" fmla="*/ 12 w 24"/>
                  <a:gd name="T9" fmla="*/ 0 h 98"/>
                  <a:gd name="T10" fmla="*/ 0 w 24"/>
                  <a:gd name="T11" fmla="*/ 12 h 98"/>
                  <a:gd name="T12" fmla="*/ 0 w 24"/>
                  <a:gd name="T13" fmla="*/ 85 h 98"/>
                  <a:gd name="T14" fmla="*/ 12 w 24"/>
                  <a:gd name="T15" fmla="*/ 9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8">
                    <a:moveTo>
                      <a:pt x="12" y="97"/>
                    </a:moveTo>
                    <a:lnTo>
                      <a:pt x="12" y="97"/>
                    </a:lnTo>
                    <a:cubicBezTo>
                      <a:pt x="18" y="97"/>
                      <a:pt x="23" y="92"/>
                      <a:pt x="23" y="85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8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2"/>
                      <a:pt x="5" y="97"/>
                      <a:pt x="12" y="9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Freeform 71"/>
              <p:cNvSpPr>
                <a:spLocks noChangeArrowheads="1"/>
              </p:cNvSpPr>
              <p:nvPr/>
            </p:nvSpPr>
            <p:spPr bwMode="auto">
              <a:xfrm>
                <a:off x="5741432" y="3009339"/>
                <a:ext cx="37095" cy="22257"/>
              </a:xfrm>
              <a:custGeom>
                <a:avLst/>
                <a:gdLst>
                  <a:gd name="T0" fmla="*/ 10 w 89"/>
                  <a:gd name="T1" fmla="*/ 50 h 51"/>
                  <a:gd name="T2" fmla="*/ 10 w 89"/>
                  <a:gd name="T3" fmla="*/ 50 h 51"/>
                  <a:gd name="T4" fmla="*/ 14 w 89"/>
                  <a:gd name="T5" fmla="*/ 50 h 51"/>
                  <a:gd name="T6" fmla="*/ 25 w 89"/>
                  <a:gd name="T7" fmla="*/ 43 h 51"/>
                  <a:gd name="T8" fmla="*/ 51 w 89"/>
                  <a:gd name="T9" fmla="*/ 24 h 51"/>
                  <a:gd name="T10" fmla="*/ 75 w 89"/>
                  <a:gd name="T11" fmla="*/ 24 h 51"/>
                  <a:gd name="T12" fmla="*/ 88 w 89"/>
                  <a:gd name="T13" fmla="*/ 12 h 51"/>
                  <a:gd name="T14" fmla="*/ 75 w 89"/>
                  <a:gd name="T15" fmla="*/ 0 h 51"/>
                  <a:gd name="T16" fmla="*/ 51 w 89"/>
                  <a:gd name="T17" fmla="*/ 0 h 51"/>
                  <a:gd name="T18" fmla="*/ 2 w 89"/>
                  <a:gd name="T19" fmla="*/ 36 h 51"/>
                  <a:gd name="T20" fmla="*/ 10 w 89"/>
                  <a:gd name="T21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" h="51">
                    <a:moveTo>
                      <a:pt x="10" y="50"/>
                    </a:moveTo>
                    <a:lnTo>
                      <a:pt x="10" y="50"/>
                    </a:lnTo>
                    <a:cubicBezTo>
                      <a:pt x="12" y="50"/>
                      <a:pt x="13" y="50"/>
                      <a:pt x="14" y="50"/>
                    </a:cubicBezTo>
                    <a:cubicBezTo>
                      <a:pt x="19" y="50"/>
                      <a:pt x="23" y="48"/>
                      <a:pt x="25" y="43"/>
                    </a:cubicBezTo>
                    <a:cubicBezTo>
                      <a:pt x="28" y="32"/>
                      <a:pt x="40" y="24"/>
                      <a:pt x="51" y="24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83" y="24"/>
                      <a:pt x="88" y="18"/>
                      <a:pt x="88" y="12"/>
                    </a:cubicBezTo>
                    <a:cubicBezTo>
                      <a:pt x="88" y="6"/>
                      <a:pt x="83" y="0"/>
                      <a:pt x="7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9" y="0"/>
                      <a:pt x="10" y="15"/>
                      <a:pt x="2" y="36"/>
                    </a:cubicBezTo>
                    <a:cubicBezTo>
                      <a:pt x="0" y="41"/>
                      <a:pt x="4" y="48"/>
                      <a:pt x="10" y="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" name="Freeform 72"/>
              <p:cNvSpPr>
                <a:spLocks noChangeArrowheads="1"/>
              </p:cNvSpPr>
              <p:nvPr/>
            </p:nvSpPr>
            <p:spPr bwMode="auto">
              <a:xfrm>
                <a:off x="5741432" y="3115060"/>
                <a:ext cx="29676" cy="29676"/>
              </a:xfrm>
              <a:custGeom>
                <a:avLst/>
                <a:gdLst>
                  <a:gd name="T0" fmla="*/ 51 w 70"/>
                  <a:gd name="T1" fmla="*/ 69 h 70"/>
                  <a:gd name="T2" fmla="*/ 51 w 70"/>
                  <a:gd name="T3" fmla="*/ 69 h 70"/>
                  <a:gd name="T4" fmla="*/ 57 w 70"/>
                  <a:gd name="T5" fmla="*/ 69 h 70"/>
                  <a:gd name="T6" fmla="*/ 69 w 70"/>
                  <a:gd name="T7" fmla="*/ 58 h 70"/>
                  <a:gd name="T8" fmla="*/ 57 w 70"/>
                  <a:gd name="T9" fmla="*/ 46 h 70"/>
                  <a:gd name="T10" fmla="*/ 51 w 70"/>
                  <a:gd name="T11" fmla="*/ 46 h 70"/>
                  <a:gd name="T12" fmla="*/ 23 w 70"/>
                  <a:gd name="T13" fmla="*/ 17 h 70"/>
                  <a:gd name="T14" fmla="*/ 23 w 70"/>
                  <a:gd name="T15" fmla="*/ 12 h 70"/>
                  <a:gd name="T16" fmla="*/ 12 w 70"/>
                  <a:gd name="T17" fmla="*/ 0 h 70"/>
                  <a:gd name="T18" fmla="*/ 0 w 70"/>
                  <a:gd name="T19" fmla="*/ 12 h 70"/>
                  <a:gd name="T20" fmla="*/ 0 w 70"/>
                  <a:gd name="T21" fmla="*/ 17 h 70"/>
                  <a:gd name="T22" fmla="*/ 51 w 70"/>
                  <a:gd name="T23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51" y="69"/>
                    </a:moveTo>
                    <a:lnTo>
                      <a:pt x="51" y="69"/>
                    </a:lnTo>
                    <a:cubicBezTo>
                      <a:pt x="57" y="69"/>
                      <a:pt x="57" y="69"/>
                      <a:pt x="57" y="69"/>
                    </a:cubicBezTo>
                    <a:cubicBezTo>
                      <a:pt x="64" y="69"/>
                      <a:pt x="69" y="64"/>
                      <a:pt x="69" y="58"/>
                    </a:cubicBezTo>
                    <a:cubicBezTo>
                      <a:pt x="69" y="51"/>
                      <a:pt x="64" y="46"/>
                      <a:pt x="57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36" y="46"/>
                      <a:pt x="23" y="33"/>
                      <a:pt x="23" y="1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6"/>
                      <a:pt x="23" y="69"/>
                      <a:pt x="51" y="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" name="Freeform 73"/>
              <p:cNvSpPr>
                <a:spLocks noChangeArrowheads="1"/>
              </p:cNvSpPr>
              <p:nvPr/>
            </p:nvSpPr>
            <p:spPr bwMode="auto">
              <a:xfrm>
                <a:off x="5852717" y="3133608"/>
                <a:ext cx="40805" cy="9274"/>
              </a:xfrm>
              <a:custGeom>
                <a:avLst/>
                <a:gdLst>
                  <a:gd name="T0" fmla="*/ 11 w 98"/>
                  <a:gd name="T1" fmla="*/ 0 h 24"/>
                  <a:gd name="T2" fmla="*/ 11 w 98"/>
                  <a:gd name="T3" fmla="*/ 0 h 24"/>
                  <a:gd name="T4" fmla="*/ 0 w 98"/>
                  <a:gd name="T5" fmla="*/ 12 h 24"/>
                  <a:gd name="T6" fmla="*/ 11 w 98"/>
                  <a:gd name="T7" fmla="*/ 23 h 24"/>
                  <a:gd name="T8" fmla="*/ 85 w 98"/>
                  <a:gd name="T9" fmla="*/ 23 h 24"/>
                  <a:gd name="T10" fmla="*/ 97 w 98"/>
                  <a:gd name="T11" fmla="*/ 12 h 24"/>
                  <a:gd name="T12" fmla="*/ 85 w 98"/>
                  <a:gd name="T13" fmla="*/ 0 h 24"/>
                  <a:gd name="T14" fmla="*/ 11 w 9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91" y="23"/>
                      <a:pt x="97" y="18"/>
                      <a:pt x="97" y="12"/>
                    </a:cubicBezTo>
                    <a:cubicBezTo>
                      <a:pt x="97" y="5"/>
                      <a:pt x="91" y="0"/>
                      <a:pt x="85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" name="Freeform 74"/>
              <p:cNvSpPr>
                <a:spLocks noChangeArrowheads="1"/>
              </p:cNvSpPr>
              <p:nvPr/>
            </p:nvSpPr>
            <p:spPr bwMode="auto">
              <a:xfrm>
                <a:off x="5791509" y="3133608"/>
                <a:ext cx="40805" cy="9274"/>
              </a:xfrm>
              <a:custGeom>
                <a:avLst/>
                <a:gdLst>
                  <a:gd name="T0" fmla="*/ 11 w 98"/>
                  <a:gd name="T1" fmla="*/ 0 h 24"/>
                  <a:gd name="T2" fmla="*/ 11 w 98"/>
                  <a:gd name="T3" fmla="*/ 0 h 24"/>
                  <a:gd name="T4" fmla="*/ 0 w 98"/>
                  <a:gd name="T5" fmla="*/ 12 h 24"/>
                  <a:gd name="T6" fmla="*/ 11 w 98"/>
                  <a:gd name="T7" fmla="*/ 23 h 24"/>
                  <a:gd name="T8" fmla="*/ 85 w 98"/>
                  <a:gd name="T9" fmla="*/ 23 h 24"/>
                  <a:gd name="T10" fmla="*/ 97 w 98"/>
                  <a:gd name="T11" fmla="*/ 12 h 24"/>
                  <a:gd name="T12" fmla="*/ 85 w 98"/>
                  <a:gd name="T13" fmla="*/ 0 h 24"/>
                  <a:gd name="T14" fmla="*/ 11 w 9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5" y="23"/>
                      <a:pt x="85" y="23"/>
                      <a:pt x="85" y="23"/>
                    </a:cubicBezTo>
                    <a:cubicBezTo>
                      <a:pt x="92" y="23"/>
                      <a:pt x="97" y="18"/>
                      <a:pt x="97" y="12"/>
                    </a:cubicBezTo>
                    <a:cubicBezTo>
                      <a:pt x="97" y="5"/>
                      <a:pt x="92" y="0"/>
                      <a:pt x="85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" name="Freeform 75"/>
              <p:cNvSpPr>
                <a:spLocks noChangeArrowheads="1"/>
              </p:cNvSpPr>
              <p:nvPr/>
            </p:nvSpPr>
            <p:spPr bwMode="auto">
              <a:xfrm>
                <a:off x="5915779" y="3133608"/>
                <a:ext cx="40805" cy="9274"/>
              </a:xfrm>
              <a:custGeom>
                <a:avLst/>
                <a:gdLst>
                  <a:gd name="T0" fmla="*/ 11 w 97"/>
                  <a:gd name="T1" fmla="*/ 0 h 24"/>
                  <a:gd name="T2" fmla="*/ 11 w 97"/>
                  <a:gd name="T3" fmla="*/ 0 h 24"/>
                  <a:gd name="T4" fmla="*/ 0 w 97"/>
                  <a:gd name="T5" fmla="*/ 12 h 24"/>
                  <a:gd name="T6" fmla="*/ 11 w 97"/>
                  <a:gd name="T7" fmla="*/ 23 h 24"/>
                  <a:gd name="T8" fmla="*/ 84 w 97"/>
                  <a:gd name="T9" fmla="*/ 23 h 24"/>
                  <a:gd name="T10" fmla="*/ 96 w 97"/>
                  <a:gd name="T11" fmla="*/ 12 h 24"/>
                  <a:gd name="T12" fmla="*/ 84 w 97"/>
                  <a:gd name="T13" fmla="*/ 0 h 24"/>
                  <a:gd name="T14" fmla="*/ 11 w 9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91" y="23"/>
                      <a:pt x="96" y="18"/>
                      <a:pt x="96" y="12"/>
                    </a:cubicBezTo>
                    <a:cubicBezTo>
                      <a:pt x="96" y="5"/>
                      <a:pt x="91" y="0"/>
                      <a:pt x="84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8" name="Group 3077"/>
          <p:cNvGrpSpPr/>
          <p:nvPr/>
        </p:nvGrpSpPr>
        <p:grpSpPr>
          <a:xfrm>
            <a:off x="4810338" y="2794187"/>
            <a:ext cx="430306" cy="430306"/>
            <a:chOff x="4810338" y="2794187"/>
            <a:chExt cx="430306" cy="430306"/>
          </a:xfrm>
        </p:grpSpPr>
        <p:sp>
          <p:nvSpPr>
            <p:cNvPr id="426" name="Freeform 16"/>
            <p:cNvSpPr>
              <a:spLocks noChangeArrowheads="1"/>
            </p:cNvSpPr>
            <p:nvPr/>
          </p:nvSpPr>
          <p:spPr bwMode="auto">
            <a:xfrm>
              <a:off x="4810338" y="279418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6" name="Freeform 76"/>
            <p:cNvSpPr>
              <a:spLocks noChangeArrowheads="1"/>
            </p:cNvSpPr>
            <p:nvPr/>
          </p:nvSpPr>
          <p:spPr bwMode="auto">
            <a:xfrm>
              <a:off x="4936462" y="2862811"/>
              <a:ext cx="176202" cy="294909"/>
            </a:xfrm>
            <a:custGeom>
              <a:avLst/>
              <a:gdLst>
                <a:gd name="T0" fmla="*/ 49 w 420"/>
                <a:gd name="T1" fmla="*/ 0 h 701"/>
                <a:gd name="T2" fmla="*/ 49 w 420"/>
                <a:gd name="T3" fmla="*/ 0 h 701"/>
                <a:gd name="T4" fmla="*/ 0 w 420"/>
                <a:gd name="T5" fmla="*/ 55 h 701"/>
                <a:gd name="T6" fmla="*/ 0 w 420"/>
                <a:gd name="T7" fmla="*/ 639 h 701"/>
                <a:gd name="T8" fmla="*/ 49 w 420"/>
                <a:gd name="T9" fmla="*/ 700 h 701"/>
                <a:gd name="T10" fmla="*/ 376 w 420"/>
                <a:gd name="T11" fmla="*/ 700 h 701"/>
                <a:gd name="T12" fmla="*/ 419 w 420"/>
                <a:gd name="T13" fmla="*/ 639 h 701"/>
                <a:gd name="T14" fmla="*/ 419 w 420"/>
                <a:gd name="T15" fmla="*/ 55 h 701"/>
                <a:gd name="T16" fmla="*/ 376 w 420"/>
                <a:gd name="T17" fmla="*/ 0 h 701"/>
                <a:gd name="T18" fmla="*/ 49 w 420"/>
                <a:gd name="T19" fmla="*/ 0 h 701"/>
                <a:gd name="T20" fmla="*/ 212 w 420"/>
                <a:gd name="T21" fmla="*/ 592 h 701"/>
                <a:gd name="T22" fmla="*/ 212 w 420"/>
                <a:gd name="T23" fmla="*/ 592 h 701"/>
                <a:gd name="T24" fmla="*/ 244 w 420"/>
                <a:gd name="T25" fmla="*/ 624 h 701"/>
                <a:gd name="T26" fmla="*/ 212 w 420"/>
                <a:gd name="T27" fmla="*/ 657 h 701"/>
                <a:gd name="T28" fmla="*/ 180 w 420"/>
                <a:gd name="T29" fmla="*/ 624 h 701"/>
                <a:gd name="T30" fmla="*/ 212 w 420"/>
                <a:gd name="T31" fmla="*/ 592 h 701"/>
                <a:gd name="T32" fmla="*/ 70 w 420"/>
                <a:gd name="T33" fmla="*/ 560 h 701"/>
                <a:gd name="T34" fmla="*/ 70 w 420"/>
                <a:gd name="T35" fmla="*/ 560 h 701"/>
                <a:gd name="T36" fmla="*/ 70 w 420"/>
                <a:gd name="T37" fmla="*/ 93 h 701"/>
                <a:gd name="T38" fmla="*/ 350 w 420"/>
                <a:gd name="T39" fmla="*/ 93 h 701"/>
                <a:gd name="T40" fmla="*/ 350 w 420"/>
                <a:gd name="T41" fmla="*/ 560 h 701"/>
                <a:gd name="T42" fmla="*/ 70 w 420"/>
                <a:gd name="T43" fmla="*/ 560 h 701"/>
                <a:gd name="T44" fmla="*/ 396 w 420"/>
                <a:gd name="T45" fmla="*/ 55 h 701"/>
                <a:gd name="T46" fmla="*/ 396 w 420"/>
                <a:gd name="T47" fmla="*/ 55 h 701"/>
                <a:gd name="T48" fmla="*/ 396 w 420"/>
                <a:gd name="T49" fmla="*/ 639 h 701"/>
                <a:gd name="T50" fmla="*/ 376 w 420"/>
                <a:gd name="T51" fmla="*/ 676 h 701"/>
                <a:gd name="T52" fmla="*/ 229 w 420"/>
                <a:gd name="T53" fmla="*/ 676 h 701"/>
                <a:gd name="T54" fmla="*/ 267 w 420"/>
                <a:gd name="T55" fmla="*/ 624 h 701"/>
                <a:gd name="T56" fmla="*/ 250 w 420"/>
                <a:gd name="T57" fmla="*/ 584 h 701"/>
                <a:gd name="T58" fmla="*/ 361 w 420"/>
                <a:gd name="T59" fmla="*/ 584 h 701"/>
                <a:gd name="T60" fmla="*/ 372 w 420"/>
                <a:gd name="T61" fmla="*/ 572 h 701"/>
                <a:gd name="T62" fmla="*/ 372 w 420"/>
                <a:gd name="T63" fmla="*/ 82 h 701"/>
                <a:gd name="T64" fmla="*/ 361 w 420"/>
                <a:gd name="T65" fmla="*/ 69 h 701"/>
                <a:gd name="T66" fmla="*/ 58 w 420"/>
                <a:gd name="T67" fmla="*/ 69 h 701"/>
                <a:gd name="T68" fmla="*/ 47 w 420"/>
                <a:gd name="T69" fmla="*/ 82 h 701"/>
                <a:gd name="T70" fmla="*/ 47 w 420"/>
                <a:gd name="T71" fmla="*/ 572 h 701"/>
                <a:gd name="T72" fmla="*/ 58 w 420"/>
                <a:gd name="T73" fmla="*/ 584 h 701"/>
                <a:gd name="T74" fmla="*/ 175 w 420"/>
                <a:gd name="T75" fmla="*/ 584 h 701"/>
                <a:gd name="T76" fmla="*/ 157 w 420"/>
                <a:gd name="T77" fmla="*/ 624 h 701"/>
                <a:gd name="T78" fmla="*/ 196 w 420"/>
                <a:gd name="T79" fmla="*/ 676 h 701"/>
                <a:gd name="T80" fmla="*/ 49 w 420"/>
                <a:gd name="T81" fmla="*/ 676 h 701"/>
                <a:gd name="T82" fmla="*/ 23 w 420"/>
                <a:gd name="T83" fmla="*/ 639 h 701"/>
                <a:gd name="T84" fmla="*/ 23 w 420"/>
                <a:gd name="T85" fmla="*/ 55 h 701"/>
                <a:gd name="T86" fmla="*/ 49 w 420"/>
                <a:gd name="T87" fmla="*/ 24 h 701"/>
                <a:gd name="T88" fmla="*/ 376 w 420"/>
                <a:gd name="T89" fmla="*/ 24 h 701"/>
                <a:gd name="T90" fmla="*/ 396 w 420"/>
                <a:gd name="T91" fmla="*/ 55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0" h="701">
                  <a:moveTo>
                    <a:pt x="49" y="0"/>
                  </a:moveTo>
                  <a:lnTo>
                    <a:pt x="49" y="0"/>
                  </a:lnTo>
                  <a:cubicBezTo>
                    <a:pt x="21" y="0"/>
                    <a:pt x="0" y="24"/>
                    <a:pt x="0" y="55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668"/>
                    <a:pt x="19" y="700"/>
                    <a:pt x="49" y="700"/>
                  </a:cubicBezTo>
                  <a:cubicBezTo>
                    <a:pt x="376" y="700"/>
                    <a:pt x="376" y="700"/>
                    <a:pt x="376" y="700"/>
                  </a:cubicBezTo>
                  <a:cubicBezTo>
                    <a:pt x="406" y="700"/>
                    <a:pt x="419" y="669"/>
                    <a:pt x="419" y="639"/>
                  </a:cubicBezTo>
                  <a:cubicBezTo>
                    <a:pt x="419" y="55"/>
                    <a:pt x="419" y="55"/>
                    <a:pt x="419" y="55"/>
                  </a:cubicBezTo>
                  <a:cubicBezTo>
                    <a:pt x="419" y="21"/>
                    <a:pt x="403" y="0"/>
                    <a:pt x="376" y="0"/>
                  </a:cubicBezTo>
                  <a:lnTo>
                    <a:pt x="49" y="0"/>
                  </a:lnTo>
                  <a:close/>
                  <a:moveTo>
                    <a:pt x="212" y="592"/>
                  </a:moveTo>
                  <a:lnTo>
                    <a:pt x="212" y="592"/>
                  </a:lnTo>
                  <a:cubicBezTo>
                    <a:pt x="230" y="592"/>
                    <a:pt x="244" y="607"/>
                    <a:pt x="244" y="624"/>
                  </a:cubicBezTo>
                  <a:cubicBezTo>
                    <a:pt x="244" y="642"/>
                    <a:pt x="230" y="657"/>
                    <a:pt x="212" y="657"/>
                  </a:cubicBezTo>
                  <a:cubicBezTo>
                    <a:pt x="194" y="657"/>
                    <a:pt x="180" y="642"/>
                    <a:pt x="180" y="624"/>
                  </a:cubicBezTo>
                  <a:cubicBezTo>
                    <a:pt x="180" y="607"/>
                    <a:pt x="194" y="592"/>
                    <a:pt x="212" y="592"/>
                  </a:cubicBezTo>
                  <a:close/>
                  <a:moveTo>
                    <a:pt x="70" y="560"/>
                  </a:moveTo>
                  <a:lnTo>
                    <a:pt x="70" y="560"/>
                  </a:lnTo>
                  <a:cubicBezTo>
                    <a:pt x="70" y="93"/>
                    <a:pt x="70" y="93"/>
                    <a:pt x="70" y="93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50" y="560"/>
                    <a:pt x="350" y="560"/>
                    <a:pt x="350" y="560"/>
                  </a:cubicBezTo>
                  <a:lnTo>
                    <a:pt x="70" y="560"/>
                  </a:lnTo>
                  <a:close/>
                  <a:moveTo>
                    <a:pt x="396" y="55"/>
                  </a:moveTo>
                  <a:lnTo>
                    <a:pt x="396" y="55"/>
                  </a:lnTo>
                  <a:cubicBezTo>
                    <a:pt x="396" y="639"/>
                    <a:pt x="396" y="639"/>
                    <a:pt x="396" y="639"/>
                  </a:cubicBezTo>
                  <a:cubicBezTo>
                    <a:pt x="396" y="652"/>
                    <a:pt x="392" y="676"/>
                    <a:pt x="376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52" y="670"/>
                    <a:pt x="267" y="649"/>
                    <a:pt x="267" y="624"/>
                  </a:cubicBezTo>
                  <a:cubicBezTo>
                    <a:pt x="267" y="608"/>
                    <a:pt x="260" y="593"/>
                    <a:pt x="250" y="584"/>
                  </a:cubicBezTo>
                  <a:cubicBezTo>
                    <a:pt x="361" y="584"/>
                    <a:pt x="361" y="584"/>
                    <a:pt x="361" y="584"/>
                  </a:cubicBezTo>
                  <a:cubicBezTo>
                    <a:pt x="367" y="584"/>
                    <a:pt x="372" y="578"/>
                    <a:pt x="372" y="572"/>
                  </a:cubicBezTo>
                  <a:cubicBezTo>
                    <a:pt x="372" y="82"/>
                    <a:pt x="372" y="82"/>
                    <a:pt x="372" y="82"/>
                  </a:cubicBezTo>
                  <a:cubicBezTo>
                    <a:pt x="372" y="75"/>
                    <a:pt x="367" y="69"/>
                    <a:pt x="361" y="69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2" y="69"/>
                    <a:pt x="47" y="75"/>
                    <a:pt x="47" y="82"/>
                  </a:cubicBezTo>
                  <a:cubicBezTo>
                    <a:pt x="47" y="572"/>
                    <a:pt x="47" y="572"/>
                    <a:pt x="47" y="572"/>
                  </a:cubicBezTo>
                  <a:cubicBezTo>
                    <a:pt x="47" y="578"/>
                    <a:pt x="52" y="584"/>
                    <a:pt x="58" y="584"/>
                  </a:cubicBezTo>
                  <a:cubicBezTo>
                    <a:pt x="175" y="584"/>
                    <a:pt x="175" y="584"/>
                    <a:pt x="175" y="584"/>
                  </a:cubicBezTo>
                  <a:cubicBezTo>
                    <a:pt x="164" y="593"/>
                    <a:pt x="157" y="608"/>
                    <a:pt x="157" y="624"/>
                  </a:cubicBezTo>
                  <a:cubicBezTo>
                    <a:pt x="157" y="649"/>
                    <a:pt x="173" y="670"/>
                    <a:pt x="196" y="676"/>
                  </a:cubicBezTo>
                  <a:cubicBezTo>
                    <a:pt x="49" y="676"/>
                    <a:pt x="49" y="676"/>
                    <a:pt x="49" y="676"/>
                  </a:cubicBezTo>
                  <a:cubicBezTo>
                    <a:pt x="33" y="676"/>
                    <a:pt x="23" y="657"/>
                    <a:pt x="23" y="639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39"/>
                    <a:pt x="32" y="24"/>
                    <a:pt x="49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93" y="24"/>
                    <a:pt x="396" y="43"/>
                    <a:pt x="396" y="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4" name="Group 3073"/>
          <p:cNvGrpSpPr/>
          <p:nvPr/>
        </p:nvGrpSpPr>
        <p:grpSpPr>
          <a:xfrm>
            <a:off x="8256494" y="2794187"/>
            <a:ext cx="430306" cy="430306"/>
            <a:chOff x="8256494" y="2794187"/>
            <a:chExt cx="430306" cy="430306"/>
          </a:xfrm>
        </p:grpSpPr>
        <p:sp>
          <p:nvSpPr>
            <p:cNvPr id="430" name="Freeform 20"/>
            <p:cNvSpPr>
              <a:spLocks noChangeArrowheads="1"/>
            </p:cNvSpPr>
            <p:nvPr/>
          </p:nvSpPr>
          <p:spPr bwMode="auto">
            <a:xfrm>
              <a:off x="8256494" y="279418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" name="Group 377"/>
            <p:cNvGrpSpPr/>
            <p:nvPr/>
          </p:nvGrpSpPr>
          <p:grpSpPr>
            <a:xfrm>
              <a:off x="8382618" y="2862811"/>
              <a:ext cx="176202" cy="294909"/>
              <a:chOff x="8382618" y="2862811"/>
              <a:chExt cx="176202" cy="294909"/>
            </a:xfrm>
            <a:solidFill>
              <a:schemeClr val="bg1"/>
            </a:solidFill>
          </p:grpSpPr>
          <p:sp>
            <p:nvSpPr>
              <p:cNvPr id="487" name="Freeform 77"/>
              <p:cNvSpPr>
                <a:spLocks noChangeArrowheads="1"/>
              </p:cNvSpPr>
              <p:nvPr/>
            </p:nvSpPr>
            <p:spPr bwMode="auto">
              <a:xfrm>
                <a:off x="8382618" y="2862811"/>
                <a:ext cx="176202" cy="294909"/>
              </a:xfrm>
              <a:custGeom>
                <a:avLst/>
                <a:gdLst>
                  <a:gd name="T0" fmla="*/ 12 w 421"/>
                  <a:gd name="T1" fmla="*/ 0 h 701"/>
                  <a:gd name="T2" fmla="*/ 12 w 421"/>
                  <a:gd name="T3" fmla="*/ 0 h 701"/>
                  <a:gd name="T4" fmla="*/ 0 w 421"/>
                  <a:gd name="T5" fmla="*/ 11 h 701"/>
                  <a:gd name="T6" fmla="*/ 0 w 421"/>
                  <a:gd name="T7" fmla="*/ 689 h 701"/>
                  <a:gd name="T8" fmla="*/ 12 w 421"/>
                  <a:gd name="T9" fmla="*/ 700 h 701"/>
                  <a:gd name="T10" fmla="*/ 409 w 421"/>
                  <a:gd name="T11" fmla="*/ 700 h 701"/>
                  <a:gd name="T12" fmla="*/ 420 w 421"/>
                  <a:gd name="T13" fmla="*/ 689 h 701"/>
                  <a:gd name="T14" fmla="*/ 420 w 421"/>
                  <a:gd name="T15" fmla="*/ 11 h 701"/>
                  <a:gd name="T16" fmla="*/ 409 w 421"/>
                  <a:gd name="T17" fmla="*/ 0 h 701"/>
                  <a:gd name="T18" fmla="*/ 12 w 421"/>
                  <a:gd name="T19" fmla="*/ 0 h 701"/>
                  <a:gd name="T20" fmla="*/ 397 w 421"/>
                  <a:gd name="T21" fmla="*/ 676 h 701"/>
                  <a:gd name="T22" fmla="*/ 397 w 421"/>
                  <a:gd name="T23" fmla="*/ 676 h 701"/>
                  <a:gd name="T24" fmla="*/ 23 w 421"/>
                  <a:gd name="T25" fmla="*/ 676 h 701"/>
                  <a:gd name="T26" fmla="*/ 23 w 421"/>
                  <a:gd name="T27" fmla="*/ 24 h 701"/>
                  <a:gd name="T28" fmla="*/ 397 w 421"/>
                  <a:gd name="T29" fmla="*/ 24 h 701"/>
                  <a:gd name="T30" fmla="*/ 397 w 421"/>
                  <a:gd name="T31" fmla="*/ 676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1" h="701">
                    <a:moveTo>
                      <a:pt x="12" y="0"/>
                    </a:moveTo>
                    <a:lnTo>
                      <a:pt x="12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95"/>
                      <a:pt x="6" y="700"/>
                      <a:pt x="12" y="700"/>
                    </a:cubicBezTo>
                    <a:cubicBezTo>
                      <a:pt x="409" y="700"/>
                      <a:pt x="409" y="700"/>
                      <a:pt x="409" y="700"/>
                    </a:cubicBezTo>
                    <a:cubicBezTo>
                      <a:pt x="415" y="700"/>
                      <a:pt x="420" y="695"/>
                      <a:pt x="420" y="689"/>
                    </a:cubicBezTo>
                    <a:cubicBezTo>
                      <a:pt x="420" y="11"/>
                      <a:pt x="420" y="11"/>
                      <a:pt x="420" y="11"/>
                    </a:cubicBezTo>
                    <a:cubicBezTo>
                      <a:pt x="420" y="5"/>
                      <a:pt x="415" y="0"/>
                      <a:pt x="409" y="0"/>
                    </a:cubicBezTo>
                    <a:lnTo>
                      <a:pt x="12" y="0"/>
                    </a:lnTo>
                    <a:close/>
                    <a:moveTo>
                      <a:pt x="397" y="676"/>
                    </a:moveTo>
                    <a:lnTo>
                      <a:pt x="397" y="676"/>
                    </a:lnTo>
                    <a:cubicBezTo>
                      <a:pt x="23" y="676"/>
                      <a:pt x="23" y="676"/>
                      <a:pt x="23" y="676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397" y="24"/>
                      <a:pt x="397" y="24"/>
                      <a:pt x="397" y="24"/>
                    </a:cubicBezTo>
                    <a:lnTo>
                      <a:pt x="397" y="67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8" name="Freeform 78"/>
              <p:cNvSpPr>
                <a:spLocks noChangeArrowheads="1"/>
              </p:cNvSpPr>
              <p:nvPr/>
            </p:nvSpPr>
            <p:spPr bwMode="auto">
              <a:xfrm>
                <a:off x="8401166" y="2890635"/>
                <a:ext cx="137253" cy="217007"/>
              </a:xfrm>
              <a:custGeom>
                <a:avLst/>
                <a:gdLst>
                  <a:gd name="T0" fmla="*/ 13 w 328"/>
                  <a:gd name="T1" fmla="*/ 515 h 516"/>
                  <a:gd name="T2" fmla="*/ 13 w 328"/>
                  <a:gd name="T3" fmla="*/ 515 h 516"/>
                  <a:gd name="T4" fmla="*/ 316 w 328"/>
                  <a:gd name="T5" fmla="*/ 515 h 516"/>
                  <a:gd name="T6" fmla="*/ 327 w 328"/>
                  <a:gd name="T7" fmla="*/ 503 h 516"/>
                  <a:gd name="T8" fmla="*/ 327 w 328"/>
                  <a:gd name="T9" fmla="*/ 13 h 516"/>
                  <a:gd name="T10" fmla="*/ 316 w 328"/>
                  <a:gd name="T11" fmla="*/ 0 h 516"/>
                  <a:gd name="T12" fmla="*/ 13 w 328"/>
                  <a:gd name="T13" fmla="*/ 0 h 516"/>
                  <a:gd name="T14" fmla="*/ 0 w 328"/>
                  <a:gd name="T15" fmla="*/ 13 h 516"/>
                  <a:gd name="T16" fmla="*/ 0 w 328"/>
                  <a:gd name="T17" fmla="*/ 503 h 516"/>
                  <a:gd name="T18" fmla="*/ 13 w 328"/>
                  <a:gd name="T19" fmla="*/ 515 h 516"/>
                  <a:gd name="T20" fmla="*/ 24 w 328"/>
                  <a:gd name="T21" fmla="*/ 24 h 516"/>
                  <a:gd name="T22" fmla="*/ 24 w 328"/>
                  <a:gd name="T23" fmla="*/ 24 h 516"/>
                  <a:gd name="T24" fmla="*/ 304 w 328"/>
                  <a:gd name="T25" fmla="*/ 24 h 516"/>
                  <a:gd name="T26" fmla="*/ 304 w 328"/>
                  <a:gd name="T27" fmla="*/ 491 h 516"/>
                  <a:gd name="T28" fmla="*/ 24 w 328"/>
                  <a:gd name="T29" fmla="*/ 491 h 516"/>
                  <a:gd name="T30" fmla="*/ 24 w 328"/>
                  <a:gd name="T31" fmla="*/ 24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8" h="516">
                    <a:moveTo>
                      <a:pt x="13" y="515"/>
                    </a:moveTo>
                    <a:lnTo>
                      <a:pt x="13" y="515"/>
                    </a:lnTo>
                    <a:cubicBezTo>
                      <a:pt x="316" y="515"/>
                      <a:pt x="316" y="515"/>
                      <a:pt x="316" y="515"/>
                    </a:cubicBezTo>
                    <a:cubicBezTo>
                      <a:pt x="322" y="515"/>
                      <a:pt x="327" y="509"/>
                      <a:pt x="327" y="503"/>
                    </a:cubicBezTo>
                    <a:cubicBezTo>
                      <a:pt x="327" y="13"/>
                      <a:pt x="327" y="13"/>
                      <a:pt x="327" y="13"/>
                    </a:cubicBezTo>
                    <a:cubicBezTo>
                      <a:pt x="327" y="6"/>
                      <a:pt x="322" y="0"/>
                      <a:pt x="31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03"/>
                      <a:pt x="0" y="503"/>
                      <a:pt x="0" y="503"/>
                    </a:cubicBezTo>
                    <a:cubicBezTo>
                      <a:pt x="0" y="509"/>
                      <a:pt x="6" y="515"/>
                      <a:pt x="13" y="515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304" y="24"/>
                      <a:pt x="304" y="24"/>
                      <a:pt x="304" y="24"/>
                    </a:cubicBezTo>
                    <a:cubicBezTo>
                      <a:pt x="304" y="491"/>
                      <a:pt x="304" y="491"/>
                      <a:pt x="304" y="491"/>
                    </a:cubicBezTo>
                    <a:cubicBezTo>
                      <a:pt x="24" y="491"/>
                      <a:pt x="24" y="491"/>
                      <a:pt x="24" y="491"/>
                    </a:cubicBez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9" name="Freeform 79"/>
              <p:cNvSpPr>
                <a:spLocks noChangeArrowheads="1"/>
              </p:cNvSpPr>
              <p:nvPr/>
            </p:nvSpPr>
            <p:spPr bwMode="auto">
              <a:xfrm>
                <a:off x="8406731" y="3116916"/>
                <a:ext cx="38951" cy="11129"/>
              </a:xfrm>
              <a:custGeom>
                <a:avLst/>
                <a:gdLst>
                  <a:gd name="T0" fmla="*/ 81 w 93"/>
                  <a:gd name="T1" fmla="*/ 0 h 25"/>
                  <a:gd name="T2" fmla="*/ 81 w 93"/>
                  <a:gd name="T3" fmla="*/ 0 h 25"/>
                  <a:gd name="T4" fmla="*/ 11 w 93"/>
                  <a:gd name="T5" fmla="*/ 0 h 25"/>
                  <a:gd name="T6" fmla="*/ 0 w 93"/>
                  <a:gd name="T7" fmla="*/ 11 h 25"/>
                  <a:gd name="T8" fmla="*/ 11 w 93"/>
                  <a:gd name="T9" fmla="*/ 24 h 25"/>
                  <a:gd name="T10" fmla="*/ 81 w 93"/>
                  <a:gd name="T11" fmla="*/ 24 h 25"/>
                  <a:gd name="T12" fmla="*/ 92 w 93"/>
                  <a:gd name="T13" fmla="*/ 11 h 25"/>
                  <a:gd name="T14" fmla="*/ 81 w 93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5">
                    <a:moveTo>
                      <a:pt x="81" y="0"/>
                    </a:moveTo>
                    <a:lnTo>
                      <a:pt x="81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7" y="24"/>
                      <a:pt x="92" y="18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" name="Freeform 80"/>
              <p:cNvSpPr>
                <a:spLocks noChangeArrowheads="1"/>
              </p:cNvSpPr>
              <p:nvPr/>
            </p:nvSpPr>
            <p:spPr bwMode="auto">
              <a:xfrm>
                <a:off x="8495758" y="3116916"/>
                <a:ext cx="38951" cy="11129"/>
              </a:xfrm>
              <a:custGeom>
                <a:avLst/>
                <a:gdLst>
                  <a:gd name="T0" fmla="*/ 81 w 94"/>
                  <a:gd name="T1" fmla="*/ 0 h 25"/>
                  <a:gd name="T2" fmla="*/ 81 w 94"/>
                  <a:gd name="T3" fmla="*/ 0 h 25"/>
                  <a:gd name="T4" fmla="*/ 12 w 94"/>
                  <a:gd name="T5" fmla="*/ 0 h 25"/>
                  <a:gd name="T6" fmla="*/ 0 w 94"/>
                  <a:gd name="T7" fmla="*/ 11 h 25"/>
                  <a:gd name="T8" fmla="*/ 12 w 94"/>
                  <a:gd name="T9" fmla="*/ 24 h 25"/>
                  <a:gd name="T10" fmla="*/ 81 w 94"/>
                  <a:gd name="T11" fmla="*/ 24 h 25"/>
                  <a:gd name="T12" fmla="*/ 93 w 94"/>
                  <a:gd name="T13" fmla="*/ 11 h 25"/>
                  <a:gd name="T14" fmla="*/ 81 w 94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5">
                    <a:moveTo>
                      <a:pt x="81" y="0"/>
                    </a:moveTo>
                    <a:lnTo>
                      <a:pt x="81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3" y="18"/>
                      <a:pt x="93" y="11"/>
                    </a:cubicBezTo>
                    <a:cubicBezTo>
                      <a:pt x="93" y="5"/>
                      <a:pt x="88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0" name="Group 3079"/>
          <p:cNvGrpSpPr/>
          <p:nvPr/>
        </p:nvGrpSpPr>
        <p:grpSpPr>
          <a:xfrm>
            <a:off x="3054277" y="2794187"/>
            <a:ext cx="430306" cy="430306"/>
            <a:chOff x="3054277" y="2794187"/>
            <a:chExt cx="430306" cy="430306"/>
          </a:xfrm>
        </p:grpSpPr>
        <p:sp>
          <p:nvSpPr>
            <p:cNvPr id="424" name="Freeform 14"/>
            <p:cNvSpPr>
              <a:spLocks noChangeArrowheads="1"/>
            </p:cNvSpPr>
            <p:nvPr/>
          </p:nvSpPr>
          <p:spPr bwMode="auto">
            <a:xfrm>
              <a:off x="3054277" y="279418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2" name="Group 381"/>
            <p:cNvGrpSpPr/>
            <p:nvPr/>
          </p:nvGrpSpPr>
          <p:grpSpPr>
            <a:xfrm>
              <a:off x="3150725" y="2883214"/>
              <a:ext cx="235556" cy="252248"/>
              <a:chOff x="3150725" y="2883214"/>
              <a:chExt cx="235556" cy="252248"/>
            </a:xfrm>
            <a:solidFill>
              <a:schemeClr val="bg1"/>
            </a:solidFill>
          </p:grpSpPr>
          <p:sp>
            <p:nvSpPr>
              <p:cNvPr id="491" name="Freeform 81"/>
              <p:cNvSpPr>
                <a:spLocks noChangeArrowheads="1"/>
              </p:cNvSpPr>
              <p:nvPr/>
            </p:nvSpPr>
            <p:spPr bwMode="auto">
              <a:xfrm>
                <a:off x="3150725" y="2883214"/>
                <a:ext cx="144672" cy="252248"/>
              </a:xfrm>
              <a:custGeom>
                <a:avLst/>
                <a:gdLst>
                  <a:gd name="T0" fmla="*/ 49 w 343"/>
                  <a:gd name="T1" fmla="*/ 598 h 599"/>
                  <a:gd name="T2" fmla="*/ 49 w 343"/>
                  <a:gd name="T3" fmla="*/ 598 h 599"/>
                  <a:gd name="T4" fmla="*/ 293 w 343"/>
                  <a:gd name="T5" fmla="*/ 598 h 599"/>
                  <a:gd name="T6" fmla="*/ 342 w 343"/>
                  <a:gd name="T7" fmla="*/ 549 h 599"/>
                  <a:gd name="T8" fmla="*/ 342 w 343"/>
                  <a:gd name="T9" fmla="*/ 49 h 599"/>
                  <a:gd name="T10" fmla="*/ 293 w 343"/>
                  <a:gd name="T11" fmla="*/ 0 h 599"/>
                  <a:gd name="T12" fmla="*/ 49 w 343"/>
                  <a:gd name="T13" fmla="*/ 0 h 599"/>
                  <a:gd name="T14" fmla="*/ 0 w 343"/>
                  <a:gd name="T15" fmla="*/ 49 h 599"/>
                  <a:gd name="T16" fmla="*/ 0 w 343"/>
                  <a:gd name="T17" fmla="*/ 549 h 599"/>
                  <a:gd name="T18" fmla="*/ 49 w 343"/>
                  <a:gd name="T19" fmla="*/ 598 h 599"/>
                  <a:gd name="T20" fmla="*/ 24 w 343"/>
                  <a:gd name="T21" fmla="*/ 49 h 599"/>
                  <a:gd name="T22" fmla="*/ 24 w 343"/>
                  <a:gd name="T23" fmla="*/ 49 h 599"/>
                  <a:gd name="T24" fmla="*/ 49 w 343"/>
                  <a:gd name="T25" fmla="*/ 23 h 599"/>
                  <a:gd name="T26" fmla="*/ 293 w 343"/>
                  <a:gd name="T27" fmla="*/ 23 h 599"/>
                  <a:gd name="T28" fmla="*/ 318 w 343"/>
                  <a:gd name="T29" fmla="*/ 49 h 599"/>
                  <a:gd name="T30" fmla="*/ 318 w 343"/>
                  <a:gd name="T31" fmla="*/ 99 h 599"/>
                  <a:gd name="T32" fmla="*/ 24 w 343"/>
                  <a:gd name="T33" fmla="*/ 99 h 599"/>
                  <a:gd name="T34" fmla="*/ 24 w 343"/>
                  <a:gd name="T35" fmla="*/ 49 h 599"/>
                  <a:gd name="T36" fmla="*/ 24 w 343"/>
                  <a:gd name="T37" fmla="*/ 122 h 599"/>
                  <a:gd name="T38" fmla="*/ 24 w 343"/>
                  <a:gd name="T39" fmla="*/ 122 h 599"/>
                  <a:gd name="T40" fmla="*/ 318 w 343"/>
                  <a:gd name="T41" fmla="*/ 122 h 599"/>
                  <a:gd name="T42" fmla="*/ 318 w 343"/>
                  <a:gd name="T43" fmla="*/ 475 h 599"/>
                  <a:gd name="T44" fmla="*/ 24 w 343"/>
                  <a:gd name="T45" fmla="*/ 475 h 599"/>
                  <a:gd name="T46" fmla="*/ 24 w 343"/>
                  <a:gd name="T47" fmla="*/ 122 h 599"/>
                  <a:gd name="T48" fmla="*/ 24 w 343"/>
                  <a:gd name="T49" fmla="*/ 499 h 599"/>
                  <a:gd name="T50" fmla="*/ 24 w 343"/>
                  <a:gd name="T51" fmla="*/ 499 h 599"/>
                  <a:gd name="T52" fmla="*/ 318 w 343"/>
                  <a:gd name="T53" fmla="*/ 499 h 599"/>
                  <a:gd name="T54" fmla="*/ 318 w 343"/>
                  <a:gd name="T55" fmla="*/ 549 h 599"/>
                  <a:gd name="T56" fmla="*/ 293 w 343"/>
                  <a:gd name="T57" fmla="*/ 575 h 599"/>
                  <a:gd name="T58" fmla="*/ 49 w 343"/>
                  <a:gd name="T59" fmla="*/ 575 h 599"/>
                  <a:gd name="T60" fmla="*/ 24 w 343"/>
                  <a:gd name="T61" fmla="*/ 549 h 599"/>
                  <a:gd name="T62" fmla="*/ 24 w 343"/>
                  <a:gd name="T63" fmla="*/ 49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3" h="599">
                    <a:moveTo>
                      <a:pt x="49" y="598"/>
                    </a:moveTo>
                    <a:lnTo>
                      <a:pt x="49" y="598"/>
                    </a:lnTo>
                    <a:cubicBezTo>
                      <a:pt x="293" y="598"/>
                      <a:pt x="293" y="598"/>
                      <a:pt x="293" y="598"/>
                    </a:cubicBezTo>
                    <a:cubicBezTo>
                      <a:pt x="320" y="598"/>
                      <a:pt x="342" y="576"/>
                      <a:pt x="342" y="549"/>
                    </a:cubicBezTo>
                    <a:cubicBezTo>
                      <a:pt x="342" y="49"/>
                      <a:pt x="342" y="49"/>
                      <a:pt x="342" y="49"/>
                    </a:cubicBezTo>
                    <a:cubicBezTo>
                      <a:pt x="342" y="21"/>
                      <a:pt x="320" y="0"/>
                      <a:pt x="293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9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6"/>
                      <a:pt x="22" y="598"/>
                      <a:pt x="49" y="598"/>
                    </a:cubicBezTo>
                    <a:close/>
                    <a:moveTo>
                      <a:pt x="24" y="49"/>
                    </a:moveTo>
                    <a:lnTo>
                      <a:pt x="24" y="49"/>
                    </a:lnTo>
                    <a:cubicBezTo>
                      <a:pt x="24" y="34"/>
                      <a:pt x="36" y="23"/>
                      <a:pt x="49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6" y="23"/>
                      <a:pt x="318" y="34"/>
                      <a:pt x="318" y="49"/>
                    </a:cubicBezTo>
                    <a:cubicBezTo>
                      <a:pt x="318" y="99"/>
                      <a:pt x="318" y="99"/>
                      <a:pt x="318" y="99"/>
                    </a:cubicBezTo>
                    <a:cubicBezTo>
                      <a:pt x="24" y="99"/>
                      <a:pt x="24" y="99"/>
                      <a:pt x="24" y="99"/>
                    </a:cubicBezTo>
                    <a:lnTo>
                      <a:pt x="24" y="49"/>
                    </a:lnTo>
                    <a:close/>
                    <a:moveTo>
                      <a:pt x="24" y="122"/>
                    </a:moveTo>
                    <a:lnTo>
                      <a:pt x="24" y="122"/>
                    </a:lnTo>
                    <a:cubicBezTo>
                      <a:pt x="318" y="122"/>
                      <a:pt x="318" y="122"/>
                      <a:pt x="318" y="122"/>
                    </a:cubicBezTo>
                    <a:cubicBezTo>
                      <a:pt x="318" y="475"/>
                      <a:pt x="318" y="475"/>
                      <a:pt x="318" y="475"/>
                    </a:cubicBezTo>
                    <a:cubicBezTo>
                      <a:pt x="24" y="475"/>
                      <a:pt x="24" y="475"/>
                      <a:pt x="24" y="475"/>
                    </a:cubicBezTo>
                    <a:lnTo>
                      <a:pt x="24" y="122"/>
                    </a:lnTo>
                    <a:close/>
                    <a:moveTo>
                      <a:pt x="24" y="499"/>
                    </a:moveTo>
                    <a:lnTo>
                      <a:pt x="24" y="499"/>
                    </a:lnTo>
                    <a:cubicBezTo>
                      <a:pt x="318" y="499"/>
                      <a:pt x="318" y="499"/>
                      <a:pt x="318" y="499"/>
                    </a:cubicBezTo>
                    <a:cubicBezTo>
                      <a:pt x="318" y="549"/>
                      <a:pt x="318" y="549"/>
                      <a:pt x="318" y="549"/>
                    </a:cubicBezTo>
                    <a:cubicBezTo>
                      <a:pt x="318" y="564"/>
                      <a:pt x="306" y="575"/>
                      <a:pt x="293" y="575"/>
                    </a:cubicBezTo>
                    <a:cubicBezTo>
                      <a:pt x="49" y="575"/>
                      <a:pt x="49" y="575"/>
                      <a:pt x="49" y="575"/>
                    </a:cubicBezTo>
                    <a:cubicBezTo>
                      <a:pt x="36" y="575"/>
                      <a:pt x="24" y="564"/>
                      <a:pt x="24" y="549"/>
                    </a:cubicBezTo>
                    <a:lnTo>
                      <a:pt x="24" y="4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Freeform 82"/>
              <p:cNvSpPr>
                <a:spLocks noChangeArrowheads="1"/>
              </p:cNvSpPr>
              <p:nvPr/>
            </p:nvSpPr>
            <p:spPr bwMode="auto">
              <a:xfrm>
                <a:off x="3351040" y="2899908"/>
                <a:ext cx="35241" cy="44514"/>
              </a:xfrm>
              <a:custGeom>
                <a:avLst/>
                <a:gdLst>
                  <a:gd name="T0" fmla="*/ 11 w 83"/>
                  <a:gd name="T1" fmla="*/ 0 h 104"/>
                  <a:gd name="T2" fmla="*/ 11 w 83"/>
                  <a:gd name="T3" fmla="*/ 0 h 104"/>
                  <a:gd name="T4" fmla="*/ 0 w 83"/>
                  <a:gd name="T5" fmla="*/ 12 h 104"/>
                  <a:gd name="T6" fmla="*/ 0 w 83"/>
                  <a:gd name="T7" fmla="*/ 91 h 104"/>
                  <a:gd name="T8" fmla="*/ 11 w 83"/>
                  <a:gd name="T9" fmla="*/ 103 h 104"/>
                  <a:gd name="T10" fmla="*/ 71 w 83"/>
                  <a:gd name="T11" fmla="*/ 103 h 104"/>
                  <a:gd name="T12" fmla="*/ 82 w 83"/>
                  <a:gd name="T13" fmla="*/ 91 h 104"/>
                  <a:gd name="T14" fmla="*/ 82 w 83"/>
                  <a:gd name="T15" fmla="*/ 51 h 104"/>
                  <a:gd name="T16" fmla="*/ 71 w 83"/>
                  <a:gd name="T17" fmla="*/ 40 h 104"/>
                  <a:gd name="T18" fmla="*/ 61 w 83"/>
                  <a:gd name="T19" fmla="*/ 40 h 104"/>
                  <a:gd name="T20" fmla="*/ 49 w 83"/>
                  <a:gd name="T21" fmla="*/ 51 h 104"/>
                  <a:gd name="T22" fmla="*/ 59 w 83"/>
                  <a:gd name="T23" fmla="*/ 63 h 104"/>
                  <a:gd name="T24" fmla="*/ 59 w 83"/>
                  <a:gd name="T25" fmla="*/ 79 h 104"/>
                  <a:gd name="T26" fmla="*/ 23 w 83"/>
                  <a:gd name="T27" fmla="*/ 79 h 104"/>
                  <a:gd name="T28" fmla="*/ 23 w 83"/>
                  <a:gd name="T29" fmla="*/ 23 h 104"/>
                  <a:gd name="T30" fmla="*/ 61 w 83"/>
                  <a:gd name="T31" fmla="*/ 23 h 104"/>
                  <a:gd name="T32" fmla="*/ 73 w 83"/>
                  <a:gd name="T33" fmla="*/ 12 h 104"/>
                  <a:gd name="T34" fmla="*/ 61 w 83"/>
                  <a:gd name="T35" fmla="*/ 0 h 104"/>
                  <a:gd name="T36" fmla="*/ 11 w 83"/>
                  <a:gd name="T3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8"/>
                      <a:pt x="5" y="103"/>
                      <a:pt x="1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7" y="103"/>
                      <a:pt x="82" y="98"/>
                      <a:pt x="82" y="9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45"/>
                      <a:pt x="77" y="40"/>
                      <a:pt x="71" y="40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54" y="40"/>
                      <a:pt x="49" y="45"/>
                      <a:pt x="49" y="51"/>
                    </a:cubicBezTo>
                    <a:cubicBezTo>
                      <a:pt x="49" y="57"/>
                      <a:pt x="54" y="63"/>
                      <a:pt x="59" y="63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8" y="23"/>
                      <a:pt x="73" y="18"/>
                      <a:pt x="73" y="12"/>
                    </a:cubicBezTo>
                    <a:cubicBezTo>
                      <a:pt x="73" y="5"/>
                      <a:pt x="68" y="0"/>
                      <a:pt x="61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Freeform 83"/>
              <p:cNvSpPr>
                <a:spLocks noChangeArrowheads="1"/>
              </p:cNvSpPr>
              <p:nvPr/>
            </p:nvSpPr>
            <p:spPr bwMode="auto">
              <a:xfrm>
                <a:off x="3308381" y="2899908"/>
                <a:ext cx="35240" cy="48224"/>
              </a:xfrm>
              <a:custGeom>
                <a:avLst/>
                <a:gdLst>
                  <a:gd name="T0" fmla="*/ 57 w 84"/>
                  <a:gd name="T1" fmla="*/ 4 h 116"/>
                  <a:gd name="T2" fmla="*/ 57 w 84"/>
                  <a:gd name="T3" fmla="*/ 4 h 116"/>
                  <a:gd name="T4" fmla="*/ 42 w 84"/>
                  <a:gd name="T5" fmla="*/ 7 h 116"/>
                  <a:gd name="T6" fmla="*/ 3 w 84"/>
                  <a:gd name="T7" fmla="*/ 67 h 116"/>
                  <a:gd name="T8" fmla="*/ 2 w 84"/>
                  <a:gd name="T9" fmla="*/ 79 h 116"/>
                  <a:gd name="T10" fmla="*/ 13 w 84"/>
                  <a:gd name="T11" fmla="*/ 85 h 116"/>
                  <a:gd name="T12" fmla="*/ 60 w 84"/>
                  <a:gd name="T13" fmla="*/ 85 h 116"/>
                  <a:gd name="T14" fmla="*/ 60 w 84"/>
                  <a:gd name="T15" fmla="*/ 103 h 116"/>
                  <a:gd name="T16" fmla="*/ 72 w 84"/>
                  <a:gd name="T17" fmla="*/ 115 h 116"/>
                  <a:gd name="T18" fmla="*/ 83 w 84"/>
                  <a:gd name="T19" fmla="*/ 103 h 116"/>
                  <a:gd name="T20" fmla="*/ 83 w 84"/>
                  <a:gd name="T21" fmla="*/ 73 h 116"/>
                  <a:gd name="T22" fmla="*/ 72 w 84"/>
                  <a:gd name="T23" fmla="*/ 62 h 116"/>
                  <a:gd name="T24" fmla="*/ 34 w 84"/>
                  <a:gd name="T25" fmla="*/ 62 h 116"/>
                  <a:gd name="T26" fmla="*/ 60 w 84"/>
                  <a:gd name="T27" fmla="*/ 20 h 116"/>
                  <a:gd name="T28" fmla="*/ 57 w 84"/>
                  <a:gd name="T29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" h="116">
                    <a:moveTo>
                      <a:pt x="57" y="4"/>
                    </a:moveTo>
                    <a:lnTo>
                      <a:pt x="57" y="4"/>
                    </a:lnTo>
                    <a:cubicBezTo>
                      <a:pt x="52" y="0"/>
                      <a:pt x="45" y="2"/>
                      <a:pt x="42" y="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71"/>
                      <a:pt x="0" y="75"/>
                      <a:pt x="2" y="79"/>
                    </a:cubicBezTo>
                    <a:cubicBezTo>
                      <a:pt x="4" y="82"/>
                      <a:pt x="8" y="85"/>
                      <a:pt x="13" y="85"/>
                    </a:cubicBezTo>
                    <a:cubicBezTo>
                      <a:pt x="60" y="85"/>
                      <a:pt x="60" y="85"/>
                      <a:pt x="60" y="85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9"/>
                      <a:pt x="66" y="115"/>
                      <a:pt x="72" y="115"/>
                    </a:cubicBezTo>
                    <a:cubicBezTo>
                      <a:pt x="78" y="115"/>
                      <a:pt x="83" y="109"/>
                      <a:pt x="83" y="10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67"/>
                      <a:pt x="78" y="62"/>
                      <a:pt x="72" y="62"/>
                    </a:cubicBezTo>
                    <a:cubicBezTo>
                      <a:pt x="34" y="62"/>
                      <a:pt x="34" y="62"/>
                      <a:pt x="34" y="62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5" y="15"/>
                      <a:pt x="62" y="7"/>
                      <a:pt x="57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Freeform 84"/>
              <p:cNvSpPr>
                <a:spLocks noChangeArrowheads="1"/>
              </p:cNvSpPr>
              <p:nvPr/>
            </p:nvSpPr>
            <p:spPr bwMode="auto">
              <a:xfrm>
                <a:off x="3217496" y="2903616"/>
                <a:ext cx="9274" cy="9274"/>
              </a:xfrm>
              <a:custGeom>
                <a:avLst/>
                <a:gdLst>
                  <a:gd name="T0" fmla="*/ 4 w 24"/>
                  <a:gd name="T1" fmla="*/ 4 h 24"/>
                  <a:gd name="T2" fmla="*/ 4 w 24"/>
                  <a:gd name="T3" fmla="*/ 4 h 24"/>
                  <a:gd name="T4" fmla="*/ 0 w 24"/>
                  <a:gd name="T5" fmla="*/ 12 h 24"/>
                  <a:gd name="T6" fmla="*/ 4 w 24"/>
                  <a:gd name="T7" fmla="*/ 20 h 24"/>
                  <a:gd name="T8" fmla="*/ 12 w 24"/>
                  <a:gd name="T9" fmla="*/ 23 h 24"/>
                  <a:gd name="T10" fmla="*/ 20 w 24"/>
                  <a:gd name="T11" fmla="*/ 20 h 24"/>
                  <a:gd name="T12" fmla="*/ 23 w 24"/>
                  <a:gd name="T13" fmla="*/ 12 h 24"/>
                  <a:gd name="T14" fmla="*/ 20 w 24"/>
                  <a:gd name="T15" fmla="*/ 4 h 24"/>
                  <a:gd name="T16" fmla="*/ 4 w 24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4" y="4"/>
                    </a:moveTo>
                    <a:lnTo>
                      <a:pt x="4" y="4"/>
                    </a:ln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3"/>
                      <a:pt x="12" y="23"/>
                    </a:cubicBezTo>
                    <a:cubicBezTo>
                      <a:pt x="15" y="23"/>
                      <a:pt x="18" y="22"/>
                      <a:pt x="20" y="20"/>
                    </a:cubicBezTo>
                    <a:cubicBezTo>
                      <a:pt x="22" y="18"/>
                      <a:pt x="23" y="15"/>
                      <a:pt x="23" y="12"/>
                    </a:cubicBezTo>
                    <a:cubicBezTo>
                      <a:pt x="23" y="9"/>
                      <a:pt x="22" y="6"/>
                      <a:pt x="20" y="4"/>
                    </a:cubicBezTo>
                    <a:cubicBezTo>
                      <a:pt x="15" y="0"/>
                      <a:pt x="8" y="0"/>
                      <a:pt x="4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Freeform 85"/>
              <p:cNvSpPr>
                <a:spLocks noChangeArrowheads="1"/>
              </p:cNvSpPr>
              <p:nvPr/>
            </p:nvSpPr>
            <p:spPr bwMode="auto">
              <a:xfrm>
                <a:off x="3204514" y="3100222"/>
                <a:ext cx="35240" cy="11129"/>
              </a:xfrm>
              <a:custGeom>
                <a:avLst/>
                <a:gdLst>
                  <a:gd name="T0" fmla="*/ 12 w 85"/>
                  <a:gd name="T1" fmla="*/ 24 h 25"/>
                  <a:gd name="T2" fmla="*/ 12 w 85"/>
                  <a:gd name="T3" fmla="*/ 24 h 25"/>
                  <a:gd name="T4" fmla="*/ 72 w 85"/>
                  <a:gd name="T5" fmla="*/ 24 h 25"/>
                  <a:gd name="T6" fmla="*/ 84 w 85"/>
                  <a:gd name="T7" fmla="*/ 12 h 25"/>
                  <a:gd name="T8" fmla="*/ 72 w 85"/>
                  <a:gd name="T9" fmla="*/ 0 h 25"/>
                  <a:gd name="T10" fmla="*/ 12 w 85"/>
                  <a:gd name="T11" fmla="*/ 0 h 25"/>
                  <a:gd name="T12" fmla="*/ 0 w 85"/>
                  <a:gd name="T13" fmla="*/ 12 h 25"/>
                  <a:gd name="T14" fmla="*/ 12 w 85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5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72" y="24"/>
                      <a:pt x="72" y="24"/>
                      <a:pt x="72" y="24"/>
                    </a:cubicBezTo>
                    <a:cubicBezTo>
                      <a:pt x="78" y="24"/>
                      <a:pt x="84" y="19"/>
                      <a:pt x="84" y="12"/>
                    </a:cubicBezTo>
                    <a:cubicBezTo>
                      <a:pt x="84" y="5"/>
                      <a:pt x="78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1" name="Group 3080"/>
          <p:cNvGrpSpPr/>
          <p:nvPr/>
        </p:nvGrpSpPr>
        <p:grpSpPr>
          <a:xfrm>
            <a:off x="2187238" y="2794187"/>
            <a:ext cx="430306" cy="430306"/>
            <a:chOff x="2187238" y="2794187"/>
            <a:chExt cx="430306" cy="430306"/>
          </a:xfrm>
        </p:grpSpPr>
        <p:sp>
          <p:nvSpPr>
            <p:cNvPr id="423" name="Freeform 13"/>
            <p:cNvSpPr>
              <a:spLocks noChangeArrowheads="1"/>
            </p:cNvSpPr>
            <p:nvPr/>
          </p:nvSpPr>
          <p:spPr bwMode="auto">
            <a:xfrm>
              <a:off x="2187238" y="279418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82"/>
            <p:cNvGrpSpPr/>
            <p:nvPr/>
          </p:nvGrpSpPr>
          <p:grpSpPr>
            <a:xfrm>
              <a:off x="2285540" y="2883214"/>
              <a:ext cx="235556" cy="252248"/>
              <a:chOff x="2285540" y="2883214"/>
              <a:chExt cx="235556" cy="252248"/>
            </a:xfrm>
            <a:solidFill>
              <a:schemeClr val="bg1"/>
            </a:solidFill>
          </p:grpSpPr>
          <p:sp>
            <p:nvSpPr>
              <p:cNvPr id="496" name="Freeform 86"/>
              <p:cNvSpPr>
                <a:spLocks noChangeArrowheads="1"/>
              </p:cNvSpPr>
              <p:nvPr/>
            </p:nvSpPr>
            <p:spPr bwMode="auto">
              <a:xfrm>
                <a:off x="2285540" y="2883214"/>
                <a:ext cx="144672" cy="252248"/>
              </a:xfrm>
              <a:custGeom>
                <a:avLst/>
                <a:gdLst>
                  <a:gd name="T0" fmla="*/ 49 w 342"/>
                  <a:gd name="T1" fmla="*/ 598 h 599"/>
                  <a:gd name="T2" fmla="*/ 49 w 342"/>
                  <a:gd name="T3" fmla="*/ 598 h 599"/>
                  <a:gd name="T4" fmla="*/ 292 w 342"/>
                  <a:gd name="T5" fmla="*/ 598 h 599"/>
                  <a:gd name="T6" fmla="*/ 341 w 342"/>
                  <a:gd name="T7" fmla="*/ 549 h 599"/>
                  <a:gd name="T8" fmla="*/ 341 w 342"/>
                  <a:gd name="T9" fmla="*/ 49 h 599"/>
                  <a:gd name="T10" fmla="*/ 292 w 342"/>
                  <a:gd name="T11" fmla="*/ 0 h 599"/>
                  <a:gd name="T12" fmla="*/ 49 w 342"/>
                  <a:gd name="T13" fmla="*/ 0 h 599"/>
                  <a:gd name="T14" fmla="*/ 0 w 342"/>
                  <a:gd name="T15" fmla="*/ 49 h 599"/>
                  <a:gd name="T16" fmla="*/ 0 w 342"/>
                  <a:gd name="T17" fmla="*/ 549 h 599"/>
                  <a:gd name="T18" fmla="*/ 49 w 342"/>
                  <a:gd name="T19" fmla="*/ 598 h 599"/>
                  <a:gd name="T20" fmla="*/ 24 w 342"/>
                  <a:gd name="T21" fmla="*/ 49 h 599"/>
                  <a:gd name="T22" fmla="*/ 24 w 342"/>
                  <a:gd name="T23" fmla="*/ 49 h 599"/>
                  <a:gd name="T24" fmla="*/ 49 w 342"/>
                  <a:gd name="T25" fmla="*/ 23 h 599"/>
                  <a:gd name="T26" fmla="*/ 292 w 342"/>
                  <a:gd name="T27" fmla="*/ 23 h 599"/>
                  <a:gd name="T28" fmla="*/ 317 w 342"/>
                  <a:gd name="T29" fmla="*/ 49 h 599"/>
                  <a:gd name="T30" fmla="*/ 317 w 342"/>
                  <a:gd name="T31" fmla="*/ 99 h 599"/>
                  <a:gd name="T32" fmla="*/ 24 w 342"/>
                  <a:gd name="T33" fmla="*/ 99 h 599"/>
                  <a:gd name="T34" fmla="*/ 24 w 342"/>
                  <a:gd name="T35" fmla="*/ 49 h 599"/>
                  <a:gd name="T36" fmla="*/ 24 w 342"/>
                  <a:gd name="T37" fmla="*/ 122 h 599"/>
                  <a:gd name="T38" fmla="*/ 24 w 342"/>
                  <a:gd name="T39" fmla="*/ 122 h 599"/>
                  <a:gd name="T40" fmla="*/ 317 w 342"/>
                  <a:gd name="T41" fmla="*/ 122 h 599"/>
                  <a:gd name="T42" fmla="*/ 317 w 342"/>
                  <a:gd name="T43" fmla="*/ 475 h 599"/>
                  <a:gd name="T44" fmla="*/ 24 w 342"/>
                  <a:gd name="T45" fmla="*/ 475 h 599"/>
                  <a:gd name="T46" fmla="*/ 24 w 342"/>
                  <a:gd name="T47" fmla="*/ 122 h 599"/>
                  <a:gd name="T48" fmla="*/ 24 w 342"/>
                  <a:gd name="T49" fmla="*/ 499 h 599"/>
                  <a:gd name="T50" fmla="*/ 24 w 342"/>
                  <a:gd name="T51" fmla="*/ 499 h 599"/>
                  <a:gd name="T52" fmla="*/ 317 w 342"/>
                  <a:gd name="T53" fmla="*/ 499 h 599"/>
                  <a:gd name="T54" fmla="*/ 317 w 342"/>
                  <a:gd name="T55" fmla="*/ 549 h 599"/>
                  <a:gd name="T56" fmla="*/ 292 w 342"/>
                  <a:gd name="T57" fmla="*/ 575 h 599"/>
                  <a:gd name="T58" fmla="*/ 49 w 342"/>
                  <a:gd name="T59" fmla="*/ 575 h 599"/>
                  <a:gd name="T60" fmla="*/ 24 w 342"/>
                  <a:gd name="T61" fmla="*/ 549 h 599"/>
                  <a:gd name="T62" fmla="*/ 24 w 342"/>
                  <a:gd name="T63" fmla="*/ 49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599">
                    <a:moveTo>
                      <a:pt x="49" y="598"/>
                    </a:moveTo>
                    <a:lnTo>
                      <a:pt x="49" y="598"/>
                    </a:lnTo>
                    <a:cubicBezTo>
                      <a:pt x="292" y="598"/>
                      <a:pt x="292" y="598"/>
                      <a:pt x="292" y="598"/>
                    </a:cubicBezTo>
                    <a:cubicBezTo>
                      <a:pt x="319" y="598"/>
                      <a:pt x="341" y="576"/>
                      <a:pt x="341" y="549"/>
                    </a:cubicBezTo>
                    <a:cubicBezTo>
                      <a:pt x="341" y="49"/>
                      <a:pt x="341" y="49"/>
                      <a:pt x="341" y="49"/>
                    </a:cubicBezTo>
                    <a:cubicBezTo>
                      <a:pt x="341" y="21"/>
                      <a:pt x="319" y="0"/>
                      <a:pt x="292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3" y="0"/>
                      <a:pt x="0" y="21"/>
                      <a:pt x="0" y="49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6"/>
                      <a:pt x="23" y="598"/>
                      <a:pt x="49" y="598"/>
                    </a:cubicBezTo>
                    <a:close/>
                    <a:moveTo>
                      <a:pt x="24" y="49"/>
                    </a:moveTo>
                    <a:lnTo>
                      <a:pt x="24" y="49"/>
                    </a:lnTo>
                    <a:cubicBezTo>
                      <a:pt x="24" y="34"/>
                      <a:pt x="35" y="23"/>
                      <a:pt x="49" y="23"/>
                    </a:cubicBezTo>
                    <a:cubicBezTo>
                      <a:pt x="292" y="23"/>
                      <a:pt x="292" y="23"/>
                      <a:pt x="292" y="23"/>
                    </a:cubicBezTo>
                    <a:cubicBezTo>
                      <a:pt x="306" y="23"/>
                      <a:pt x="317" y="34"/>
                      <a:pt x="317" y="49"/>
                    </a:cubicBezTo>
                    <a:cubicBezTo>
                      <a:pt x="317" y="99"/>
                      <a:pt x="317" y="99"/>
                      <a:pt x="317" y="99"/>
                    </a:cubicBezTo>
                    <a:cubicBezTo>
                      <a:pt x="24" y="99"/>
                      <a:pt x="24" y="99"/>
                      <a:pt x="24" y="99"/>
                    </a:cubicBezTo>
                    <a:lnTo>
                      <a:pt x="24" y="49"/>
                    </a:lnTo>
                    <a:close/>
                    <a:moveTo>
                      <a:pt x="24" y="122"/>
                    </a:moveTo>
                    <a:lnTo>
                      <a:pt x="24" y="122"/>
                    </a:ln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7" y="475"/>
                      <a:pt x="317" y="475"/>
                      <a:pt x="317" y="475"/>
                    </a:cubicBezTo>
                    <a:cubicBezTo>
                      <a:pt x="24" y="475"/>
                      <a:pt x="24" y="475"/>
                      <a:pt x="24" y="475"/>
                    </a:cubicBezTo>
                    <a:lnTo>
                      <a:pt x="24" y="122"/>
                    </a:lnTo>
                    <a:close/>
                    <a:moveTo>
                      <a:pt x="24" y="499"/>
                    </a:moveTo>
                    <a:lnTo>
                      <a:pt x="24" y="499"/>
                    </a:lnTo>
                    <a:cubicBezTo>
                      <a:pt x="317" y="499"/>
                      <a:pt x="317" y="499"/>
                      <a:pt x="317" y="499"/>
                    </a:cubicBezTo>
                    <a:cubicBezTo>
                      <a:pt x="317" y="549"/>
                      <a:pt x="317" y="549"/>
                      <a:pt x="317" y="549"/>
                    </a:cubicBezTo>
                    <a:cubicBezTo>
                      <a:pt x="317" y="564"/>
                      <a:pt x="306" y="575"/>
                      <a:pt x="292" y="575"/>
                    </a:cubicBezTo>
                    <a:cubicBezTo>
                      <a:pt x="49" y="575"/>
                      <a:pt x="49" y="575"/>
                      <a:pt x="49" y="575"/>
                    </a:cubicBezTo>
                    <a:cubicBezTo>
                      <a:pt x="35" y="575"/>
                      <a:pt x="24" y="564"/>
                      <a:pt x="24" y="549"/>
                    </a:cubicBezTo>
                    <a:lnTo>
                      <a:pt x="24" y="4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Freeform 87"/>
              <p:cNvSpPr>
                <a:spLocks noChangeArrowheads="1"/>
              </p:cNvSpPr>
              <p:nvPr/>
            </p:nvSpPr>
            <p:spPr bwMode="auto">
              <a:xfrm>
                <a:off x="2352312" y="2903616"/>
                <a:ext cx="9274" cy="9274"/>
              </a:xfrm>
              <a:custGeom>
                <a:avLst/>
                <a:gdLst>
                  <a:gd name="T0" fmla="*/ 3 w 24"/>
                  <a:gd name="T1" fmla="*/ 4 h 24"/>
                  <a:gd name="T2" fmla="*/ 3 w 24"/>
                  <a:gd name="T3" fmla="*/ 4 h 24"/>
                  <a:gd name="T4" fmla="*/ 0 w 24"/>
                  <a:gd name="T5" fmla="*/ 12 h 24"/>
                  <a:gd name="T6" fmla="*/ 3 w 24"/>
                  <a:gd name="T7" fmla="*/ 20 h 24"/>
                  <a:gd name="T8" fmla="*/ 12 w 24"/>
                  <a:gd name="T9" fmla="*/ 23 h 24"/>
                  <a:gd name="T10" fmla="*/ 20 w 24"/>
                  <a:gd name="T11" fmla="*/ 20 h 24"/>
                  <a:gd name="T12" fmla="*/ 23 w 24"/>
                  <a:gd name="T13" fmla="*/ 12 h 24"/>
                  <a:gd name="T14" fmla="*/ 20 w 24"/>
                  <a:gd name="T15" fmla="*/ 4 h 24"/>
                  <a:gd name="T16" fmla="*/ 3 w 24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3" y="4"/>
                    </a:moveTo>
                    <a:lnTo>
                      <a:pt x="3" y="4"/>
                    </a:ln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0"/>
                    </a:cubicBezTo>
                    <a:cubicBezTo>
                      <a:pt x="5" y="22"/>
                      <a:pt x="8" y="23"/>
                      <a:pt x="12" y="23"/>
                    </a:cubicBezTo>
                    <a:cubicBezTo>
                      <a:pt x="15" y="23"/>
                      <a:pt x="18" y="22"/>
                      <a:pt x="20" y="20"/>
                    </a:cubicBezTo>
                    <a:cubicBezTo>
                      <a:pt x="22" y="18"/>
                      <a:pt x="23" y="15"/>
                      <a:pt x="23" y="12"/>
                    </a:cubicBezTo>
                    <a:cubicBezTo>
                      <a:pt x="23" y="9"/>
                      <a:pt x="22" y="6"/>
                      <a:pt x="20" y="4"/>
                    </a:cubicBezTo>
                    <a:cubicBezTo>
                      <a:pt x="15" y="0"/>
                      <a:pt x="7" y="0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Freeform 88"/>
              <p:cNvSpPr>
                <a:spLocks noChangeArrowheads="1"/>
              </p:cNvSpPr>
              <p:nvPr/>
            </p:nvSpPr>
            <p:spPr bwMode="auto">
              <a:xfrm>
                <a:off x="2448760" y="2899908"/>
                <a:ext cx="31532" cy="44514"/>
              </a:xfrm>
              <a:custGeom>
                <a:avLst/>
                <a:gdLst>
                  <a:gd name="T0" fmla="*/ 12 w 74"/>
                  <a:gd name="T1" fmla="*/ 79 h 104"/>
                  <a:gd name="T2" fmla="*/ 12 w 74"/>
                  <a:gd name="T3" fmla="*/ 79 h 104"/>
                  <a:gd name="T4" fmla="*/ 0 w 74"/>
                  <a:gd name="T5" fmla="*/ 91 h 104"/>
                  <a:gd name="T6" fmla="*/ 12 w 74"/>
                  <a:gd name="T7" fmla="*/ 103 h 104"/>
                  <a:gd name="T8" fmla="*/ 62 w 74"/>
                  <a:gd name="T9" fmla="*/ 103 h 104"/>
                  <a:gd name="T10" fmla="*/ 73 w 74"/>
                  <a:gd name="T11" fmla="*/ 91 h 104"/>
                  <a:gd name="T12" fmla="*/ 73 w 74"/>
                  <a:gd name="T13" fmla="*/ 12 h 104"/>
                  <a:gd name="T14" fmla="*/ 62 w 74"/>
                  <a:gd name="T15" fmla="*/ 0 h 104"/>
                  <a:gd name="T16" fmla="*/ 12 w 74"/>
                  <a:gd name="T17" fmla="*/ 0 h 104"/>
                  <a:gd name="T18" fmla="*/ 0 w 74"/>
                  <a:gd name="T19" fmla="*/ 12 h 104"/>
                  <a:gd name="T20" fmla="*/ 12 w 74"/>
                  <a:gd name="T21" fmla="*/ 23 h 104"/>
                  <a:gd name="T22" fmla="*/ 50 w 74"/>
                  <a:gd name="T23" fmla="*/ 23 h 104"/>
                  <a:gd name="T24" fmla="*/ 50 w 74"/>
                  <a:gd name="T25" fmla="*/ 40 h 104"/>
                  <a:gd name="T26" fmla="*/ 31 w 74"/>
                  <a:gd name="T27" fmla="*/ 40 h 104"/>
                  <a:gd name="T28" fmla="*/ 20 w 74"/>
                  <a:gd name="T29" fmla="*/ 51 h 104"/>
                  <a:gd name="T30" fmla="*/ 31 w 74"/>
                  <a:gd name="T31" fmla="*/ 64 h 104"/>
                  <a:gd name="T32" fmla="*/ 50 w 74"/>
                  <a:gd name="T33" fmla="*/ 64 h 104"/>
                  <a:gd name="T34" fmla="*/ 50 w 74"/>
                  <a:gd name="T35" fmla="*/ 79 h 104"/>
                  <a:gd name="T36" fmla="*/ 12 w 74"/>
                  <a:gd name="T37" fmla="*/ 7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104">
                    <a:moveTo>
                      <a:pt x="12" y="79"/>
                    </a:moveTo>
                    <a:lnTo>
                      <a:pt x="12" y="79"/>
                    </a:lnTo>
                    <a:cubicBezTo>
                      <a:pt x="5" y="79"/>
                      <a:pt x="0" y="84"/>
                      <a:pt x="0" y="91"/>
                    </a:cubicBezTo>
                    <a:cubicBezTo>
                      <a:pt x="0" y="98"/>
                      <a:pt x="5" y="103"/>
                      <a:pt x="12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8" y="103"/>
                      <a:pt x="73" y="98"/>
                      <a:pt x="73" y="91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5"/>
                      <a:pt x="68" y="0"/>
                      <a:pt x="6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25" y="40"/>
                      <a:pt x="20" y="45"/>
                      <a:pt x="20" y="51"/>
                    </a:cubicBezTo>
                    <a:cubicBezTo>
                      <a:pt x="20" y="58"/>
                      <a:pt x="25" y="64"/>
                      <a:pt x="31" y="64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79"/>
                      <a:pt x="50" y="79"/>
                      <a:pt x="50" y="79"/>
                    </a:cubicBezTo>
                    <a:lnTo>
                      <a:pt x="12" y="7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9" name="Freeform 89"/>
              <p:cNvSpPr>
                <a:spLocks noChangeArrowheads="1"/>
              </p:cNvSpPr>
              <p:nvPr/>
            </p:nvSpPr>
            <p:spPr bwMode="auto">
              <a:xfrm>
                <a:off x="2485855" y="2899908"/>
                <a:ext cx="35241" cy="44514"/>
              </a:xfrm>
              <a:custGeom>
                <a:avLst/>
                <a:gdLst>
                  <a:gd name="T0" fmla="*/ 70 w 83"/>
                  <a:gd name="T1" fmla="*/ 40 h 104"/>
                  <a:gd name="T2" fmla="*/ 70 w 83"/>
                  <a:gd name="T3" fmla="*/ 40 h 104"/>
                  <a:gd name="T4" fmla="*/ 61 w 83"/>
                  <a:gd name="T5" fmla="*/ 40 h 104"/>
                  <a:gd name="T6" fmla="*/ 50 w 83"/>
                  <a:gd name="T7" fmla="*/ 51 h 104"/>
                  <a:gd name="T8" fmla="*/ 59 w 83"/>
                  <a:gd name="T9" fmla="*/ 63 h 104"/>
                  <a:gd name="T10" fmla="*/ 59 w 83"/>
                  <a:gd name="T11" fmla="*/ 79 h 104"/>
                  <a:gd name="T12" fmla="*/ 23 w 83"/>
                  <a:gd name="T13" fmla="*/ 79 h 104"/>
                  <a:gd name="T14" fmla="*/ 23 w 83"/>
                  <a:gd name="T15" fmla="*/ 23 h 104"/>
                  <a:gd name="T16" fmla="*/ 61 w 83"/>
                  <a:gd name="T17" fmla="*/ 23 h 104"/>
                  <a:gd name="T18" fmla="*/ 73 w 83"/>
                  <a:gd name="T19" fmla="*/ 12 h 104"/>
                  <a:gd name="T20" fmla="*/ 61 w 83"/>
                  <a:gd name="T21" fmla="*/ 0 h 104"/>
                  <a:gd name="T22" fmla="*/ 11 w 83"/>
                  <a:gd name="T23" fmla="*/ 0 h 104"/>
                  <a:gd name="T24" fmla="*/ 0 w 83"/>
                  <a:gd name="T25" fmla="*/ 12 h 104"/>
                  <a:gd name="T26" fmla="*/ 0 w 83"/>
                  <a:gd name="T27" fmla="*/ 91 h 104"/>
                  <a:gd name="T28" fmla="*/ 11 w 83"/>
                  <a:gd name="T29" fmla="*/ 103 h 104"/>
                  <a:gd name="T30" fmla="*/ 70 w 83"/>
                  <a:gd name="T31" fmla="*/ 103 h 104"/>
                  <a:gd name="T32" fmla="*/ 82 w 83"/>
                  <a:gd name="T33" fmla="*/ 91 h 104"/>
                  <a:gd name="T34" fmla="*/ 82 w 83"/>
                  <a:gd name="T35" fmla="*/ 51 h 104"/>
                  <a:gd name="T36" fmla="*/ 70 w 83"/>
                  <a:gd name="T37" fmla="*/ 4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0" y="40"/>
                    </a:moveTo>
                    <a:lnTo>
                      <a:pt x="70" y="40"/>
                    </a:lnTo>
                    <a:cubicBezTo>
                      <a:pt x="61" y="40"/>
                      <a:pt x="61" y="40"/>
                      <a:pt x="61" y="40"/>
                    </a:cubicBezTo>
                    <a:cubicBezTo>
                      <a:pt x="55" y="40"/>
                      <a:pt x="50" y="45"/>
                      <a:pt x="50" y="51"/>
                    </a:cubicBezTo>
                    <a:cubicBezTo>
                      <a:pt x="50" y="57"/>
                      <a:pt x="54" y="63"/>
                      <a:pt x="59" y="63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7" y="23"/>
                      <a:pt x="73" y="18"/>
                      <a:pt x="73" y="12"/>
                    </a:cubicBezTo>
                    <a:cubicBezTo>
                      <a:pt x="73" y="5"/>
                      <a:pt x="67" y="0"/>
                      <a:pt x="6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8"/>
                      <a:pt x="5" y="103"/>
                      <a:pt x="11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7" y="103"/>
                      <a:pt x="82" y="98"/>
                      <a:pt x="82" y="91"/>
                    </a:cubicBezTo>
                    <a:cubicBezTo>
                      <a:pt x="82" y="51"/>
                      <a:pt x="82" y="51"/>
                      <a:pt x="82" y="51"/>
                    </a:cubicBezTo>
                    <a:cubicBezTo>
                      <a:pt x="82" y="45"/>
                      <a:pt x="77" y="40"/>
                      <a:pt x="70" y="4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0" name="Freeform 90"/>
              <p:cNvSpPr>
                <a:spLocks noChangeArrowheads="1"/>
              </p:cNvSpPr>
              <p:nvPr/>
            </p:nvSpPr>
            <p:spPr bwMode="auto">
              <a:xfrm>
                <a:off x="2339329" y="3100222"/>
                <a:ext cx="35240" cy="11129"/>
              </a:xfrm>
              <a:custGeom>
                <a:avLst/>
                <a:gdLst>
                  <a:gd name="T0" fmla="*/ 12 w 84"/>
                  <a:gd name="T1" fmla="*/ 24 h 25"/>
                  <a:gd name="T2" fmla="*/ 12 w 84"/>
                  <a:gd name="T3" fmla="*/ 24 h 25"/>
                  <a:gd name="T4" fmla="*/ 72 w 84"/>
                  <a:gd name="T5" fmla="*/ 24 h 25"/>
                  <a:gd name="T6" fmla="*/ 83 w 84"/>
                  <a:gd name="T7" fmla="*/ 12 h 25"/>
                  <a:gd name="T8" fmla="*/ 72 w 84"/>
                  <a:gd name="T9" fmla="*/ 0 h 25"/>
                  <a:gd name="T10" fmla="*/ 12 w 84"/>
                  <a:gd name="T11" fmla="*/ 0 h 25"/>
                  <a:gd name="T12" fmla="*/ 0 w 84"/>
                  <a:gd name="T13" fmla="*/ 12 h 25"/>
                  <a:gd name="T14" fmla="*/ 12 w 8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25">
                    <a:moveTo>
                      <a:pt x="12" y="24"/>
                    </a:moveTo>
                    <a:lnTo>
                      <a:pt x="12" y="24"/>
                    </a:lnTo>
                    <a:cubicBezTo>
                      <a:pt x="72" y="24"/>
                      <a:pt x="72" y="24"/>
                      <a:pt x="72" y="24"/>
                    </a:cubicBezTo>
                    <a:cubicBezTo>
                      <a:pt x="78" y="24"/>
                      <a:pt x="83" y="19"/>
                      <a:pt x="83" y="12"/>
                    </a:cubicBezTo>
                    <a:cubicBezTo>
                      <a:pt x="83" y="5"/>
                      <a:pt x="78" y="0"/>
                      <a:pt x="7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3" name="Group 3082"/>
          <p:cNvGrpSpPr/>
          <p:nvPr/>
        </p:nvGrpSpPr>
        <p:grpSpPr>
          <a:xfrm>
            <a:off x="457200" y="2794187"/>
            <a:ext cx="430306" cy="430306"/>
            <a:chOff x="457200" y="2794187"/>
            <a:chExt cx="430306" cy="430306"/>
          </a:xfrm>
        </p:grpSpPr>
        <p:sp>
          <p:nvSpPr>
            <p:cNvPr id="421" name="Freeform 11"/>
            <p:cNvSpPr>
              <a:spLocks noChangeArrowheads="1"/>
            </p:cNvSpPr>
            <p:nvPr/>
          </p:nvSpPr>
          <p:spPr bwMode="auto">
            <a:xfrm>
              <a:off x="457200" y="279418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5" name="Group 384"/>
            <p:cNvGrpSpPr/>
            <p:nvPr/>
          </p:nvGrpSpPr>
          <p:grpSpPr>
            <a:xfrm>
              <a:off x="600018" y="2883214"/>
              <a:ext cx="144672" cy="252248"/>
              <a:chOff x="600018" y="2883214"/>
              <a:chExt cx="144672" cy="252248"/>
            </a:xfrm>
            <a:solidFill>
              <a:schemeClr val="bg1"/>
            </a:solidFill>
          </p:grpSpPr>
          <p:sp>
            <p:nvSpPr>
              <p:cNvPr id="501" name="Freeform 91"/>
              <p:cNvSpPr>
                <a:spLocks noChangeArrowheads="1"/>
              </p:cNvSpPr>
              <p:nvPr/>
            </p:nvSpPr>
            <p:spPr bwMode="auto">
              <a:xfrm>
                <a:off x="600018" y="2883214"/>
                <a:ext cx="144672" cy="252248"/>
              </a:xfrm>
              <a:custGeom>
                <a:avLst/>
                <a:gdLst>
                  <a:gd name="T0" fmla="*/ 293 w 343"/>
                  <a:gd name="T1" fmla="*/ 598 h 599"/>
                  <a:gd name="T2" fmla="*/ 293 w 343"/>
                  <a:gd name="T3" fmla="*/ 598 h 599"/>
                  <a:gd name="T4" fmla="*/ 342 w 343"/>
                  <a:gd name="T5" fmla="*/ 549 h 599"/>
                  <a:gd name="T6" fmla="*/ 342 w 343"/>
                  <a:gd name="T7" fmla="*/ 49 h 599"/>
                  <a:gd name="T8" fmla="*/ 293 w 343"/>
                  <a:gd name="T9" fmla="*/ 0 h 599"/>
                  <a:gd name="T10" fmla="*/ 49 w 343"/>
                  <a:gd name="T11" fmla="*/ 0 h 599"/>
                  <a:gd name="T12" fmla="*/ 0 w 343"/>
                  <a:gd name="T13" fmla="*/ 49 h 599"/>
                  <a:gd name="T14" fmla="*/ 0 w 343"/>
                  <a:gd name="T15" fmla="*/ 549 h 599"/>
                  <a:gd name="T16" fmla="*/ 49 w 343"/>
                  <a:gd name="T17" fmla="*/ 598 h 599"/>
                  <a:gd name="T18" fmla="*/ 293 w 343"/>
                  <a:gd name="T19" fmla="*/ 598 h 599"/>
                  <a:gd name="T20" fmla="*/ 24 w 343"/>
                  <a:gd name="T21" fmla="*/ 49 h 599"/>
                  <a:gd name="T22" fmla="*/ 24 w 343"/>
                  <a:gd name="T23" fmla="*/ 49 h 599"/>
                  <a:gd name="T24" fmla="*/ 49 w 343"/>
                  <a:gd name="T25" fmla="*/ 23 h 599"/>
                  <a:gd name="T26" fmla="*/ 293 w 343"/>
                  <a:gd name="T27" fmla="*/ 23 h 599"/>
                  <a:gd name="T28" fmla="*/ 318 w 343"/>
                  <a:gd name="T29" fmla="*/ 49 h 599"/>
                  <a:gd name="T30" fmla="*/ 318 w 343"/>
                  <a:gd name="T31" fmla="*/ 99 h 599"/>
                  <a:gd name="T32" fmla="*/ 24 w 343"/>
                  <a:gd name="T33" fmla="*/ 99 h 599"/>
                  <a:gd name="T34" fmla="*/ 24 w 343"/>
                  <a:gd name="T35" fmla="*/ 49 h 599"/>
                  <a:gd name="T36" fmla="*/ 24 w 343"/>
                  <a:gd name="T37" fmla="*/ 122 h 599"/>
                  <a:gd name="T38" fmla="*/ 24 w 343"/>
                  <a:gd name="T39" fmla="*/ 122 h 599"/>
                  <a:gd name="T40" fmla="*/ 318 w 343"/>
                  <a:gd name="T41" fmla="*/ 122 h 599"/>
                  <a:gd name="T42" fmla="*/ 318 w 343"/>
                  <a:gd name="T43" fmla="*/ 475 h 599"/>
                  <a:gd name="T44" fmla="*/ 24 w 343"/>
                  <a:gd name="T45" fmla="*/ 475 h 599"/>
                  <a:gd name="T46" fmla="*/ 24 w 343"/>
                  <a:gd name="T47" fmla="*/ 122 h 599"/>
                  <a:gd name="T48" fmla="*/ 24 w 343"/>
                  <a:gd name="T49" fmla="*/ 549 h 599"/>
                  <a:gd name="T50" fmla="*/ 24 w 343"/>
                  <a:gd name="T51" fmla="*/ 549 h 599"/>
                  <a:gd name="T52" fmla="*/ 24 w 343"/>
                  <a:gd name="T53" fmla="*/ 499 h 599"/>
                  <a:gd name="T54" fmla="*/ 318 w 343"/>
                  <a:gd name="T55" fmla="*/ 499 h 599"/>
                  <a:gd name="T56" fmla="*/ 318 w 343"/>
                  <a:gd name="T57" fmla="*/ 549 h 599"/>
                  <a:gd name="T58" fmla="*/ 293 w 343"/>
                  <a:gd name="T59" fmla="*/ 575 h 599"/>
                  <a:gd name="T60" fmla="*/ 49 w 343"/>
                  <a:gd name="T61" fmla="*/ 575 h 599"/>
                  <a:gd name="T62" fmla="*/ 24 w 343"/>
                  <a:gd name="T63" fmla="*/ 54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3" h="599">
                    <a:moveTo>
                      <a:pt x="293" y="598"/>
                    </a:moveTo>
                    <a:lnTo>
                      <a:pt x="293" y="598"/>
                    </a:lnTo>
                    <a:cubicBezTo>
                      <a:pt x="320" y="598"/>
                      <a:pt x="342" y="576"/>
                      <a:pt x="342" y="549"/>
                    </a:cubicBezTo>
                    <a:cubicBezTo>
                      <a:pt x="342" y="49"/>
                      <a:pt x="342" y="49"/>
                      <a:pt x="342" y="49"/>
                    </a:cubicBezTo>
                    <a:cubicBezTo>
                      <a:pt x="342" y="21"/>
                      <a:pt x="320" y="0"/>
                      <a:pt x="293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9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6"/>
                      <a:pt x="22" y="598"/>
                      <a:pt x="49" y="598"/>
                    </a:cubicBezTo>
                    <a:lnTo>
                      <a:pt x="293" y="598"/>
                    </a:lnTo>
                    <a:close/>
                    <a:moveTo>
                      <a:pt x="24" y="49"/>
                    </a:moveTo>
                    <a:lnTo>
                      <a:pt x="24" y="49"/>
                    </a:lnTo>
                    <a:cubicBezTo>
                      <a:pt x="24" y="34"/>
                      <a:pt x="36" y="23"/>
                      <a:pt x="49" y="23"/>
                    </a:cubicBezTo>
                    <a:cubicBezTo>
                      <a:pt x="293" y="23"/>
                      <a:pt x="293" y="23"/>
                      <a:pt x="293" y="23"/>
                    </a:cubicBezTo>
                    <a:cubicBezTo>
                      <a:pt x="307" y="23"/>
                      <a:pt x="318" y="34"/>
                      <a:pt x="318" y="49"/>
                    </a:cubicBezTo>
                    <a:cubicBezTo>
                      <a:pt x="318" y="99"/>
                      <a:pt x="318" y="99"/>
                      <a:pt x="318" y="99"/>
                    </a:cubicBezTo>
                    <a:cubicBezTo>
                      <a:pt x="24" y="99"/>
                      <a:pt x="24" y="99"/>
                      <a:pt x="24" y="99"/>
                    </a:cubicBezTo>
                    <a:lnTo>
                      <a:pt x="24" y="49"/>
                    </a:lnTo>
                    <a:close/>
                    <a:moveTo>
                      <a:pt x="24" y="122"/>
                    </a:moveTo>
                    <a:lnTo>
                      <a:pt x="24" y="122"/>
                    </a:lnTo>
                    <a:cubicBezTo>
                      <a:pt x="318" y="122"/>
                      <a:pt x="318" y="122"/>
                      <a:pt x="318" y="122"/>
                    </a:cubicBezTo>
                    <a:cubicBezTo>
                      <a:pt x="318" y="475"/>
                      <a:pt x="318" y="475"/>
                      <a:pt x="318" y="475"/>
                    </a:cubicBezTo>
                    <a:cubicBezTo>
                      <a:pt x="24" y="475"/>
                      <a:pt x="24" y="475"/>
                      <a:pt x="24" y="475"/>
                    </a:cubicBezTo>
                    <a:lnTo>
                      <a:pt x="24" y="122"/>
                    </a:lnTo>
                    <a:close/>
                    <a:moveTo>
                      <a:pt x="24" y="549"/>
                    </a:moveTo>
                    <a:lnTo>
                      <a:pt x="24" y="549"/>
                    </a:lnTo>
                    <a:cubicBezTo>
                      <a:pt x="24" y="499"/>
                      <a:pt x="24" y="499"/>
                      <a:pt x="24" y="499"/>
                    </a:cubicBezTo>
                    <a:cubicBezTo>
                      <a:pt x="318" y="499"/>
                      <a:pt x="318" y="499"/>
                      <a:pt x="318" y="499"/>
                    </a:cubicBezTo>
                    <a:cubicBezTo>
                      <a:pt x="318" y="549"/>
                      <a:pt x="318" y="549"/>
                      <a:pt x="318" y="549"/>
                    </a:cubicBezTo>
                    <a:cubicBezTo>
                      <a:pt x="318" y="564"/>
                      <a:pt x="307" y="575"/>
                      <a:pt x="293" y="575"/>
                    </a:cubicBezTo>
                    <a:cubicBezTo>
                      <a:pt x="49" y="575"/>
                      <a:pt x="49" y="575"/>
                      <a:pt x="49" y="575"/>
                    </a:cubicBezTo>
                    <a:cubicBezTo>
                      <a:pt x="36" y="575"/>
                      <a:pt x="24" y="564"/>
                      <a:pt x="24" y="5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" name="Freeform 92"/>
              <p:cNvSpPr>
                <a:spLocks noChangeArrowheads="1"/>
              </p:cNvSpPr>
              <p:nvPr/>
            </p:nvSpPr>
            <p:spPr bwMode="auto">
              <a:xfrm>
                <a:off x="668644" y="2903616"/>
                <a:ext cx="9274" cy="9274"/>
              </a:xfrm>
              <a:custGeom>
                <a:avLst/>
                <a:gdLst>
                  <a:gd name="T0" fmla="*/ 3 w 24"/>
                  <a:gd name="T1" fmla="*/ 4 h 24"/>
                  <a:gd name="T2" fmla="*/ 3 w 24"/>
                  <a:gd name="T3" fmla="*/ 4 h 24"/>
                  <a:gd name="T4" fmla="*/ 0 w 24"/>
                  <a:gd name="T5" fmla="*/ 12 h 24"/>
                  <a:gd name="T6" fmla="*/ 3 w 24"/>
                  <a:gd name="T7" fmla="*/ 20 h 24"/>
                  <a:gd name="T8" fmla="*/ 11 w 24"/>
                  <a:gd name="T9" fmla="*/ 23 h 24"/>
                  <a:gd name="T10" fmla="*/ 20 w 24"/>
                  <a:gd name="T11" fmla="*/ 20 h 24"/>
                  <a:gd name="T12" fmla="*/ 23 w 24"/>
                  <a:gd name="T13" fmla="*/ 12 h 24"/>
                  <a:gd name="T14" fmla="*/ 20 w 24"/>
                  <a:gd name="T15" fmla="*/ 4 h 24"/>
                  <a:gd name="T16" fmla="*/ 3 w 24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24">
                    <a:moveTo>
                      <a:pt x="3" y="4"/>
                    </a:moveTo>
                    <a:lnTo>
                      <a:pt x="3" y="4"/>
                    </a:ln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0"/>
                    </a:cubicBezTo>
                    <a:cubicBezTo>
                      <a:pt x="5" y="22"/>
                      <a:pt x="8" y="23"/>
                      <a:pt x="11" y="23"/>
                    </a:cubicBezTo>
                    <a:cubicBezTo>
                      <a:pt x="14" y="23"/>
                      <a:pt x="17" y="22"/>
                      <a:pt x="20" y="20"/>
                    </a:cubicBezTo>
                    <a:cubicBezTo>
                      <a:pt x="22" y="18"/>
                      <a:pt x="23" y="15"/>
                      <a:pt x="23" y="12"/>
                    </a:cubicBezTo>
                    <a:cubicBezTo>
                      <a:pt x="23" y="9"/>
                      <a:pt x="22" y="6"/>
                      <a:pt x="20" y="4"/>
                    </a:cubicBezTo>
                    <a:cubicBezTo>
                      <a:pt x="14" y="0"/>
                      <a:pt x="7" y="0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" name="Freeform 93"/>
              <p:cNvSpPr>
                <a:spLocks noChangeArrowheads="1"/>
              </p:cNvSpPr>
              <p:nvPr/>
            </p:nvSpPr>
            <p:spPr bwMode="auto">
              <a:xfrm>
                <a:off x="655661" y="3100222"/>
                <a:ext cx="35240" cy="11129"/>
              </a:xfrm>
              <a:custGeom>
                <a:avLst/>
                <a:gdLst>
                  <a:gd name="T0" fmla="*/ 11 w 84"/>
                  <a:gd name="T1" fmla="*/ 24 h 25"/>
                  <a:gd name="T2" fmla="*/ 11 w 84"/>
                  <a:gd name="T3" fmla="*/ 24 h 25"/>
                  <a:gd name="T4" fmla="*/ 71 w 84"/>
                  <a:gd name="T5" fmla="*/ 24 h 25"/>
                  <a:gd name="T6" fmla="*/ 83 w 84"/>
                  <a:gd name="T7" fmla="*/ 12 h 25"/>
                  <a:gd name="T8" fmla="*/ 71 w 84"/>
                  <a:gd name="T9" fmla="*/ 0 h 25"/>
                  <a:gd name="T10" fmla="*/ 11 w 84"/>
                  <a:gd name="T11" fmla="*/ 0 h 25"/>
                  <a:gd name="T12" fmla="*/ 0 w 84"/>
                  <a:gd name="T13" fmla="*/ 12 h 25"/>
                  <a:gd name="T14" fmla="*/ 11 w 8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71" y="24"/>
                      <a:pt x="71" y="24"/>
                      <a:pt x="71" y="24"/>
                    </a:cubicBezTo>
                    <a:cubicBezTo>
                      <a:pt x="78" y="24"/>
                      <a:pt x="83" y="19"/>
                      <a:pt x="83" y="12"/>
                    </a:cubicBezTo>
                    <a:cubicBezTo>
                      <a:pt x="83" y="5"/>
                      <a:pt x="78" y="0"/>
                      <a:pt x="7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4" name="Group 3093"/>
          <p:cNvGrpSpPr/>
          <p:nvPr/>
        </p:nvGrpSpPr>
        <p:grpSpPr>
          <a:xfrm>
            <a:off x="3910775" y="4695322"/>
            <a:ext cx="430306" cy="430306"/>
            <a:chOff x="3910775" y="4695322"/>
            <a:chExt cx="430306" cy="430306"/>
          </a:xfrm>
        </p:grpSpPr>
        <p:sp>
          <p:nvSpPr>
            <p:cNvPr id="445" name="Freeform 35"/>
            <p:cNvSpPr>
              <a:spLocks noChangeArrowheads="1"/>
            </p:cNvSpPr>
            <p:nvPr/>
          </p:nvSpPr>
          <p:spPr bwMode="auto">
            <a:xfrm>
              <a:off x="3910775" y="4695322"/>
              <a:ext cx="430306" cy="430306"/>
            </a:xfrm>
            <a:custGeom>
              <a:avLst/>
              <a:gdLst>
                <a:gd name="T0" fmla="*/ 1024 w 1025"/>
                <a:gd name="T1" fmla="*/ 511 h 1023"/>
                <a:gd name="T2" fmla="*/ 1024 w 1025"/>
                <a:gd name="T3" fmla="*/ 511 h 1023"/>
                <a:gd name="T4" fmla="*/ 513 w 1025"/>
                <a:gd name="T5" fmla="*/ 1022 h 1023"/>
                <a:gd name="T6" fmla="*/ 0 w 1025"/>
                <a:gd name="T7" fmla="*/ 511 h 1023"/>
                <a:gd name="T8" fmla="*/ 513 w 1025"/>
                <a:gd name="T9" fmla="*/ 0 h 1023"/>
                <a:gd name="T10" fmla="*/ 1024 w 1025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3">
                  <a:moveTo>
                    <a:pt x="1024" y="511"/>
                  </a:moveTo>
                  <a:lnTo>
                    <a:pt x="1024" y="511"/>
                  </a:lnTo>
                  <a:cubicBezTo>
                    <a:pt x="1024" y="793"/>
                    <a:pt x="795" y="1022"/>
                    <a:pt x="513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6" name="Group 395"/>
            <p:cNvGrpSpPr/>
            <p:nvPr/>
          </p:nvGrpSpPr>
          <p:grpSpPr>
            <a:xfrm>
              <a:off x="3973837" y="4801043"/>
              <a:ext cx="304182" cy="217007"/>
              <a:chOff x="3973837" y="4801043"/>
              <a:chExt cx="304182" cy="217007"/>
            </a:xfrm>
            <a:solidFill>
              <a:schemeClr val="bg1"/>
            </a:solidFill>
          </p:grpSpPr>
          <p:sp>
            <p:nvSpPr>
              <p:cNvPr id="504" name="Freeform 94"/>
              <p:cNvSpPr>
                <a:spLocks noChangeArrowheads="1"/>
              </p:cNvSpPr>
              <p:nvPr/>
            </p:nvSpPr>
            <p:spPr bwMode="auto">
              <a:xfrm>
                <a:off x="3973837" y="4801043"/>
                <a:ext cx="304182" cy="217007"/>
              </a:xfrm>
              <a:custGeom>
                <a:avLst/>
                <a:gdLst>
                  <a:gd name="T0" fmla="*/ 627 w 721"/>
                  <a:gd name="T1" fmla="*/ 54 h 515"/>
                  <a:gd name="T2" fmla="*/ 627 w 721"/>
                  <a:gd name="T3" fmla="*/ 54 h 515"/>
                  <a:gd name="T4" fmla="*/ 260 w 721"/>
                  <a:gd name="T5" fmla="*/ 54 h 515"/>
                  <a:gd name="T6" fmla="*/ 253 w 721"/>
                  <a:gd name="T7" fmla="*/ 25 h 515"/>
                  <a:gd name="T8" fmla="*/ 223 w 721"/>
                  <a:gd name="T9" fmla="*/ 0 h 515"/>
                  <a:gd name="T10" fmla="*/ 147 w 721"/>
                  <a:gd name="T11" fmla="*/ 0 h 515"/>
                  <a:gd name="T12" fmla="*/ 117 w 721"/>
                  <a:gd name="T13" fmla="*/ 24 h 515"/>
                  <a:gd name="T14" fmla="*/ 111 w 721"/>
                  <a:gd name="T15" fmla="*/ 54 h 515"/>
                  <a:gd name="T16" fmla="*/ 93 w 721"/>
                  <a:gd name="T17" fmla="*/ 54 h 515"/>
                  <a:gd name="T18" fmla="*/ 0 w 721"/>
                  <a:gd name="T19" fmla="*/ 149 h 515"/>
                  <a:gd name="T20" fmla="*/ 0 w 721"/>
                  <a:gd name="T21" fmla="*/ 418 h 515"/>
                  <a:gd name="T22" fmla="*/ 93 w 721"/>
                  <a:gd name="T23" fmla="*/ 514 h 515"/>
                  <a:gd name="T24" fmla="*/ 627 w 721"/>
                  <a:gd name="T25" fmla="*/ 514 h 515"/>
                  <a:gd name="T26" fmla="*/ 720 w 721"/>
                  <a:gd name="T27" fmla="*/ 418 h 515"/>
                  <a:gd name="T28" fmla="*/ 720 w 721"/>
                  <a:gd name="T29" fmla="*/ 149 h 515"/>
                  <a:gd name="T30" fmla="*/ 627 w 721"/>
                  <a:gd name="T31" fmla="*/ 54 h 515"/>
                  <a:gd name="T32" fmla="*/ 140 w 721"/>
                  <a:gd name="T33" fmla="*/ 29 h 515"/>
                  <a:gd name="T34" fmla="*/ 140 w 721"/>
                  <a:gd name="T35" fmla="*/ 29 h 515"/>
                  <a:gd name="T36" fmla="*/ 147 w 721"/>
                  <a:gd name="T37" fmla="*/ 23 h 515"/>
                  <a:gd name="T38" fmla="*/ 223 w 721"/>
                  <a:gd name="T39" fmla="*/ 23 h 515"/>
                  <a:gd name="T40" fmla="*/ 230 w 721"/>
                  <a:gd name="T41" fmla="*/ 29 h 515"/>
                  <a:gd name="T42" fmla="*/ 236 w 721"/>
                  <a:gd name="T43" fmla="*/ 54 h 515"/>
                  <a:gd name="T44" fmla="*/ 135 w 721"/>
                  <a:gd name="T45" fmla="*/ 54 h 515"/>
                  <a:gd name="T46" fmla="*/ 140 w 721"/>
                  <a:gd name="T47" fmla="*/ 29 h 515"/>
                  <a:gd name="T48" fmla="*/ 697 w 721"/>
                  <a:gd name="T49" fmla="*/ 418 h 515"/>
                  <a:gd name="T50" fmla="*/ 697 w 721"/>
                  <a:gd name="T51" fmla="*/ 418 h 515"/>
                  <a:gd name="T52" fmla="*/ 627 w 721"/>
                  <a:gd name="T53" fmla="*/ 491 h 515"/>
                  <a:gd name="T54" fmla="*/ 93 w 721"/>
                  <a:gd name="T55" fmla="*/ 491 h 515"/>
                  <a:gd name="T56" fmla="*/ 24 w 721"/>
                  <a:gd name="T57" fmla="*/ 418 h 515"/>
                  <a:gd name="T58" fmla="*/ 24 w 721"/>
                  <a:gd name="T59" fmla="*/ 149 h 515"/>
                  <a:gd name="T60" fmla="*/ 93 w 721"/>
                  <a:gd name="T61" fmla="*/ 77 h 515"/>
                  <a:gd name="T62" fmla="*/ 120 w 721"/>
                  <a:gd name="T63" fmla="*/ 77 h 515"/>
                  <a:gd name="T64" fmla="*/ 250 w 721"/>
                  <a:gd name="T65" fmla="*/ 77 h 515"/>
                  <a:gd name="T66" fmla="*/ 627 w 721"/>
                  <a:gd name="T67" fmla="*/ 77 h 515"/>
                  <a:gd name="T68" fmla="*/ 697 w 721"/>
                  <a:gd name="T69" fmla="*/ 149 h 515"/>
                  <a:gd name="T70" fmla="*/ 697 w 721"/>
                  <a:gd name="T71" fmla="*/ 418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1" h="515">
                    <a:moveTo>
                      <a:pt x="627" y="54"/>
                    </a:moveTo>
                    <a:lnTo>
                      <a:pt x="627" y="54"/>
                    </a:lnTo>
                    <a:cubicBezTo>
                      <a:pt x="260" y="54"/>
                      <a:pt x="260" y="54"/>
                      <a:pt x="260" y="54"/>
                    </a:cubicBezTo>
                    <a:cubicBezTo>
                      <a:pt x="253" y="25"/>
                      <a:pt x="253" y="25"/>
                      <a:pt x="253" y="25"/>
                    </a:cubicBezTo>
                    <a:cubicBezTo>
                      <a:pt x="250" y="10"/>
                      <a:pt x="238" y="0"/>
                      <a:pt x="223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33" y="0"/>
                      <a:pt x="120" y="10"/>
                      <a:pt x="117" y="24"/>
                    </a:cubicBezTo>
                    <a:cubicBezTo>
                      <a:pt x="111" y="54"/>
                      <a:pt x="111" y="54"/>
                      <a:pt x="111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42" y="54"/>
                      <a:pt x="0" y="97"/>
                      <a:pt x="0" y="149"/>
                    </a:cubicBezTo>
                    <a:cubicBezTo>
                      <a:pt x="0" y="418"/>
                      <a:pt x="0" y="418"/>
                      <a:pt x="0" y="418"/>
                    </a:cubicBezTo>
                    <a:cubicBezTo>
                      <a:pt x="0" y="471"/>
                      <a:pt x="42" y="514"/>
                      <a:pt x="93" y="514"/>
                    </a:cubicBezTo>
                    <a:cubicBezTo>
                      <a:pt x="627" y="514"/>
                      <a:pt x="627" y="514"/>
                      <a:pt x="627" y="514"/>
                    </a:cubicBezTo>
                    <a:cubicBezTo>
                      <a:pt x="678" y="514"/>
                      <a:pt x="720" y="471"/>
                      <a:pt x="720" y="418"/>
                    </a:cubicBezTo>
                    <a:cubicBezTo>
                      <a:pt x="720" y="149"/>
                      <a:pt x="720" y="149"/>
                      <a:pt x="720" y="149"/>
                    </a:cubicBezTo>
                    <a:cubicBezTo>
                      <a:pt x="720" y="97"/>
                      <a:pt x="678" y="54"/>
                      <a:pt x="627" y="54"/>
                    </a:cubicBezTo>
                    <a:close/>
                    <a:moveTo>
                      <a:pt x="140" y="29"/>
                    </a:moveTo>
                    <a:lnTo>
                      <a:pt x="140" y="29"/>
                    </a:lnTo>
                    <a:cubicBezTo>
                      <a:pt x="141" y="26"/>
                      <a:pt x="144" y="23"/>
                      <a:pt x="147" y="23"/>
                    </a:cubicBezTo>
                    <a:cubicBezTo>
                      <a:pt x="223" y="23"/>
                      <a:pt x="223" y="23"/>
                      <a:pt x="223" y="23"/>
                    </a:cubicBezTo>
                    <a:cubicBezTo>
                      <a:pt x="226" y="23"/>
                      <a:pt x="229" y="26"/>
                      <a:pt x="230" y="29"/>
                    </a:cubicBezTo>
                    <a:cubicBezTo>
                      <a:pt x="236" y="54"/>
                      <a:pt x="236" y="54"/>
                      <a:pt x="236" y="54"/>
                    </a:cubicBezTo>
                    <a:cubicBezTo>
                      <a:pt x="135" y="54"/>
                      <a:pt x="135" y="54"/>
                      <a:pt x="135" y="54"/>
                    </a:cubicBezTo>
                    <a:lnTo>
                      <a:pt x="140" y="29"/>
                    </a:lnTo>
                    <a:close/>
                    <a:moveTo>
                      <a:pt x="697" y="418"/>
                    </a:moveTo>
                    <a:lnTo>
                      <a:pt x="697" y="418"/>
                    </a:lnTo>
                    <a:cubicBezTo>
                      <a:pt x="697" y="459"/>
                      <a:pt x="666" y="491"/>
                      <a:pt x="627" y="491"/>
                    </a:cubicBezTo>
                    <a:cubicBezTo>
                      <a:pt x="93" y="491"/>
                      <a:pt x="93" y="491"/>
                      <a:pt x="93" y="491"/>
                    </a:cubicBezTo>
                    <a:cubicBezTo>
                      <a:pt x="54" y="491"/>
                      <a:pt x="24" y="459"/>
                      <a:pt x="24" y="418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09"/>
                      <a:pt x="54" y="77"/>
                      <a:pt x="93" y="77"/>
                    </a:cubicBezTo>
                    <a:cubicBezTo>
                      <a:pt x="120" y="77"/>
                      <a:pt x="120" y="77"/>
                      <a:pt x="120" y="77"/>
                    </a:cubicBezTo>
                    <a:cubicBezTo>
                      <a:pt x="250" y="77"/>
                      <a:pt x="250" y="77"/>
                      <a:pt x="250" y="77"/>
                    </a:cubicBezTo>
                    <a:cubicBezTo>
                      <a:pt x="627" y="77"/>
                      <a:pt x="627" y="77"/>
                      <a:pt x="627" y="77"/>
                    </a:cubicBezTo>
                    <a:cubicBezTo>
                      <a:pt x="666" y="77"/>
                      <a:pt x="697" y="109"/>
                      <a:pt x="697" y="149"/>
                    </a:cubicBezTo>
                    <a:lnTo>
                      <a:pt x="697" y="41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Freeform 95"/>
              <p:cNvSpPr>
                <a:spLocks noChangeArrowheads="1"/>
              </p:cNvSpPr>
              <p:nvPr/>
            </p:nvSpPr>
            <p:spPr bwMode="auto">
              <a:xfrm>
                <a:off x="4220522" y="4847412"/>
                <a:ext cx="35240" cy="37095"/>
              </a:xfrm>
              <a:custGeom>
                <a:avLst/>
                <a:gdLst>
                  <a:gd name="T0" fmla="*/ 41 w 84"/>
                  <a:gd name="T1" fmla="*/ 0 h 86"/>
                  <a:gd name="T2" fmla="*/ 41 w 84"/>
                  <a:gd name="T3" fmla="*/ 0 h 86"/>
                  <a:gd name="T4" fmla="*/ 0 w 84"/>
                  <a:gd name="T5" fmla="*/ 43 h 86"/>
                  <a:gd name="T6" fmla="*/ 41 w 84"/>
                  <a:gd name="T7" fmla="*/ 85 h 86"/>
                  <a:gd name="T8" fmla="*/ 83 w 84"/>
                  <a:gd name="T9" fmla="*/ 43 h 86"/>
                  <a:gd name="T10" fmla="*/ 41 w 84"/>
                  <a:gd name="T11" fmla="*/ 0 h 86"/>
                  <a:gd name="T12" fmla="*/ 41 w 84"/>
                  <a:gd name="T13" fmla="*/ 62 h 86"/>
                  <a:gd name="T14" fmla="*/ 41 w 84"/>
                  <a:gd name="T15" fmla="*/ 62 h 86"/>
                  <a:gd name="T16" fmla="*/ 23 w 84"/>
                  <a:gd name="T17" fmla="*/ 43 h 86"/>
                  <a:gd name="T18" fmla="*/ 41 w 84"/>
                  <a:gd name="T19" fmla="*/ 24 h 86"/>
                  <a:gd name="T20" fmla="*/ 60 w 84"/>
                  <a:gd name="T21" fmla="*/ 43 h 86"/>
                  <a:gd name="T22" fmla="*/ 41 w 84"/>
                  <a:gd name="T23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86">
                    <a:moveTo>
                      <a:pt x="41" y="0"/>
                    </a:moveTo>
                    <a:lnTo>
                      <a:pt x="41" y="0"/>
                    </a:lnTo>
                    <a:cubicBezTo>
                      <a:pt x="19" y="0"/>
                      <a:pt x="0" y="20"/>
                      <a:pt x="0" y="43"/>
                    </a:cubicBezTo>
                    <a:cubicBezTo>
                      <a:pt x="0" y="67"/>
                      <a:pt x="19" y="85"/>
                      <a:pt x="41" y="85"/>
                    </a:cubicBezTo>
                    <a:cubicBezTo>
                      <a:pt x="64" y="85"/>
                      <a:pt x="83" y="67"/>
                      <a:pt x="83" y="43"/>
                    </a:cubicBezTo>
                    <a:cubicBezTo>
                      <a:pt x="83" y="20"/>
                      <a:pt x="64" y="0"/>
                      <a:pt x="41" y="0"/>
                    </a:cubicBezTo>
                    <a:close/>
                    <a:moveTo>
                      <a:pt x="41" y="62"/>
                    </a:moveTo>
                    <a:lnTo>
                      <a:pt x="41" y="62"/>
                    </a:lnTo>
                    <a:cubicBezTo>
                      <a:pt x="32" y="62"/>
                      <a:pt x="23" y="53"/>
                      <a:pt x="23" y="43"/>
                    </a:cubicBezTo>
                    <a:cubicBezTo>
                      <a:pt x="23" y="32"/>
                      <a:pt x="32" y="24"/>
                      <a:pt x="41" y="24"/>
                    </a:cubicBezTo>
                    <a:cubicBezTo>
                      <a:pt x="51" y="24"/>
                      <a:pt x="60" y="32"/>
                      <a:pt x="60" y="43"/>
                    </a:cubicBezTo>
                    <a:cubicBezTo>
                      <a:pt x="60" y="53"/>
                      <a:pt x="51" y="62"/>
                      <a:pt x="4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Freeform 96"/>
              <p:cNvSpPr>
                <a:spLocks noChangeArrowheads="1"/>
              </p:cNvSpPr>
              <p:nvPr/>
            </p:nvSpPr>
            <p:spPr bwMode="auto">
              <a:xfrm>
                <a:off x="4081415" y="4877087"/>
                <a:ext cx="89029" cy="90884"/>
              </a:xfrm>
              <a:custGeom>
                <a:avLst/>
                <a:gdLst>
                  <a:gd name="T0" fmla="*/ 106 w 212"/>
                  <a:gd name="T1" fmla="*/ 0 h 217"/>
                  <a:gd name="T2" fmla="*/ 106 w 212"/>
                  <a:gd name="T3" fmla="*/ 0 h 217"/>
                  <a:gd name="T4" fmla="*/ 0 w 212"/>
                  <a:gd name="T5" fmla="*/ 108 h 217"/>
                  <a:gd name="T6" fmla="*/ 106 w 212"/>
                  <a:gd name="T7" fmla="*/ 216 h 217"/>
                  <a:gd name="T8" fmla="*/ 211 w 212"/>
                  <a:gd name="T9" fmla="*/ 108 h 217"/>
                  <a:gd name="T10" fmla="*/ 106 w 212"/>
                  <a:gd name="T11" fmla="*/ 0 h 217"/>
                  <a:gd name="T12" fmla="*/ 106 w 212"/>
                  <a:gd name="T13" fmla="*/ 193 h 217"/>
                  <a:gd name="T14" fmla="*/ 106 w 212"/>
                  <a:gd name="T15" fmla="*/ 193 h 217"/>
                  <a:gd name="T16" fmla="*/ 23 w 212"/>
                  <a:gd name="T17" fmla="*/ 108 h 217"/>
                  <a:gd name="T18" fmla="*/ 106 w 212"/>
                  <a:gd name="T19" fmla="*/ 23 h 217"/>
                  <a:gd name="T20" fmla="*/ 187 w 212"/>
                  <a:gd name="T21" fmla="*/ 108 h 217"/>
                  <a:gd name="T22" fmla="*/ 106 w 212"/>
                  <a:gd name="T23" fmla="*/ 19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2" h="217">
                    <a:moveTo>
                      <a:pt x="106" y="0"/>
                    </a:moveTo>
                    <a:lnTo>
                      <a:pt x="106" y="0"/>
                    </a:lnTo>
                    <a:cubicBezTo>
                      <a:pt x="47" y="0"/>
                      <a:pt x="0" y="49"/>
                      <a:pt x="0" y="108"/>
                    </a:cubicBezTo>
                    <a:cubicBezTo>
                      <a:pt x="0" y="167"/>
                      <a:pt x="47" y="216"/>
                      <a:pt x="106" y="216"/>
                    </a:cubicBezTo>
                    <a:cubicBezTo>
                      <a:pt x="164" y="216"/>
                      <a:pt x="211" y="167"/>
                      <a:pt x="211" y="108"/>
                    </a:cubicBezTo>
                    <a:cubicBezTo>
                      <a:pt x="211" y="49"/>
                      <a:pt x="164" y="0"/>
                      <a:pt x="106" y="0"/>
                    </a:cubicBezTo>
                    <a:close/>
                    <a:moveTo>
                      <a:pt x="106" y="193"/>
                    </a:moveTo>
                    <a:lnTo>
                      <a:pt x="106" y="193"/>
                    </a:lnTo>
                    <a:cubicBezTo>
                      <a:pt x="60" y="193"/>
                      <a:pt x="23" y="155"/>
                      <a:pt x="23" y="108"/>
                    </a:cubicBezTo>
                    <a:cubicBezTo>
                      <a:pt x="23" y="61"/>
                      <a:pt x="60" y="23"/>
                      <a:pt x="106" y="23"/>
                    </a:cubicBezTo>
                    <a:cubicBezTo>
                      <a:pt x="150" y="23"/>
                      <a:pt x="187" y="61"/>
                      <a:pt x="187" y="108"/>
                    </a:cubicBezTo>
                    <a:cubicBezTo>
                      <a:pt x="187" y="155"/>
                      <a:pt x="150" y="193"/>
                      <a:pt x="10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" name="Freeform 97"/>
              <p:cNvSpPr>
                <a:spLocks noChangeArrowheads="1"/>
              </p:cNvSpPr>
              <p:nvPr/>
            </p:nvSpPr>
            <p:spPr bwMode="auto">
              <a:xfrm>
                <a:off x="4061012" y="4854831"/>
                <a:ext cx="131688" cy="135399"/>
              </a:xfrm>
              <a:custGeom>
                <a:avLst/>
                <a:gdLst>
                  <a:gd name="T0" fmla="*/ 157 w 313"/>
                  <a:gd name="T1" fmla="*/ 0 h 321"/>
                  <a:gd name="T2" fmla="*/ 157 w 313"/>
                  <a:gd name="T3" fmla="*/ 0 h 321"/>
                  <a:gd name="T4" fmla="*/ 0 w 313"/>
                  <a:gd name="T5" fmla="*/ 160 h 321"/>
                  <a:gd name="T6" fmla="*/ 157 w 313"/>
                  <a:gd name="T7" fmla="*/ 320 h 321"/>
                  <a:gd name="T8" fmla="*/ 312 w 313"/>
                  <a:gd name="T9" fmla="*/ 160 h 321"/>
                  <a:gd name="T10" fmla="*/ 157 w 313"/>
                  <a:gd name="T11" fmla="*/ 0 h 321"/>
                  <a:gd name="T12" fmla="*/ 157 w 313"/>
                  <a:gd name="T13" fmla="*/ 297 h 321"/>
                  <a:gd name="T14" fmla="*/ 157 w 313"/>
                  <a:gd name="T15" fmla="*/ 297 h 321"/>
                  <a:gd name="T16" fmla="*/ 24 w 313"/>
                  <a:gd name="T17" fmla="*/ 160 h 321"/>
                  <a:gd name="T18" fmla="*/ 157 w 313"/>
                  <a:gd name="T19" fmla="*/ 23 h 321"/>
                  <a:gd name="T20" fmla="*/ 289 w 313"/>
                  <a:gd name="T21" fmla="*/ 160 h 321"/>
                  <a:gd name="T22" fmla="*/ 157 w 313"/>
                  <a:gd name="T23" fmla="*/ 297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3" h="321">
                    <a:moveTo>
                      <a:pt x="157" y="0"/>
                    </a:moveTo>
                    <a:lnTo>
                      <a:pt x="157" y="0"/>
                    </a:lnTo>
                    <a:cubicBezTo>
                      <a:pt x="70" y="0"/>
                      <a:pt x="0" y="72"/>
                      <a:pt x="0" y="160"/>
                    </a:cubicBezTo>
                    <a:cubicBezTo>
                      <a:pt x="0" y="249"/>
                      <a:pt x="70" y="320"/>
                      <a:pt x="157" y="320"/>
                    </a:cubicBezTo>
                    <a:cubicBezTo>
                      <a:pt x="242" y="320"/>
                      <a:pt x="312" y="249"/>
                      <a:pt x="312" y="160"/>
                    </a:cubicBezTo>
                    <a:cubicBezTo>
                      <a:pt x="312" y="72"/>
                      <a:pt x="242" y="0"/>
                      <a:pt x="157" y="0"/>
                    </a:cubicBezTo>
                    <a:close/>
                    <a:moveTo>
                      <a:pt x="157" y="297"/>
                    </a:moveTo>
                    <a:lnTo>
                      <a:pt x="157" y="297"/>
                    </a:lnTo>
                    <a:cubicBezTo>
                      <a:pt x="84" y="297"/>
                      <a:pt x="24" y="236"/>
                      <a:pt x="24" y="160"/>
                    </a:cubicBezTo>
                    <a:cubicBezTo>
                      <a:pt x="24" y="84"/>
                      <a:pt x="84" y="23"/>
                      <a:pt x="157" y="23"/>
                    </a:cubicBezTo>
                    <a:cubicBezTo>
                      <a:pt x="229" y="23"/>
                      <a:pt x="289" y="84"/>
                      <a:pt x="289" y="160"/>
                    </a:cubicBezTo>
                    <a:cubicBezTo>
                      <a:pt x="289" y="236"/>
                      <a:pt x="229" y="297"/>
                      <a:pt x="157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2" name="Group 3081"/>
          <p:cNvGrpSpPr/>
          <p:nvPr/>
        </p:nvGrpSpPr>
        <p:grpSpPr>
          <a:xfrm>
            <a:off x="1321521" y="2794187"/>
            <a:ext cx="430306" cy="430306"/>
            <a:chOff x="1321521" y="2794187"/>
            <a:chExt cx="430306" cy="430306"/>
          </a:xfrm>
        </p:grpSpPr>
        <p:sp>
          <p:nvSpPr>
            <p:cNvPr id="422" name="Freeform 12"/>
            <p:cNvSpPr>
              <a:spLocks noChangeArrowheads="1"/>
            </p:cNvSpPr>
            <p:nvPr/>
          </p:nvSpPr>
          <p:spPr bwMode="auto">
            <a:xfrm>
              <a:off x="1321521" y="279418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4" name="Group 383"/>
            <p:cNvGrpSpPr/>
            <p:nvPr/>
          </p:nvGrpSpPr>
          <p:grpSpPr>
            <a:xfrm>
              <a:off x="1412405" y="2883214"/>
              <a:ext cx="248539" cy="252248"/>
              <a:chOff x="1412405" y="2883214"/>
              <a:chExt cx="248539" cy="252248"/>
            </a:xfrm>
            <a:solidFill>
              <a:schemeClr val="bg1"/>
            </a:solidFill>
          </p:grpSpPr>
          <p:sp>
            <p:nvSpPr>
              <p:cNvPr id="508" name="Freeform 98"/>
              <p:cNvSpPr>
                <a:spLocks noChangeArrowheads="1"/>
              </p:cNvSpPr>
              <p:nvPr/>
            </p:nvSpPr>
            <p:spPr bwMode="auto">
              <a:xfrm>
                <a:off x="1412405" y="2883214"/>
                <a:ext cx="142817" cy="252248"/>
              </a:xfrm>
              <a:custGeom>
                <a:avLst/>
                <a:gdLst>
                  <a:gd name="T0" fmla="*/ 291 w 341"/>
                  <a:gd name="T1" fmla="*/ 598 h 599"/>
                  <a:gd name="T2" fmla="*/ 291 w 341"/>
                  <a:gd name="T3" fmla="*/ 598 h 599"/>
                  <a:gd name="T4" fmla="*/ 340 w 341"/>
                  <a:gd name="T5" fmla="*/ 549 h 599"/>
                  <a:gd name="T6" fmla="*/ 340 w 341"/>
                  <a:gd name="T7" fmla="*/ 49 h 599"/>
                  <a:gd name="T8" fmla="*/ 291 w 341"/>
                  <a:gd name="T9" fmla="*/ 0 h 599"/>
                  <a:gd name="T10" fmla="*/ 49 w 341"/>
                  <a:gd name="T11" fmla="*/ 0 h 599"/>
                  <a:gd name="T12" fmla="*/ 0 w 341"/>
                  <a:gd name="T13" fmla="*/ 49 h 599"/>
                  <a:gd name="T14" fmla="*/ 0 w 341"/>
                  <a:gd name="T15" fmla="*/ 549 h 599"/>
                  <a:gd name="T16" fmla="*/ 49 w 341"/>
                  <a:gd name="T17" fmla="*/ 598 h 599"/>
                  <a:gd name="T18" fmla="*/ 291 w 341"/>
                  <a:gd name="T19" fmla="*/ 598 h 599"/>
                  <a:gd name="T20" fmla="*/ 23 w 341"/>
                  <a:gd name="T21" fmla="*/ 49 h 599"/>
                  <a:gd name="T22" fmla="*/ 23 w 341"/>
                  <a:gd name="T23" fmla="*/ 49 h 599"/>
                  <a:gd name="T24" fmla="*/ 49 w 341"/>
                  <a:gd name="T25" fmla="*/ 23 h 599"/>
                  <a:gd name="T26" fmla="*/ 291 w 341"/>
                  <a:gd name="T27" fmla="*/ 23 h 599"/>
                  <a:gd name="T28" fmla="*/ 317 w 341"/>
                  <a:gd name="T29" fmla="*/ 49 h 599"/>
                  <a:gd name="T30" fmla="*/ 317 w 341"/>
                  <a:gd name="T31" fmla="*/ 99 h 599"/>
                  <a:gd name="T32" fmla="*/ 23 w 341"/>
                  <a:gd name="T33" fmla="*/ 99 h 599"/>
                  <a:gd name="T34" fmla="*/ 23 w 341"/>
                  <a:gd name="T35" fmla="*/ 49 h 599"/>
                  <a:gd name="T36" fmla="*/ 23 w 341"/>
                  <a:gd name="T37" fmla="*/ 122 h 599"/>
                  <a:gd name="T38" fmla="*/ 23 w 341"/>
                  <a:gd name="T39" fmla="*/ 122 h 599"/>
                  <a:gd name="T40" fmla="*/ 317 w 341"/>
                  <a:gd name="T41" fmla="*/ 122 h 599"/>
                  <a:gd name="T42" fmla="*/ 317 w 341"/>
                  <a:gd name="T43" fmla="*/ 475 h 599"/>
                  <a:gd name="T44" fmla="*/ 23 w 341"/>
                  <a:gd name="T45" fmla="*/ 475 h 599"/>
                  <a:gd name="T46" fmla="*/ 23 w 341"/>
                  <a:gd name="T47" fmla="*/ 122 h 599"/>
                  <a:gd name="T48" fmla="*/ 23 w 341"/>
                  <a:gd name="T49" fmla="*/ 549 h 599"/>
                  <a:gd name="T50" fmla="*/ 23 w 341"/>
                  <a:gd name="T51" fmla="*/ 549 h 599"/>
                  <a:gd name="T52" fmla="*/ 23 w 341"/>
                  <a:gd name="T53" fmla="*/ 499 h 599"/>
                  <a:gd name="T54" fmla="*/ 317 w 341"/>
                  <a:gd name="T55" fmla="*/ 499 h 599"/>
                  <a:gd name="T56" fmla="*/ 317 w 341"/>
                  <a:gd name="T57" fmla="*/ 549 h 599"/>
                  <a:gd name="T58" fmla="*/ 291 w 341"/>
                  <a:gd name="T59" fmla="*/ 575 h 599"/>
                  <a:gd name="T60" fmla="*/ 49 w 341"/>
                  <a:gd name="T61" fmla="*/ 575 h 599"/>
                  <a:gd name="T62" fmla="*/ 23 w 341"/>
                  <a:gd name="T63" fmla="*/ 54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1" h="599">
                    <a:moveTo>
                      <a:pt x="291" y="598"/>
                    </a:moveTo>
                    <a:lnTo>
                      <a:pt x="291" y="598"/>
                    </a:lnTo>
                    <a:cubicBezTo>
                      <a:pt x="318" y="598"/>
                      <a:pt x="340" y="576"/>
                      <a:pt x="340" y="549"/>
                    </a:cubicBezTo>
                    <a:cubicBezTo>
                      <a:pt x="340" y="49"/>
                      <a:pt x="340" y="49"/>
                      <a:pt x="340" y="49"/>
                    </a:cubicBezTo>
                    <a:cubicBezTo>
                      <a:pt x="340" y="21"/>
                      <a:pt x="318" y="0"/>
                      <a:pt x="29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1" y="0"/>
                      <a:pt x="0" y="21"/>
                      <a:pt x="0" y="49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6"/>
                      <a:pt x="21" y="598"/>
                      <a:pt x="49" y="598"/>
                    </a:cubicBezTo>
                    <a:lnTo>
                      <a:pt x="291" y="598"/>
                    </a:lnTo>
                    <a:close/>
                    <a:moveTo>
                      <a:pt x="23" y="49"/>
                    </a:moveTo>
                    <a:lnTo>
                      <a:pt x="23" y="49"/>
                    </a:lnTo>
                    <a:cubicBezTo>
                      <a:pt x="23" y="34"/>
                      <a:pt x="34" y="23"/>
                      <a:pt x="49" y="23"/>
                    </a:cubicBezTo>
                    <a:cubicBezTo>
                      <a:pt x="291" y="23"/>
                      <a:pt x="291" y="23"/>
                      <a:pt x="291" y="23"/>
                    </a:cubicBezTo>
                    <a:cubicBezTo>
                      <a:pt x="306" y="23"/>
                      <a:pt x="317" y="34"/>
                      <a:pt x="317" y="49"/>
                    </a:cubicBezTo>
                    <a:cubicBezTo>
                      <a:pt x="317" y="99"/>
                      <a:pt x="317" y="99"/>
                      <a:pt x="317" y="99"/>
                    </a:cubicBezTo>
                    <a:cubicBezTo>
                      <a:pt x="23" y="99"/>
                      <a:pt x="23" y="99"/>
                      <a:pt x="23" y="99"/>
                    </a:cubicBezTo>
                    <a:lnTo>
                      <a:pt x="23" y="49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7" y="475"/>
                      <a:pt x="317" y="475"/>
                      <a:pt x="317" y="475"/>
                    </a:cubicBezTo>
                    <a:cubicBezTo>
                      <a:pt x="23" y="475"/>
                      <a:pt x="23" y="475"/>
                      <a:pt x="23" y="475"/>
                    </a:cubicBezTo>
                    <a:lnTo>
                      <a:pt x="23" y="122"/>
                    </a:lnTo>
                    <a:close/>
                    <a:moveTo>
                      <a:pt x="23" y="549"/>
                    </a:moveTo>
                    <a:lnTo>
                      <a:pt x="23" y="549"/>
                    </a:lnTo>
                    <a:cubicBezTo>
                      <a:pt x="23" y="499"/>
                      <a:pt x="23" y="499"/>
                      <a:pt x="23" y="499"/>
                    </a:cubicBezTo>
                    <a:cubicBezTo>
                      <a:pt x="317" y="499"/>
                      <a:pt x="317" y="499"/>
                      <a:pt x="317" y="499"/>
                    </a:cubicBezTo>
                    <a:cubicBezTo>
                      <a:pt x="317" y="549"/>
                      <a:pt x="317" y="549"/>
                      <a:pt x="317" y="549"/>
                    </a:cubicBezTo>
                    <a:cubicBezTo>
                      <a:pt x="317" y="564"/>
                      <a:pt x="306" y="575"/>
                      <a:pt x="291" y="575"/>
                    </a:cubicBezTo>
                    <a:cubicBezTo>
                      <a:pt x="49" y="575"/>
                      <a:pt x="49" y="575"/>
                      <a:pt x="49" y="575"/>
                    </a:cubicBezTo>
                    <a:cubicBezTo>
                      <a:pt x="34" y="575"/>
                      <a:pt x="23" y="564"/>
                      <a:pt x="23" y="54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" name="Freeform 99"/>
              <p:cNvSpPr>
                <a:spLocks noChangeArrowheads="1"/>
              </p:cNvSpPr>
              <p:nvPr/>
            </p:nvSpPr>
            <p:spPr bwMode="auto">
              <a:xfrm>
                <a:off x="1479177" y="2903616"/>
                <a:ext cx="11129" cy="9274"/>
              </a:xfrm>
              <a:custGeom>
                <a:avLst/>
                <a:gdLst>
                  <a:gd name="T0" fmla="*/ 3 w 25"/>
                  <a:gd name="T1" fmla="*/ 4 h 24"/>
                  <a:gd name="T2" fmla="*/ 3 w 25"/>
                  <a:gd name="T3" fmla="*/ 4 h 24"/>
                  <a:gd name="T4" fmla="*/ 0 w 25"/>
                  <a:gd name="T5" fmla="*/ 12 h 24"/>
                  <a:gd name="T6" fmla="*/ 4 w 25"/>
                  <a:gd name="T7" fmla="*/ 20 h 24"/>
                  <a:gd name="T8" fmla="*/ 12 w 25"/>
                  <a:gd name="T9" fmla="*/ 23 h 24"/>
                  <a:gd name="T10" fmla="*/ 21 w 25"/>
                  <a:gd name="T11" fmla="*/ 20 h 24"/>
                  <a:gd name="T12" fmla="*/ 24 w 25"/>
                  <a:gd name="T13" fmla="*/ 12 h 24"/>
                  <a:gd name="T14" fmla="*/ 21 w 25"/>
                  <a:gd name="T15" fmla="*/ 4 h 24"/>
                  <a:gd name="T16" fmla="*/ 3 w 2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4">
                    <a:moveTo>
                      <a:pt x="3" y="4"/>
                    </a:moveTo>
                    <a:lnTo>
                      <a:pt x="3" y="4"/>
                    </a:ln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3"/>
                      <a:pt x="12" y="23"/>
                    </a:cubicBezTo>
                    <a:cubicBezTo>
                      <a:pt x="14" y="23"/>
                      <a:pt x="18" y="22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4"/>
                    </a:cubicBezTo>
                    <a:cubicBezTo>
                      <a:pt x="16" y="0"/>
                      <a:pt x="8" y="0"/>
                      <a:pt x="3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" name="Freeform 100"/>
              <p:cNvSpPr>
                <a:spLocks noChangeArrowheads="1"/>
              </p:cNvSpPr>
              <p:nvPr/>
            </p:nvSpPr>
            <p:spPr bwMode="auto">
              <a:xfrm>
                <a:off x="1566350" y="2883214"/>
                <a:ext cx="94594" cy="92738"/>
              </a:xfrm>
              <a:custGeom>
                <a:avLst/>
                <a:gdLst>
                  <a:gd name="T0" fmla="*/ 12 w 223"/>
                  <a:gd name="T1" fmla="*/ 23 h 222"/>
                  <a:gd name="T2" fmla="*/ 12 w 223"/>
                  <a:gd name="T3" fmla="*/ 23 h 222"/>
                  <a:gd name="T4" fmla="*/ 198 w 223"/>
                  <a:gd name="T5" fmla="*/ 210 h 222"/>
                  <a:gd name="T6" fmla="*/ 211 w 223"/>
                  <a:gd name="T7" fmla="*/ 221 h 222"/>
                  <a:gd name="T8" fmla="*/ 222 w 223"/>
                  <a:gd name="T9" fmla="*/ 210 h 222"/>
                  <a:gd name="T10" fmla="*/ 12 w 223"/>
                  <a:gd name="T11" fmla="*/ 0 h 222"/>
                  <a:gd name="T12" fmla="*/ 0 w 223"/>
                  <a:gd name="T13" fmla="*/ 11 h 222"/>
                  <a:gd name="T14" fmla="*/ 12 w 223"/>
                  <a:gd name="T15" fmla="*/ 23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22">
                    <a:moveTo>
                      <a:pt x="12" y="23"/>
                    </a:moveTo>
                    <a:lnTo>
                      <a:pt x="12" y="23"/>
                    </a:lnTo>
                    <a:cubicBezTo>
                      <a:pt x="115" y="23"/>
                      <a:pt x="198" y="107"/>
                      <a:pt x="198" y="210"/>
                    </a:cubicBezTo>
                    <a:cubicBezTo>
                      <a:pt x="198" y="216"/>
                      <a:pt x="203" y="221"/>
                      <a:pt x="211" y="221"/>
                    </a:cubicBezTo>
                    <a:cubicBezTo>
                      <a:pt x="217" y="221"/>
                      <a:pt x="222" y="216"/>
                      <a:pt x="222" y="210"/>
                    </a:cubicBezTo>
                    <a:cubicBezTo>
                      <a:pt x="222" y="93"/>
                      <a:pt x="127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" name="Freeform 101"/>
              <p:cNvSpPr>
                <a:spLocks noChangeArrowheads="1"/>
              </p:cNvSpPr>
              <p:nvPr/>
            </p:nvSpPr>
            <p:spPr bwMode="auto">
              <a:xfrm>
                <a:off x="1566350" y="2946278"/>
                <a:ext cx="31532" cy="31530"/>
              </a:xfrm>
              <a:custGeom>
                <a:avLst/>
                <a:gdLst>
                  <a:gd name="T0" fmla="*/ 12 w 74"/>
                  <a:gd name="T1" fmla="*/ 23 h 74"/>
                  <a:gd name="T2" fmla="*/ 12 w 74"/>
                  <a:gd name="T3" fmla="*/ 23 h 74"/>
                  <a:gd name="T4" fmla="*/ 49 w 74"/>
                  <a:gd name="T5" fmla="*/ 62 h 74"/>
                  <a:gd name="T6" fmla="*/ 62 w 74"/>
                  <a:gd name="T7" fmla="*/ 73 h 74"/>
                  <a:gd name="T8" fmla="*/ 73 w 74"/>
                  <a:gd name="T9" fmla="*/ 62 h 74"/>
                  <a:gd name="T10" fmla="*/ 12 w 74"/>
                  <a:gd name="T11" fmla="*/ 0 h 74"/>
                  <a:gd name="T12" fmla="*/ 0 w 74"/>
                  <a:gd name="T13" fmla="*/ 12 h 74"/>
                  <a:gd name="T14" fmla="*/ 12 w 74"/>
                  <a:gd name="T15" fmla="*/ 23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74">
                    <a:moveTo>
                      <a:pt x="12" y="23"/>
                    </a:moveTo>
                    <a:lnTo>
                      <a:pt x="12" y="23"/>
                    </a:lnTo>
                    <a:cubicBezTo>
                      <a:pt x="33" y="23"/>
                      <a:pt x="49" y="41"/>
                      <a:pt x="49" y="62"/>
                    </a:cubicBezTo>
                    <a:cubicBezTo>
                      <a:pt x="49" y="68"/>
                      <a:pt x="54" y="73"/>
                      <a:pt x="62" y="73"/>
                    </a:cubicBezTo>
                    <a:cubicBezTo>
                      <a:pt x="68" y="73"/>
                      <a:pt x="73" y="68"/>
                      <a:pt x="73" y="62"/>
                    </a:cubicBezTo>
                    <a:cubicBezTo>
                      <a:pt x="73" y="28"/>
                      <a:pt x="45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" name="Freeform 102"/>
              <p:cNvSpPr>
                <a:spLocks noChangeArrowheads="1"/>
              </p:cNvSpPr>
              <p:nvPr/>
            </p:nvSpPr>
            <p:spPr bwMode="auto">
              <a:xfrm>
                <a:off x="1566350" y="2914746"/>
                <a:ext cx="63062" cy="63062"/>
              </a:xfrm>
              <a:custGeom>
                <a:avLst/>
                <a:gdLst>
                  <a:gd name="T0" fmla="*/ 12 w 148"/>
                  <a:gd name="T1" fmla="*/ 23 h 148"/>
                  <a:gd name="T2" fmla="*/ 12 w 148"/>
                  <a:gd name="T3" fmla="*/ 23 h 148"/>
                  <a:gd name="T4" fmla="*/ 124 w 148"/>
                  <a:gd name="T5" fmla="*/ 136 h 148"/>
                  <a:gd name="T6" fmla="*/ 136 w 148"/>
                  <a:gd name="T7" fmla="*/ 147 h 148"/>
                  <a:gd name="T8" fmla="*/ 147 w 148"/>
                  <a:gd name="T9" fmla="*/ 136 h 148"/>
                  <a:gd name="T10" fmla="*/ 12 w 148"/>
                  <a:gd name="T11" fmla="*/ 0 h 148"/>
                  <a:gd name="T12" fmla="*/ 0 w 148"/>
                  <a:gd name="T13" fmla="*/ 12 h 148"/>
                  <a:gd name="T14" fmla="*/ 12 w 148"/>
                  <a:gd name="T15" fmla="*/ 23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48">
                    <a:moveTo>
                      <a:pt x="12" y="23"/>
                    </a:moveTo>
                    <a:lnTo>
                      <a:pt x="12" y="23"/>
                    </a:lnTo>
                    <a:cubicBezTo>
                      <a:pt x="74" y="23"/>
                      <a:pt x="124" y="73"/>
                      <a:pt x="124" y="136"/>
                    </a:cubicBezTo>
                    <a:cubicBezTo>
                      <a:pt x="124" y="142"/>
                      <a:pt x="129" y="147"/>
                      <a:pt x="136" y="147"/>
                    </a:cubicBezTo>
                    <a:cubicBezTo>
                      <a:pt x="142" y="147"/>
                      <a:pt x="147" y="142"/>
                      <a:pt x="147" y="136"/>
                    </a:cubicBezTo>
                    <a:cubicBezTo>
                      <a:pt x="147" y="61"/>
                      <a:pt x="87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" name="Freeform 103"/>
              <p:cNvSpPr>
                <a:spLocks noChangeArrowheads="1"/>
              </p:cNvSpPr>
              <p:nvPr/>
            </p:nvSpPr>
            <p:spPr bwMode="auto">
              <a:xfrm>
                <a:off x="1466193" y="3100222"/>
                <a:ext cx="35241" cy="11129"/>
              </a:xfrm>
              <a:custGeom>
                <a:avLst/>
                <a:gdLst>
                  <a:gd name="T0" fmla="*/ 11 w 84"/>
                  <a:gd name="T1" fmla="*/ 24 h 25"/>
                  <a:gd name="T2" fmla="*/ 11 w 84"/>
                  <a:gd name="T3" fmla="*/ 24 h 25"/>
                  <a:gd name="T4" fmla="*/ 71 w 84"/>
                  <a:gd name="T5" fmla="*/ 24 h 25"/>
                  <a:gd name="T6" fmla="*/ 83 w 84"/>
                  <a:gd name="T7" fmla="*/ 12 h 25"/>
                  <a:gd name="T8" fmla="*/ 71 w 84"/>
                  <a:gd name="T9" fmla="*/ 0 h 25"/>
                  <a:gd name="T10" fmla="*/ 11 w 84"/>
                  <a:gd name="T11" fmla="*/ 0 h 25"/>
                  <a:gd name="T12" fmla="*/ 0 w 84"/>
                  <a:gd name="T13" fmla="*/ 12 h 25"/>
                  <a:gd name="T14" fmla="*/ 11 w 8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71" y="24"/>
                      <a:pt x="71" y="24"/>
                      <a:pt x="71" y="24"/>
                    </a:cubicBezTo>
                    <a:cubicBezTo>
                      <a:pt x="78" y="24"/>
                      <a:pt x="83" y="19"/>
                      <a:pt x="83" y="12"/>
                    </a:cubicBezTo>
                    <a:cubicBezTo>
                      <a:pt x="83" y="5"/>
                      <a:pt x="78" y="0"/>
                      <a:pt x="7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6" name="Group 3085"/>
          <p:cNvGrpSpPr/>
          <p:nvPr/>
        </p:nvGrpSpPr>
        <p:grpSpPr>
          <a:xfrm>
            <a:off x="2187238" y="3743827"/>
            <a:ext cx="430306" cy="430306"/>
            <a:chOff x="2187238" y="3743827"/>
            <a:chExt cx="430306" cy="430306"/>
          </a:xfrm>
        </p:grpSpPr>
        <p:sp>
          <p:nvSpPr>
            <p:cNvPr id="433" name="Freeform 23"/>
            <p:cNvSpPr>
              <a:spLocks noChangeArrowheads="1"/>
            </p:cNvSpPr>
            <p:nvPr/>
          </p:nvSpPr>
          <p:spPr bwMode="auto">
            <a:xfrm>
              <a:off x="2187238" y="374382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" name="Freeform 104"/>
            <p:cNvSpPr>
              <a:spLocks noChangeArrowheads="1"/>
            </p:cNvSpPr>
            <p:nvPr/>
          </p:nvSpPr>
          <p:spPr bwMode="auto">
            <a:xfrm>
              <a:off x="2289250" y="3805033"/>
              <a:ext cx="228137" cy="309747"/>
            </a:xfrm>
            <a:custGeom>
              <a:avLst/>
              <a:gdLst>
                <a:gd name="T0" fmla="*/ 487 w 543"/>
                <a:gd name="T1" fmla="*/ 0 h 735"/>
                <a:gd name="T2" fmla="*/ 487 w 543"/>
                <a:gd name="T3" fmla="*/ 0 h 735"/>
                <a:gd name="T4" fmla="*/ 62 w 543"/>
                <a:gd name="T5" fmla="*/ 0 h 735"/>
                <a:gd name="T6" fmla="*/ 0 w 543"/>
                <a:gd name="T7" fmla="*/ 57 h 735"/>
                <a:gd name="T8" fmla="*/ 0 w 543"/>
                <a:gd name="T9" fmla="*/ 671 h 735"/>
                <a:gd name="T10" fmla="*/ 62 w 543"/>
                <a:gd name="T11" fmla="*/ 734 h 735"/>
                <a:gd name="T12" fmla="*/ 487 w 543"/>
                <a:gd name="T13" fmla="*/ 734 h 735"/>
                <a:gd name="T14" fmla="*/ 542 w 543"/>
                <a:gd name="T15" fmla="*/ 671 h 735"/>
                <a:gd name="T16" fmla="*/ 542 w 543"/>
                <a:gd name="T17" fmla="*/ 57 h 735"/>
                <a:gd name="T18" fmla="*/ 487 w 543"/>
                <a:gd name="T19" fmla="*/ 0 h 735"/>
                <a:gd name="T20" fmla="*/ 518 w 543"/>
                <a:gd name="T21" fmla="*/ 671 h 735"/>
                <a:gd name="T22" fmla="*/ 518 w 543"/>
                <a:gd name="T23" fmla="*/ 671 h 735"/>
                <a:gd name="T24" fmla="*/ 487 w 543"/>
                <a:gd name="T25" fmla="*/ 711 h 735"/>
                <a:gd name="T26" fmla="*/ 281 w 543"/>
                <a:gd name="T27" fmla="*/ 711 h 735"/>
                <a:gd name="T28" fmla="*/ 321 w 543"/>
                <a:gd name="T29" fmla="*/ 661 h 735"/>
                <a:gd name="T30" fmla="*/ 280 w 543"/>
                <a:gd name="T31" fmla="*/ 611 h 735"/>
                <a:gd name="T32" fmla="*/ 469 w 543"/>
                <a:gd name="T33" fmla="*/ 611 h 735"/>
                <a:gd name="T34" fmla="*/ 480 w 543"/>
                <a:gd name="T35" fmla="*/ 600 h 735"/>
                <a:gd name="T36" fmla="*/ 480 w 543"/>
                <a:gd name="T37" fmla="*/ 84 h 735"/>
                <a:gd name="T38" fmla="*/ 469 w 543"/>
                <a:gd name="T39" fmla="*/ 73 h 735"/>
                <a:gd name="T40" fmla="*/ 73 w 543"/>
                <a:gd name="T41" fmla="*/ 73 h 735"/>
                <a:gd name="T42" fmla="*/ 62 w 543"/>
                <a:gd name="T43" fmla="*/ 84 h 735"/>
                <a:gd name="T44" fmla="*/ 62 w 543"/>
                <a:gd name="T45" fmla="*/ 600 h 735"/>
                <a:gd name="T46" fmla="*/ 73 w 543"/>
                <a:gd name="T47" fmla="*/ 611 h 735"/>
                <a:gd name="T48" fmla="*/ 262 w 543"/>
                <a:gd name="T49" fmla="*/ 611 h 735"/>
                <a:gd name="T50" fmla="*/ 220 w 543"/>
                <a:gd name="T51" fmla="*/ 661 h 735"/>
                <a:gd name="T52" fmla="*/ 260 w 543"/>
                <a:gd name="T53" fmla="*/ 711 h 735"/>
                <a:gd name="T54" fmla="*/ 62 w 543"/>
                <a:gd name="T55" fmla="*/ 711 h 735"/>
                <a:gd name="T56" fmla="*/ 24 w 543"/>
                <a:gd name="T57" fmla="*/ 671 h 735"/>
                <a:gd name="T58" fmla="*/ 24 w 543"/>
                <a:gd name="T59" fmla="*/ 57 h 735"/>
                <a:gd name="T60" fmla="*/ 62 w 543"/>
                <a:gd name="T61" fmla="*/ 23 h 735"/>
                <a:gd name="T62" fmla="*/ 487 w 543"/>
                <a:gd name="T63" fmla="*/ 23 h 735"/>
                <a:gd name="T64" fmla="*/ 518 w 543"/>
                <a:gd name="T65" fmla="*/ 57 h 735"/>
                <a:gd name="T66" fmla="*/ 518 w 543"/>
                <a:gd name="T67" fmla="*/ 671 h 735"/>
                <a:gd name="T68" fmla="*/ 271 w 543"/>
                <a:gd name="T69" fmla="*/ 688 h 735"/>
                <a:gd name="T70" fmla="*/ 271 w 543"/>
                <a:gd name="T71" fmla="*/ 688 h 735"/>
                <a:gd name="T72" fmla="*/ 244 w 543"/>
                <a:gd name="T73" fmla="*/ 661 h 735"/>
                <a:gd name="T74" fmla="*/ 271 w 543"/>
                <a:gd name="T75" fmla="*/ 634 h 735"/>
                <a:gd name="T76" fmla="*/ 298 w 543"/>
                <a:gd name="T77" fmla="*/ 661 h 735"/>
                <a:gd name="T78" fmla="*/ 271 w 543"/>
                <a:gd name="T79" fmla="*/ 688 h 735"/>
                <a:gd name="T80" fmla="*/ 84 w 543"/>
                <a:gd name="T81" fmla="*/ 588 h 735"/>
                <a:gd name="T82" fmla="*/ 84 w 543"/>
                <a:gd name="T83" fmla="*/ 588 h 735"/>
                <a:gd name="T84" fmla="*/ 84 w 543"/>
                <a:gd name="T85" fmla="*/ 97 h 735"/>
                <a:gd name="T86" fmla="*/ 457 w 543"/>
                <a:gd name="T87" fmla="*/ 97 h 735"/>
                <a:gd name="T88" fmla="*/ 457 w 543"/>
                <a:gd name="T89" fmla="*/ 588 h 735"/>
                <a:gd name="T90" fmla="*/ 84 w 543"/>
                <a:gd name="T91" fmla="*/ 58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43" h="735">
                  <a:moveTo>
                    <a:pt x="487" y="0"/>
                  </a:moveTo>
                  <a:lnTo>
                    <a:pt x="487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24"/>
                    <a:pt x="0" y="57"/>
                  </a:cubicBezTo>
                  <a:cubicBezTo>
                    <a:pt x="0" y="671"/>
                    <a:pt x="0" y="671"/>
                    <a:pt x="0" y="671"/>
                  </a:cubicBezTo>
                  <a:cubicBezTo>
                    <a:pt x="0" y="701"/>
                    <a:pt x="25" y="734"/>
                    <a:pt x="62" y="734"/>
                  </a:cubicBezTo>
                  <a:cubicBezTo>
                    <a:pt x="487" y="734"/>
                    <a:pt x="487" y="734"/>
                    <a:pt x="487" y="734"/>
                  </a:cubicBezTo>
                  <a:cubicBezTo>
                    <a:pt x="524" y="734"/>
                    <a:pt x="542" y="701"/>
                    <a:pt x="542" y="671"/>
                  </a:cubicBezTo>
                  <a:cubicBezTo>
                    <a:pt x="542" y="57"/>
                    <a:pt x="542" y="57"/>
                    <a:pt x="542" y="57"/>
                  </a:cubicBezTo>
                  <a:cubicBezTo>
                    <a:pt x="542" y="22"/>
                    <a:pt x="520" y="0"/>
                    <a:pt x="487" y="0"/>
                  </a:cubicBezTo>
                  <a:close/>
                  <a:moveTo>
                    <a:pt x="518" y="671"/>
                  </a:moveTo>
                  <a:lnTo>
                    <a:pt x="518" y="671"/>
                  </a:lnTo>
                  <a:cubicBezTo>
                    <a:pt x="518" y="675"/>
                    <a:pt x="517" y="711"/>
                    <a:pt x="487" y="711"/>
                  </a:cubicBezTo>
                  <a:cubicBezTo>
                    <a:pt x="281" y="711"/>
                    <a:pt x="281" y="711"/>
                    <a:pt x="281" y="711"/>
                  </a:cubicBezTo>
                  <a:cubicBezTo>
                    <a:pt x="304" y="706"/>
                    <a:pt x="321" y="685"/>
                    <a:pt x="321" y="661"/>
                  </a:cubicBezTo>
                  <a:cubicBezTo>
                    <a:pt x="321" y="636"/>
                    <a:pt x="303" y="615"/>
                    <a:pt x="280" y="611"/>
                  </a:cubicBezTo>
                  <a:cubicBezTo>
                    <a:pt x="469" y="611"/>
                    <a:pt x="469" y="611"/>
                    <a:pt x="469" y="611"/>
                  </a:cubicBezTo>
                  <a:cubicBezTo>
                    <a:pt x="475" y="611"/>
                    <a:pt x="480" y="606"/>
                    <a:pt x="480" y="600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80" y="78"/>
                    <a:pt x="475" y="73"/>
                    <a:pt x="469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67" y="73"/>
                    <a:pt x="62" y="78"/>
                    <a:pt x="62" y="84"/>
                  </a:cubicBezTo>
                  <a:cubicBezTo>
                    <a:pt x="62" y="600"/>
                    <a:pt x="62" y="600"/>
                    <a:pt x="62" y="600"/>
                  </a:cubicBezTo>
                  <a:cubicBezTo>
                    <a:pt x="62" y="606"/>
                    <a:pt x="67" y="611"/>
                    <a:pt x="73" y="611"/>
                  </a:cubicBezTo>
                  <a:cubicBezTo>
                    <a:pt x="262" y="611"/>
                    <a:pt x="262" y="611"/>
                    <a:pt x="262" y="611"/>
                  </a:cubicBezTo>
                  <a:cubicBezTo>
                    <a:pt x="239" y="615"/>
                    <a:pt x="220" y="636"/>
                    <a:pt x="220" y="661"/>
                  </a:cubicBezTo>
                  <a:cubicBezTo>
                    <a:pt x="220" y="685"/>
                    <a:pt x="238" y="706"/>
                    <a:pt x="260" y="711"/>
                  </a:cubicBezTo>
                  <a:cubicBezTo>
                    <a:pt x="62" y="711"/>
                    <a:pt x="62" y="711"/>
                    <a:pt x="62" y="711"/>
                  </a:cubicBezTo>
                  <a:cubicBezTo>
                    <a:pt x="39" y="711"/>
                    <a:pt x="24" y="689"/>
                    <a:pt x="24" y="671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38"/>
                    <a:pt x="40" y="23"/>
                    <a:pt x="62" y="23"/>
                  </a:cubicBezTo>
                  <a:cubicBezTo>
                    <a:pt x="487" y="23"/>
                    <a:pt x="487" y="23"/>
                    <a:pt x="487" y="23"/>
                  </a:cubicBezTo>
                  <a:cubicBezTo>
                    <a:pt x="512" y="23"/>
                    <a:pt x="518" y="42"/>
                    <a:pt x="518" y="57"/>
                  </a:cubicBezTo>
                  <a:lnTo>
                    <a:pt x="518" y="671"/>
                  </a:lnTo>
                  <a:close/>
                  <a:moveTo>
                    <a:pt x="271" y="688"/>
                  </a:moveTo>
                  <a:lnTo>
                    <a:pt x="271" y="688"/>
                  </a:lnTo>
                  <a:cubicBezTo>
                    <a:pt x="256" y="688"/>
                    <a:pt x="244" y="676"/>
                    <a:pt x="244" y="661"/>
                  </a:cubicBezTo>
                  <a:cubicBezTo>
                    <a:pt x="244" y="647"/>
                    <a:pt x="256" y="634"/>
                    <a:pt x="271" y="634"/>
                  </a:cubicBezTo>
                  <a:cubicBezTo>
                    <a:pt x="285" y="634"/>
                    <a:pt x="298" y="647"/>
                    <a:pt x="298" y="661"/>
                  </a:cubicBezTo>
                  <a:cubicBezTo>
                    <a:pt x="298" y="676"/>
                    <a:pt x="285" y="688"/>
                    <a:pt x="271" y="688"/>
                  </a:cubicBezTo>
                  <a:close/>
                  <a:moveTo>
                    <a:pt x="84" y="588"/>
                  </a:moveTo>
                  <a:lnTo>
                    <a:pt x="84" y="588"/>
                  </a:lnTo>
                  <a:cubicBezTo>
                    <a:pt x="84" y="97"/>
                    <a:pt x="84" y="97"/>
                    <a:pt x="84" y="97"/>
                  </a:cubicBezTo>
                  <a:cubicBezTo>
                    <a:pt x="457" y="97"/>
                    <a:pt x="457" y="97"/>
                    <a:pt x="457" y="97"/>
                  </a:cubicBezTo>
                  <a:cubicBezTo>
                    <a:pt x="457" y="588"/>
                    <a:pt x="457" y="588"/>
                    <a:pt x="457" y="588"/>
                  </a:cubicBezTo>
                  <a:lnTo>
                    <a:pt x="84" y="5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1" name="Group 3090"/>
          <p:cNvGrpSpPr/>
          <p:nvPr/>
        </p:nvGrpSpPr>
        <p:grpSpPr>
          <a:xfrm>
            <a:off x="6509304" y="3743827"/>
            <a:ext cx="430306" cy="430306"/>
            <a:chOff x="6509304" y="3743827"/>
            <a:chExt cx="430306" cy="430306"/>
          </a:xfrm>
        </p:grpSpPr>
        <p:sp>
          <p:nvSpPr>
            <p:cNvPr id="438" name="Freeform 28"/>
            <p:cNvSpPr>
              <a:spLocks noChangeArrowheads="1"/>
            </p:cNvSpPr>
            <p:nvPr/>
          </p:nvSpPr>
          <p:spPr bwMode="auto">
            <a:xfrm>
              <a:off x="6509304" y="3743827"/>
              <a:ext cx="430306" cy="430306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3 w 1025"/>
                <a:gd name="T5" fmla="*/ 1024 h 1025"/>
                <a:gd name="T6" fmla="*/ 0 w 1025"/>
                <a:gd name="T7" fmla="*/ 512 h 1025"/>
                <a:gd name="T8" fmla="*/ 513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6585349" y="3869951"/>
              <a:ext cx="280071" cy="179911"/>
              <a:chOff x="6585349" y="3869951"/>
              <a:chExt cx="280071" cy="179911"/>
            </a:xfrm>
            <a:solidFill>
              <a:schemeClr val="bg1"/>
            </a:solidFill>
          </p:grpSpPr>
          <p:sp>
            <p:nvSpPr>
              <p:cNvPr id="515" name="Freeform 105"/>
              <p:cNvSpPr>
                <a:spLocks noChangeArrowheads="1"/>
              </p:cNvSpPr>
              <p:nvPr/>
            </p:nvSpPr>
            <p:spPr bwMode="auto">
              <a:xfrm>
                <a:off x="6585349" y="3869951"/>
                <a:ext cx="280071" cy="179911"/>
              </a:xfrm>
              <a:custGeom>
                <a:avLst/>
                <a:gdLst>
                  <a:gd name="T0" fmla="*/ 517 w 664"/>
                  <a:gd name="T1" fmla="*/ 139 h 427"/>
                  <a:gd name="T2" fmla="*/ 517 w 664"/>
                  <a:gd name="T3" fmla="*/ 139 h 427"/>
                  <a:gd name="T4" fmla="*/ 325 w 664"/>
                  <a:gd name="T5" fmla="*/ 139 h 427"/>
                  <a:gd name="T6" fmla="*/ 341 w 664"/>
                  <a:gd name="T7" fmla="*/ 88 h 427"/>
                  <a:gd name="T8" fmla="*/ 362 w 664"/>
                  <a:gd name="T9" fmla="*/ 12 h 427"/>
                  <a:gd name="T10" fmla="*/ 350 w 664"/>
                  <a:gd name="T11" fmla="*/ 0 h 427"/>
                  <a:gd name="T12" fmla="*/ 339 w 664"/>
                  <a:gd name="T13" fmla="*/ 12 h 427"/>
                  <a:gd name="T14" fmla="*/ 322 w 664"/>
                  <a:gd name="T15" fmla="*/ 74 h 427"/>
                  <a:gd name="T16" fmla="*/ 303 w 664"/>
                  <a:gd name="T17" fmla="*/ 139 h 427"/>
                  <a:gd name="T18" fmla="*/ 146 w 664"/>
                  <a:gd name="T19" fmla="*/ 139 h 427"/>
                  <a:gd name="T20" fmla="*/ 0 w 664"/>
                  <a:gd name="T21" fmla="*/ 281 h 427"/>
                  <a:gd name="T22" fmla="*/ 146 w 664"/>
                  <a:gd name="T23" fmla="*/ 426 h 427"/>
                  <a:gd name="T24" fmla="*/ 255 w 664"/>
                  <a:gd name="T25" fmla="*/ 373 h 427"/>
                  <a:gd name="T26" fmla="*/ 407 w 664"/>
                  <a:gd name="T27" fmla="*/ 373 h 427"/>
                  <a:gd name="T28" fmla="*/ 516 w 664"/>
                  <a:gd name="T29" fmla="*/ 423 h 427"/>
                  <a:gd name="T30" fmla="*/ 663 w 664"/>
                  <a:gd name="T31" fmla="*/ 281 h 427"/>
                  <a:gd name="T32" fmla="*/ 517 w 664"/>
                  <a:gd name="T33" fmla="*/ 139 h 427"/>
                  <a:gd name="T34" fmla="*/ 516 w 664"/>
                  <a:gd name="T35" fmla="*/ 399 h 427"/>
                  <a:gd name="T36" fmla="*/ 516 w 664"/>
                  <a:gd name="T37" fmla="*/ 399 h 427"/>
                  <a:gd name="T38" fmla="*/ 419 w 664"/>
                  <a:gd name="T39" fmla="*/ 352 h 427"/>
                  <a:gd name="T40" fmla="*/ 416 w 664"/>
                  <a:gd name="T41" fmla="*/ 349 h 427"/>
                  <a:gd name="T42" fmla="*/ 245 w 664"/>
                  <a:gd name="T43" fmla="*/ 349 h 427"/>
                  <a:gd name="T44" fmla="*/ 242 w 664"/>
                  <a:gd name="T45" fmla="*/ 352 h 427"/>
                  <a:gd name="T46" fmla="*/ 146 w 664"/>
                  <a:gd name="T47" fmla="*/ 402 h 427"/>
                  <a:gd name="T48" fmla="*/ 23 w 664"/>
                  <a:gd name="T49" fmla="*/ 281 h 427"/>
                  <a:gd name="T50" fmla="*/ 146 w 664"/>
                  <a:gd name="T51" fmla="*/ 163 h 427"/>
                  <a:gd name="T52" fmla="*/ 517 w 664"/>
                  <a:gd name="T53" fmla="*/ 163 h 427"/>
                  <a:gd name="T54" fmla="*/ 639 w 664"/>
                  <a:gd name="T55" fmla="*/ 281 h 427"/>
                  <a:gd name="T56" fmla="*/ 516 w 664"/>
                  <a:gd name="T57" fmla="*/ 39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64" h="427">
                    <a:moveTo>
                      <a:pt x="517" y="139"/>
                    </a:moveTo>
                    <a:lnTo>
                      <a:pt x="517" y="139"/>
                    </a:lnTo>
                    <a:cubicBezTo>
                      <a:pt x="325" y="139"/>
                      <a:pt x="325" y="139"/>
                      <a:pt x="325" y="139"/>
                    </a:cubicBezTo>
                    <a:cubicBezTo>
                      <a:pt x="326" y="110"/>
                      <a:pt x="333" y="99"/>
                      <a:pt x="341" y="88"/>
                    </a:cubicBezTo>
                    <a:cubicBezTo>
                      <a:pt x="350" y="74"/>
                      <a:pt x="362" y="59"/>
                      <a:pt x="362" y="12"/>
                    </a:cubicBezTo>
                    <a:cubicBezTo>
                      <a:pt x="362" y="5"/>
                      <a:pt x="357" y="0"/>
                      <a:pt x="350" y="0"/>
                    </a:cubicBezTo>
                    <a:cubicBezTo>
                      <a:pt x="344" y="0"/>
                      <a:pt x="339" y="5"/>
                      <a:pt x="339" y="12"/>
                    </a:cubicBezTo>
                    <a:cubicBezTo>
                      <a:pt x="339" y="51"/>
                      <a:pt x="331" y="63"/>
                      <a:pt x="322" y="74"/>
                    </a:cubicBezTo>
                    <a:cubicBezTo>
                      <a:pt x="313" y="87"/>
                      <a:pt x="304" y="101"/>
                      <a:pt x="303" y="139"/>
                    </a:cubicBezTo>
                    <a:cubicBezTo>
                      <a:pt x="146" y="139"/>
                      <a:pt x="146" y="139"/>
                      <a:pt x="146" y="139"/>
                    </a:cubicBezTo>
                    <a:cubicBezTo>
                      <a:pt x="64" y="139"/>
                      <a:pt x="0" y="201"/>
                      <a:pt x="0" y="281"/>
                    </a:cubicBezTo>
                    <a:cubicBezTo>
                      <a:pt x="0" y="360"/>
                      <a:pt x="65" y="426"/>
                      <a:pt x="146" y="426"/>
                    </a:cubicBezTo>
                    <a:cubicBezTo>
                      <a:pt x="181" y="426"/>
                      <a:pt x="216" y="408"/>
                      <a:pt x="255" y="373"/>
                    </a:cubicBezTo>
                    <a:cubicBezTo>
                      <a:pt x="407" y="373"/>
                      <a:pt x="407" y="373"/>
                      <a:pt x="407" y="373"/>
                    </a:cubicBezTo>
                    <a:cubicBezTo>
                      <a:pt x="433" y="396"/>
                      <a:pt x="471" y="423"/>
                      <a:pt x="516" y="423"/>
                    </a:cubicBezTo>
                    <a:cubicBezTo>
                      <a:pt x="598" y="423"/>
                      <a:pt x="663" y="360"/>
                      <a:pt x="663" y="281"/>
                    </a:cubicBezTo>
                    <a:cubicBezTo>
                      <a:pt x="663" y="201"/>
                      <a:pt x="599" y="139"/>
                      <a:pt x="517" y="139"/>
                    </a:cubicBezTo>
                    <a:close/>
                    <a:moveTo>
                      <a:pt x="516" y="399"/>
                    </a:moveTo>
                    <a:lnTo>
                      <a:pt x="516" y="399"/>
                    </a:lnTo>
                    <a:cubicBezTo>
                      <a:pt x="476" y="399"/>
                      <a:pt x="442" y="374"/>
                      <a:pt x="419" y="352"/>
                    </a:cubicBezTo>
                    <a:cubicBezTo>
                      <a:pt x="416" y="349"/>
                      <a:pt x="416" y="349"/>
                      <a:pt x="416" y="349"/>
                    </a:cubicBezTo>
                    <a:cubicBezTo>
                      <a:pt x="245" y="349"/>
                      <a:pt x="245" y="349"/>
                      <a:pt x="245" y="349"/>
                    </a:cubicBezTo>
                    <a:cubicBezTo>
                      <a:pt x="242" y="352"/>
                      <a:pt x="242" y="352"/>
                      <a:pt x="242" y="352"/>
                    </a:cubicBezTo>
                    <a:cubicBezTo>
                      <a:pt x="207" y="385"/>
                      <a:pt x="176" y="402"/>
                      <a:pt x="146" y="402"/>
                    </a:cubicBezTo>
                    <a:cubicBezTo>
                      <a:pt x="79" y="402"/>
                      <a:pt x="23" y="348"/>
                      <a:pt x="23" y="281"/>
                    </a:cubicBezTo>
                    <a:cubicBezTo>
                      <a:pt x="23" y="215"/>
                      <a:pt x="78" y="163"/>
                      <a:pt x="146" y="163"/>
                    </a:cubicBezTo>
                    <a:cubicBezTo>
                      <a:pt x="517" y="163"/>
                      <a:pt x="517" y="163"/>
                      <a:pt x="517" y="163"/>
                    </a:cubicBezTo>
                    <a:cubicBezTo>
                      <a:pt x="586" y="163"/>
                      <a:pt x="639" y="215"/>
                      <a:pt x="639" y="281"/>
                    </a:cubicBezTo>
                    <a:cubicBezTo>
                      <a:pt x="639" y="347"/>
                      <a:pt x="585" y="399"/>
                      <a:pt x="516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" name="Freeform 106"/>
              <p:cNvSpPr>
                <a:spLocks noChangeArrowheads="1"/>
              </p:cNvSpPr>
              <p:nvPr/>
            </p:nvSpPr>
            <p:spPr bwMode="auto">
              <a:xfrm>
                <a:off x="6607607" y="3962689"/>
                <a:ext cx="59353" cy="59352"/>
              </a:xfrm>
              <a:custGeom>
                <a:avLst/>
                <a:gdLst>
                  <a:gd name="T0" fmla="*/ 128 w 140"/>
                  <a:gd name="T1" fmla="*/ 58 h 141"/>
                  <a:gd name="T2" fmla="*/ 128 w 140"/>
                  <a:gd name="T3" fmla="*/ 58 h 141"/>
                  <a:gd name="T4" fmla="*/ 81 w 140"/>
                  <a:gd name="T5" fmla="*/ 58 h 141"/>
                  <a:gd name="T6" fmla="*/ 81 w 140"/>
                  <a:gd name="T7" fmla="*/ 11 h 141"/>
                  <a:gd name="T8" fmla="*/ 69 w 140"/>
                  <a:gd name="T9" fmla="*/ 0 h 141"/>
                  <a:gd name="T10" fmla="*/ 58 w 140"/>
                  <a:gd name="T11" fmla="*/ 11 h 141"/>
                  <a:gd name="T12" fmla="*/ 58 w 140"/>
                  <a:gd name="T13" fmla="*/ 58 h 141"/>
                  <a:gd name="T14" fmla="*/ 11 w 140"/>
                  <a:gd name="T15" fmla="*/ 58 h 141"/>
                  <a:gd name="T16" fmla="*/ 0 w 140"/>
                  <a:gd name="T17" fmla="*/ 70 h 141"/>
                  <a:gd name="T18" fmla="*/ 11 w 140"/>
                  <a:gd name="T19" fmla="*/ 81 h 141"/>
                  <a:gd name="T20" fmla="*/ 58 w 140"/>
                  <a:gd name="T21" fmla="*/ 81 h 141"/>
                  <a:gd name="T22" fmla="*/ 58 w 140"/>
                  <a:gd name="T23" fmla="*/ 128 h 141"/>
                  <a:gd name="T24" fmla="*/ 69 w 140"/>
                  <a:gd name="T25" fmla="*/ 140 h 141"/>
                  <a:gd name="T26" fmla="*/ 81 w 140"/>
                  <a:gd name="T27" fmla="*/ 128 h 141"/>
                  <a:gd name="T28" fmla="*/ 81 w 140"/>
                  <a:gd name="T29" fmla="*/ 81 h 141"/>
                  <a:gd name="T30" fmla="*/ 128 w 140"/>
                  <a:gd name="T31" fmla="*/ 81 h 141"/>
                  <a:gd name="T32" fmla="*/ 139 w 140"/>
                  <a:gd name="T33" fmla="*/ 70 h 141"/>
                  <a:gd name="T34" fmla="*/ 128 w 140"/>
                  <a:gd name="T35" fmla="*/ 5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0" h="141">
                    <a:moveTo>
                      <a:pt x="128" y="58"/>
                    </a:moveTo>
                    <a:lnTo>
                      <a:pt x="128" y="58"/>
                    </a:ln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1" y="5"/>
                      <a:pt x="76" y="0"/>
                      <a:pt x="69" y="0"/>
                    </a:cubicBezTo>
                    <a:cubicBezTo>
                      <a:pt x="63" y="0"/>
                      <a:pt x="58" y="5"/>
                      <a:pt x="58" y="11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5" y="58"/>
                      <a:pt x="0" y="63"/>
                      <a:pt x="0" y="70"/>
                    </a:cubicBezTo>
                    <a:cubicBezTo>
                      <a:pt x="0" y="76"/>
                      <a:pt x="5" y="81"/>
                      <a:pt x="11" y="81"/>
                    </a:cubicBezTo>
                    <a:cubicBezTo>
                      <a:pt x="58" y="81"/>
                      <a:pt x="58" y="81"/>
                      <a:pt x="58" y="81"/>
                    </a:cubicBezTo>
                    <a:cubicBezTo>
                      <a:pt x="58" y="128"/>
                      <a:pt x="58" y="128"/>
                      <a:pt x="58" y="128"/>
                    </a:cubicBezTo>
                    <a:cubicBezTo>
                      <a:pt x="58" y="134"/>
                      <a:pt x="63" y="140"/>
                      <a:pt x="69" y="140"/>
                    </a:cubicBezTo>
                    <a:cubicBezTo>
                      <a:pt x="76" y="140"/>
                      <a:pt x="81" y="134"/>
                      <a:pt x="81" y="128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128" y="81"/>
                      <a:pt x="128" y="81"/>
                      <a:pt x="128" y="81"/>
                    </a:cubicBezTo>
                    <a:cubicBezTo>
                      <a:pt x="134" y="81"/>
                      <a:pt x="139" y="76"/>
                      <a:pt x="139" y="70"/>
                    </a:cubicBezTo>
                    <a:cubicBezTo>
                      <a:pt x="139" y="63"/>
                      <a:pt x="134" y="58"/>
                      <a:pt x="128" y="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" name="Freeform 107"/>
              <p:cNvSpPr>
                <a:spLocks noChangeArrowheads="1"/>
              </p:cNvSpPr>
              <p:nvPr/>
            </p:nvSpPr>
            <p:spPr bwMode="auto">
              <a:xfrm>
                <a:off x="6696635" y="3977527"/>
                <a:ext cx="20403" cy="9273"/>
              </a:xfrm>
              <a:custGeom>
                <a:avLst/>
                <a:gdLst>
                  <a:gd name="T0" fmla="*/ 35 w 48"/>
                  <a:gd name="T1" fmla="*/ 0 h 24"/>
                  <a:gd name="T2" fmla="*/ 35 w 48"/>
                  <a:gd name="T3" fmla="*/ 0 h 24"/>
                  <a:gd name="T4" fmla="*/ 12 w 48"/>
                  <a:gd name="T5" fmla="*/ 0 h 24"/>
                  <a:gd name="T6" fmla="*/ 0 w 48"/>
                  <a:gd name="T7" fmla="*/ 12 h 24"/>
                  <a:gd name="T8" fmla="*/ 12 w 48"/>
                  <a:gd name="T9" fmla="*/ 23 h 24"/>
                  <a:gd name="T10" fmla="*/ 35 w 48"/>
                  <a:gd name="T11" fmla="*/ 23 h 24"/>
                  <a:gd name="T12" fmla="*/ 47 w 48"/>
                  <a:gd name="T13" fmla="*/ 12 h 24"/>
                  <a:gd name="T14" fmla="*/ 35 w 4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4">
                    <a:moveTo>
                      <a:pt x="35" y="0"/>
                    </a:moveTo>
                    <a:lnTo>
                      <a:pt x="3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42" y="23"/>
                      <a:pt x="47" y="18"/>
                      <a:pt x="47" y="12"/>
                    </a:cubicBezTo>
                    <a:cubicBezTo>
                      <a:pt x="47" y="6"/>
                      <a:pt x="42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" name="Freeform 108"/>
              <p:cNvSpPr>
                <a:spLocks noChangeArrowheads="1"/>
              </p:cNvSpPr>
              <p:nvPr/>
            </p:nvSpPr>
            <p:spPr bwMode="auto">
              <a:xfrm>
                <a:off x="6735586" y="3977527"/>
                <a:ext cx="20402" cy="9273"/>
              </a:xfrm>
              <a:custGeom>
                <a:avLst/>
                <a:gdLst>
                  <a:gd name="T0" fmla="*/ 35 w 48"/>
                  <a:gd name="T1" fmla="*/ 0 h 24"/>
                  <a:gd name="T2" fmla="*/ 35 w 48"/>
                  <a:gd name="T3" fmla="*/ 0 h 24"/>
                  <a:gd name="T4" fmla="*/ 11 w 48"/>
                  <a:gd name="T5" fmla="*/ 0 h 24"/>
                  <a:gd name="T6" fmla="*/ 0 w 48"/>
                  <a:gd name="T7" fmla="*/ 12 h 24"/>
                  <a:gd name="T8" fmla="*/ 11 w 48"/>
                  <a:gd name="T9" fmla="*/ 23 h 24"/>
                  <a:gd name="T10" fmla="*/ 35 w 48"/>
                  <a:gd name="T11" fmla="*/ 23 h 24"/>
                  <a:gd name="T12" fmla="*/ 47 w 48"/>
                  <a:gd name="T13" fmla="*/ 12 h 24"/>
                  <a:gd name="T14" fmla="*/ 35 w 4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4">
                    <a:moveTo>
                      <a:pt x="35" y="0"/>
                    </a:moveTo>
                    <a:lnTo>
                      <a:pt x="3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41" y="23"/>
                      <a:pt x="47" y="18"/>
                      <a:pt x="47" y="12"/>
                    </a:cubicBezTo>
                    <a:cubicBezTo>
                      <a:pt x="47" y="6"/>
                      <a:pt x="41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" name="Freeform 109"/>
              <p:cNvSpPr>
                <a:spLocks noChangeArrowheads="1"/>
              </p:cNvSpPr>
              <p:nvPr/>
            </p:nvSpPr>
            <p:spPr bwMode="auto">
              <a:xfrm>
                <a:off x="6809776" y="3958979"/>
                <a:ext cx="24111" cy="24111"/>
              </a:xfrm>
              <a:custGeom>
                <a:avLst/>
                <a:gdLst>
                  <a:gd name="T0" fmla="*/ 29 w 59"/>
                  <a:gd name="T1" fmla="*/ 0 h 59"/>
                  <a:gd name="T2" fmla="*/ 29 w 59"/>
                  <a:gd name="T3" fmla="*/ 0 h 59"/>
                  <a:gd name="T4" fmla="*/ 0 w 59"/>
                  <a:gd name="T5" fmla="*/ 29 h 59"/>
                  <a:gd name="T6" fmla="*/ 29 w 59"/>
                  <a:gd name="T7" fmla="*/ 58 h 59"/>
                  <a:gd name="T8" fmla="*/ 58 w 59"/>
                  <a:gd name="T9" fmla="*/ 29 h 59"/>
                  <a:gd name="T10" fmla="*/ 29 w 59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9">
                    <a:moveTo>
                      <a:pt x="29" y="0"/>
                    </a:moveTo>
                    <a:lnTo>
                      <a:pt x="29" y="0"/>
                    </a:lnTo>
                    <a:cubicBezTo>
                      <a:pt x="13" y="0"/>
                      <a:pt x="0" y="12"/>
                      <a:pt x="0" y="29"/>
                    </a:cubicBezTo>
                    <a:cubicBezTo>
                      <a:pt x="0" y="44"/>
                      <a:pt x="13" y="58"/>
                      <a:pt x="29" y="58"/>
                    </a:cubicBezTo>
                    <a:cubicBezTo>
                      <a:pt x="45" y="58"/>
                      <a:pt x="58" y="44"/>
                      <a:pt x="58" y="29"/>
                    </a:cubicBezTo>
                    <a:cubicBezTo>
                      <a:pt x="58" y="12"/>
                      <a:pt x="4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" name="Freeform 110"/>
              <p:cNvSpPr>
                <a:spLocks noChangeArrowheads="1"/>
              </p:cNvSpPr>
              <p:nvPr/>
            </p:nvSpPr>
            <p:spPr bwMode="auto">
              <a:xfrm>
                <a:off x="6781954" y="3986800"/>
                <a:ext cx="24113" cy="24113"/>
              </a:xfrm>
              <a:custGeom>
                <a:avLst/>
                <a:gdLst>
                  <a:gd name="T0" fmla="*/ 29 w 59"/>
                  <a:gd name="T1" fmla="*/ 0 h 59"/>
                  <a:gd name="T2" fmla="*/ 29 w 59"/>
                  <a:gd name="T3" fmla="*/ 0 h 59"/>
                  <a:gd name="T4" fmla="*/ 0 w 59"/>
                  <a:gd name="T5" fmla="*/ 29 h 59"/>
                  <a:gd name="T6" fmla="*/ 29 w 59"/>
                  <a:gd name="T7" fmla="*/ 58 h 59"/>
                  <a:gd name="T8" fmla="*/ 58 w 59"/>
                  <a:gd name="T9" fmla="*/ 29 h 59"/>
                  <a:gd name="T10" fmla="*/ 29 w 59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9">
                    <a:moveTo>
                      <a:pt x="29" y="0"/>
                    </a:moveTo>
                    <a:lnTo>
                      <a:pt x="29" y="0"/>
                    </a:lnTo>
                    <a:cubicBezTo>
                      <a:pt x="14" y="0"/>
                      <a:pt x="0" y="14"/>
                      <a:pt x="0" y="29"/>
                    </a:cubicBezTo>
                    <a:cubicBezTo>
                      <a:pt x="0" y="46"/>
                      <a:pt x="14" y="58"/>
                      <a:pt x="29" y="58"/>
                    </a:cubicBezTo>
                    <a:cubicBezTo>
                      <a:pt x="46" y="58"/>
                      <a:pt x="58" y="46"/>
                      <a:pt x="58" y="29"/>
                    </a:cubicBezTo>
                    <a:cubicBezTo>
                      <a:pt x="58" y="14"/>
                      <a:pt x="46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9" name="Group 3088"/>
          <p:cNvGrpSpPr/>
          <p:nvPr/>
        </p:nvGrpSpPr>
        <p:grpSpPr>
          <a:xfrm>
            <a:off x="4810338" y="3743827"/>
            <a:ext cx="430306" cy="430306"/>
            <a:chOff x="4810338" y="3743827"/>
            <a:chExt cx="430306" cy="430306"/>
          </a:xfrm>
        </p:grpSpPr>
        <p:sp>
          <p:nvSpPr>
            <p:cNvPr id="436" name="Freeform 26"/>
            <p:cNvSpPr>
              <a:spLocks noChangeArrowheads="1"/>
            </p:cNvSpPr>
            <p:nvPr/>
          </p:nvSpPr>
          <p:spPr bwMode="auto">
            <a:xfrm>
              <a:off x="4810338" y="374382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" name="Group 390"/>
            <p:cNvGrpSpPr/>
            <p:nvPr/>
          </p:nvGrpSpPr>
          <p:grpSpPr>
            <a:xfrm>
              <a:off x="4899367" y="3832855"/>
              <a:ext cx="252248" cy="252248"/>
              <a:chOff x="4899367" y="3832855"/>
              <a:chExt cx="252248" cy="252248"/>
            </a:xfrm>
            <a:solidFill>
              <a:schemeClr val="bg1"/>
            </a:solidFill>
          </p:grpSpPr>
          <p:sp>
            <p:nvSpPr>
              <p:cNvPr id="521" name="Freeform 111"/>
              <p:cNvSpPr>
                <a:spLocks noChangeArrowheads="1"/>
              </p:cNvSpPr>
              <p:nvPr/>
            </p:nvSpPr>
            <p:spPr bwMode="auto">
              <a:xfrm>
                <a:off x="5016217" y="3849548"/>
                <a:ext cx="37095" cy="37095"/>
              </a:xfrm>
              <a:custGeom>
                <a:avLst/>
                <a:gdLst>
                  <a:gd name="T0" fmla="*/ 64 w 88"/>
                  <a:gd name="T1" fmla="*/ 87 h 88"/>
                  <a:gd name="T2" fmla="*/ 64 w 88"/>
                  <a:gd name="T3" fmla="*/ 87 h 88"/>
                  <a:gd name="T4" fmla="*/ 87 w 88"/>
                  <a:gd name="T5" fmla="*/ 87 h 88"/>
                  <a:gd name="T6" fmla="*/ 0 w 88"/>
                  <a:gd name="T7" fmla="*/ 0 h 88"/>
                  <a:gd name="T8" fmla="*/ 0 w 88"/>
                  <a:gd name="T9" fmla="*/ 24 h 88"/>
                  <a:gd name="T10" fmla="*/ 64 w 88"/>
                  <a:gd name="T11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88">
                    <a:moveTo>
                      <a:pt x="64" y="87"/>
                    </a:moveTo>
                    <a:lnTo>
                      <a:pt x="64" y="87"/>
                    </a:ln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39"/>
                      <a:pt x="48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35" y="24"/>
                      <a:pt x="64" y="52"/>
                      <a:pt x="64" y="8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" name="Freeform 112"/>
              <p:cNvSpPr>
                <a:spLocks noChangeArrowheads="1"/>
              </p:cNvSpPr>
              <p:nvPr/>
            </p:nvSpPr>
            <p:spPr bwMode="auto">
              <a:xfrm>
                <a:off x="4899367" y="3832855"/>
                <a:ext cx="252248" cy="252248"/>
              </a:xfrm>
              <a:custGeom>
                <a:avLst/>
                <a:gdLst>
                  <a:gd name="T0" fmla="*/ 500 w 600"/>
                  <a:gd name="T1" fmla="*/ 419 h 600"/>
                  <a:gd name="T2" fmla="*/ 500 w 600"/>
                  <a:gd name="T3" fmla="*/ 419 h 600"/>
                  <a:gd name="T4" fmla="*/ 439 w 600"/>
                  <a:gd name="T5" fmla="*/ 358 h 600"/>
                  <a:gd name="T6" fmla="*/ 377 w 600"/>
                  <a:gd name="T7" fmla="*/ 419 h 600"/>
                  <a:gd name="T8" fmla="*/ 377 w 600"/>
                  <a:gd name="T9" fmla="*/ 477 h 600"/>
                  <a:gd name="T10" fmla="*/ 321 w 600"/>
                  <a:gd name="T11" fmla="*/ 477 h 600"/>
                  <a:gd name="T12" fmla="*/ 321 w 600"/>
                  <a:gd name="T13" fmla="*/ 240 h 600"/>
                  <a:gd name="T14" fmla="*/ 318 w 600"/>
                  <a:gd name="T15" fmla="*/ 240 h 600"/>
                  <a:gd name="T16" fmla="*/ 403 w 600"/>
                  <a:gd name="T17" fmla="*/ 124 h 600"/>
                  <a:gd name="T18" fmla="*/ 279 w 600"/>
                  <a:gd name="T19" fmla="*/ 0 h 600"/>
                  <a:gd name="T20" fmla="*/ 156 w 600"/>
                  <a:gd name="T21" fmla="*/ 124 h 600"/>
                  <a:gd name="T22" fmla="*/ 241 w 600"/>
                  <a:gd name="T23" fmla="*/ 240 h 600"/>
                  <a:gd name="T24" fmla="*/ 239 w 600"/>
                  <a:gd name="T25" fmla="*/ 240 h 600"/>
                  <a:gd name="T26" fmla="*/ 239 w 600"/>
                  <a:gd name="T27" fmla="*/ 477 h 600"/>
                  <a:gd name="T28" fmla="*/ 0 w 600"/>
                  <a:gd name="T29" fmla="*/ 477 h 600"/>
                  <a:gd name="T30" fmla="*/ 0 w 600"/>
                  <a:gd name="T31" fmla="*/ 599 h 600"/>
                  <a:gd name="T32" fmla="*/ 599 w 600"/>
                  <a:gd name="T33" fmla="*/ 599 h 600"/>
                  <a:gd name="T34" fmla="*/ 599 w 600"/>
                  <a:gd name="T35" fmla="*/ 477 h 600"/>
                  <a:gd name="T36" fmla="*/ 500 w 600"/>
                  <a:gd name="T37" fmla="*/ 477 h 600"/>
                  <a:gd name="T38" fmla="*/ 500 w 600"/>
                  <a:gd name="T39" fmla="*/ 419 h 600"/>
                  <a:gd name="T40" fmla="*/ 401 w 600"/>
                  <a:gd name="T41" fmla="*/ 419 h 600"/>
                  <a:gd name="T42" fmla="*/ 401 w 600"/>
                  <a:gd name="T43" fmla="*/ 419 h 600"/>
                  <a:gd name="T44" fmla="*/ 439 w 600"/>
                  <a:gd name="T45" fmla="*/ 381 h 600"/>
                  <a:gd name="T46" fmla="*/ 477 w 600"/>
                  <a:gd name="T47" fmla="*/ 419 h 600"/>
                  <a:gd name="T48" fmla="*/ 477 w 600"/>
                  <a:gd name="T49" fmla="*/ 477 h 600"/>
                  <a:gd name="T50" fmla="*/ 401 w 600"/>
                  <a:gd name="T51" fmla="*/ 477 h 600"/>
                  <a:gd name="T52" fmla="*/ 401 w 600"/>
                  <a:gd name="T53" fmla="*/ 419 h 600"/>
                  <a:gd name="T54" fmla="*/ 179 w 600"/>
                  <a:gd name="T55" fmla="*/ 124 h 600"/>
                  <a:gd name="T56" fmla="*/ 179 w 600"/>
                  <a:gd name="T57" fmla="*/ 124 h 600"/>
                  <a:gd name="T58" fmla="*/ 279 w 600"/>
                  <a:gd name="T59" fmla="*/ 24 h 600"/>
                  <a:gd name="T60" fmla="*/ 379 w 600"/>
                  <a:gd name="T61" fmla="*/ 124 h 600"/>
                  <a:gd name="T62" fmla="*/ 279 w 600"/>
                  <a:gd name="T63" fmla="*/ 224 h 600"/>
                  <a:gd name="T64" fmla="*/ 179 w 600"/>
                  <a:gd name="T65" fmla="*/ 124 h 600"/>
                  <a:gd name="T66" fmla="*/ 298 w 600"/>
                  <a:gd name="T67" fmla="*/ 245 h 600"/>
                  <a:gd name="T68" fmla="*/ 298 w 600"/>
                  <a:gd name="T69" fmla="*/ 245 h 600"/>
                  <a:gd name="T70" fmla="*/ 298 w 600"/>
                  <a:gd name="T71" fmla="*/ 477 h 600"/>
                  <a:gd name="T72" fmla="*/ 262 w 600"/>
                  <a:gd name="T73" fmla="*/ 477 h 600"/>
                  <a:gd name="T74" fmla="*/ 262 w 600"/>
                  <a:gd name="T75" fmla="*/ 245 h 600"/>
                  <a:gd name="T76" fmla="*/ 279 w 600"/>
                  <a:gd name="T77" fmla="*/ 247 h 600"/>
                  <a:gd name="T78" fmla="*/ 298 w 600"/>
                  <a:gd name="T79" fmla="*/ 245 h 600"/>
                  <a:gd name="T80" fmla="*/ 576 w 600"/>
                  <a:gd name="T81" fmla="*/ 501 h 600"/>
                  <a:gd name="T82" fmla="*/ 576 w 600"/>
                  <a:gd name="T83" fmla="*/ 501 h 600"/>
                  <a:gd name="T84" fmla="*/ 576 w 600"/>
                  <a:gd name="T85" fmla="*/ 577 h 600"/>
                  <a:gd name="T86" fmla="*/ 23 w 600"/>
                  <a:gd name="T87" fmla="*/ 577 h 600"/>
                  <a:gd name="T88" fmla="*/ 23 w 600"/>
                  <a:gd name="T89" fmla="*/ 501 h 600"/>
                  <a:gd name="T90" fmla="*/ 239 w 600"/>
                  <a:gd name="T91" fmla="*/ 501 h 600"/>
                  <a:gd name="T92" fmla="*/ 321 w 600"/>
                  <a:gd name="T93" fmla="*/ 501 h 600"/>
                  <a:gd name="T94" fmla="*/ 377 w 600"/>
                  <a:gd name="T95" fmla="*/ 501 h 600"/>
                  <a:gd name="T96" fmla="*/ 500 w 600"/>
                  <a:gd name="T97" fmla="*/ 501 h 600"/>
                  <a:gd name="T98" fmla="*/ 576 w 600"/>
                  <a:gd name="T99" fmla="*/ 501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0" h="600">
                    <a:moveTo>
                      <a:pt x="500" y="419"/>
                    </a:moveTo>
                    <a:lnTo>
                      <a:pt x="500" y="419"/>
                    </a:lnTo>
                    <a:cubicBezTo>
                      <a:pt x="500" y="385"/>
                      <a:pt x="472" y="358"/>
                      <a:pt x="439" y="358"/>
                    </a:cubicBezTo>
                    <a:cubicBezTo>
                      <a:pt x="405" y="358"/>
                      <a:pt x="377" y="385"/>
                      <a:pt x="377" y="419"/>
                    </a:cubicBezTo>
                    <a:cubicBezTo>
                      <a:pt x="377" y="477"/>
                      <a:pt x="377" y="477"/>
                      <a:pt x="377" y="477"/>
                    </a:cubicBezTo>
                    <a:cubicBezTo>
                      <a:pt x="321" y="477"/>
                      <a:pt x="321" y="477"/>
                      <a:pt x="321" y="477"/>
                    </a:cubicBezTo>
                    <a:cubicBezTo>
                      <a:pt x="321" y="240"/>
                      <a:pt x="321" y="240"/>
                      <a:pt x="321" y="240"/>
                    </a:cubicBezTo>
                    <a:cubicBezTo>
                      <a:pt x="318" y="240"/>
                      <a:pt x="318" y="240"/>
                      <a:pt x="318" y="240"/>
                    </a:cubicBezTo>
                    <a:cubicBezTo>
                      <a:pt x="367" y="224"/>
                      <a:pt x="403" y="178"/>
                      <a:pt x="403" y="124"/>
                    </a:cubicBezTo>
                    <a:cubicBezTo>
                      <a:pt x="403" y="56"/>
                      <a:pt x="348" y="0"/>
                      <a:pt x="279" y="0"/>
                    </a:cubicBezTo>
                    <a:cubicBezTo>
                      <a:pt x="212" y="0"/>
                      <a:pt x="156" y="56"/>
                      <a:pt x="156" y="124"/>
                    </a:cubicBezTo>
                    <a:cubicBezTo>
                      <a:pt x="156" y="178"/>
                      <a:pt x="192" y="224"/>
                      <a:pt x="241" y="240"/>
                    </a:cubicBezTo>
                    <a:cubicBezTo>
                      <a:pt x="239" y="240"/>
                      <a:pt x="239" y="240"/>
                      <a:pt x="239" y="240"/>
                    </a:cubicBezTo>
                    <a:cubicBezTo>
                      <a:pt x="239" y="477"/>
                      <a:pt x="239" y="477"/>
                      <a:pt x="239" y="477"/>
                    </a:cubicBezTo>
                    <a:cubicBezTo>
                      <a:pt x="0" y="477"/>
                      <a:pt x="0" y="477"/>
                      <a:pt x="0" y="477"/>
                    </a:cubicBezTo>
                    <a:cubicBezTo>
                      <a:pt x="0" y="599"/>
                      <a:pt x="0" y="599"/>
                      <a:pt x="0" y="599"/>
                    </a:cubicBezTo>
                    <a:cubicBezTo>
                      <a:pt x="599" y="599"/>
                      <a:pt x="599" y="599"/>
                      <a:pt x="599" y="599"/>
                    </a:cubicBezTo>
                    <a:cubicBezTo>
                      <a:pt x="599" y="477"/>
                      <a:pt x="599" y="477"/>
                      <a:pt x="599" y="477"/>
                    </a:cubicBezTo>
                    <a:cubicBezTo>
                      <a:pt x="500" y="477"/>
                      <a:pt x="500" y="477"/>
                      <a:pt x="500" y="477"/>
                    </a:cubicBezTo>
                    <a:lnTo>
                      <a:pt x="500" y="419"/>
                    </a:lnTo>
                    <a:close/>
                    <a:moveTo>
                      <a:pt x="401" y="419"/>
                    </a:moveTo>
                    <a:lnTo>
                      <a:pt x="401" y="419"/>
                    </a:lnTo>
                    <a:cubicBezTo>
                      <a:pt x="401" y="399"/>
                      <a:pt x="418" y="381"/>
                      <a:pt x="439" y="381"/>
                    </a:cubicBezTo>
                    <a:cubicBezTo>
                      <a:pt x="459" y="381"/>
                      <a:pt x="477" y="399"/>
                      <a:pt x="477" y="419"/>
                    </a:cubicBezTo>
                    <a:cubicBezTo>
                      <a:pt x="477" y="477"/>
                      <a:pt x="477" y="477"/>
                      <a:pt x="477" y="477"/>
                    </a:cubicBezTo>
                    <a:cubicBezTo>
                      <a:pt x="401" y="477"/>
                      <a:pt x="401" y="477"/>
                      <a:pt x="401" y="477"/>
                    </a:cubicBezTo>
                    <a:lnTo>
                      <a:pt x="401" y="419"/>
                    </a:lnTo>
                    <a:close/>
                    <a:moveTo>
                      <a:pt x="179" y="124"/>
                    </a:moveTo>
                    <a:lnTo>
                      <a:pt x="179" y="124"/>
                    </a:lnTo>
                    <a:cubicBezTo>
                      <a:pt x="179" y="68"/>
                      <a:pt x="224" y="24"/>
                      <a:pt x="279" y="24"/>
                    </a:cubicBezTo>
                    <a:cubicBezTo>
                      <a:pt x="334" y="24"/>
                      <a:pt x="379" y="68"/>
                      <a:pt x="379" y="124"/>
                    </a:cubicBezTo>
                    <a:cubicBezTo>
                      <a:pt x="379" y="179"/>
                      <a:pt x="334" y="224"/>
                      <a:pt x="279" y="224"/>
                    </a:cubicBezTo>
                    <a:cubicBezTo>
                      <a:pt x="224" y="224"/>
                      <a:pt x="179" y="179"/>
                      <a:pt x="179" y="124"/>
                    </a:cubicBezTo>
                    <a:close/>
                    <a:moveTo>
                      <a:pt x="298" y="245"/>
                    </a:moveTo>
                    <a:lnTo>
                      <a:pt x="298" y="245"/>
                    </a:lnTo>
                    <a:cubicBezTo>
                      <a:pt x="298" y="477"/>
                      <a:pt x="298" y="477"/>
                      <a:pt x="298" y="477"/>
                    </a:cubicBezTo>
                    <a:cubicBezTo>
                      <a:pt x="262" y="477"/>
                      <a:pt x="262" y="477"/>
                      <a:pt x="262" y="477"/>
                    </a:cubicBezTo>
                    <a:cubicBezTo>
                      <a:pt x="262" y="245"/>
                      <a:pt x="262" y="245"/>
                      <a:pt x="262" y="245"/>
                    </a:cubicBezTo>
                    <a:cubicBezTo>
                      <a:pt x="268" y="247"/>
                      <a:pt x="273" y="247"/>
                      <a:pt x="279" y="247"/>
                    </a:cubicBezTo>
                    <a:cubicBezTo>
                      <a:pt x="286" y="247"/>
                      <a:pt x="292" y="247"/>
                      <a:pt x="298" y="245"/>
                    </a:cubicBezTo>
                    <a:close/>
                    <a:moveTo>
                      <a:pt x="576" y="501"/>
                    </a:moveTo>
                    <a:lnTo>
                      <a:pt x="576" y="501"/>
                    </a:lnTo>
                    <a:cubicBezTo>
                      <a:pt x="576" y="577"/>
                      <a:pt x="576" y="577"/>
                      <a:pt x="576" y="577"/>
                    </a:cubicBezTo>
                    <a:cubicBezTo>
                      <a:pt x="23" y="577"/>
                      <a:pt x="23" y="577"/>
                      <a:pt x="23" y="577"/>
                    </a:cubicBezTo>
                    <a:cubicBezTo>
                      <a:pt x="23" y="501"/>
                      <a:pt x="23" y="501"/>
                      <a:pt x="23" y="501"/>
                    </a:cubicBezTo>
                    <a:cubicBezTo>
                      <a:pt x="239" y="501"/>
                      <a:pt x="239" y="501"/>
                      <a:pt x="239" y="501"/>
                    </a:cubicBezTo>
                    <a:cubicBezTo>
                      <a:pt x="321" y="501"/>
                      <a:pt x="321" y="501"/>
                      <a:pt x="321" y="501"/>
                    </a:cubicBezTo>
                    <a:cubicBezTo>
                      <a:pt x="377" y="501"/>
                      <a:pt x="377" y="501"/>
                      <a:pt x="377" y="501"/>
                    </a:cubicBezTo>
                    <a:cubicBezTo>
                      <a:pt x="500" y="501"/>
                      <a:pt x="500" y="501"/>
                      <a:pt x="500" y="501"/>
                    </a:cubicBezTo>
                    <a:lnTo>
                      <a:pt x="576" y="5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0" name="Group 3089"/>
          <p:cNvGrpSpPr/>
          <p:nvPr/>
        </p:nvGrpSpPr>
        <p:grpSpPr>
          <a:xfrm>
            <a:off x="5661675" y="3743827"/>
            <a:ext cx="430306" cy="430306"/>
            <a:chOff x="5661675" y="3743827"/>
            <a:chExt cx="430306" cy="430306"/>
          </a:xfrm>
        </p:grpSpPr>
        <p:sp>
          <p:nvSpPr>
            <p:cNvPr id="437" name="Freeform 27"/>
            <p:cNvSpPr>
              <a:spLocks noChangeArrowheads="1"/>
            </p:cNvSpPr>
            <p:nvPr/>
          </p:nvSpPr>
          <p:spPr bwMode="auto">
            <a:xfrm>
              <a:off x="5661675" y="374382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5721029" y="3882933"/>
              <a:ext cx="311601" cy="152091"/>
              <a:chOff x="5721029" y="3882933"/>
              <a:chExt cx="311601" cy="152091"/>
            </a:xfrm>
            <a:solidFill>
              <a:schemeClr val="bg1"/>
            </a:solidFill>
          </p:grpSpPr>
          <p:sp>
            <p:nvSpPr>
              <p:cNvPr id="523" name="Freeform 113"/>
              <p:cNvSpPr>
                <a:spLocks noChangeArrowheads="1"/>
              </p:cNvSpPr>
              <p:nvPr/>
            </p:nvSpPr>
            <p:spPr bwMode="auto">
              <a:xfrm>
                <a:off x="5964003" y="3945995"/>
                <a:ext cx="33386" cy="33386"/>
              </a:xfrm>
              <a:custGeom>
                <a:avLst/>
                <a:gdLst>
                  <a:gd name="T0" fmla="*/ 51 w 79"/>
                  <a:gd name="T1" fmla="*/ 0 h 78"/>
                  <a:gd name="T2" fmla="*/ 27 w 79"/>
                  <a:gd name="T3" fmla="*/ 0 h 78"/>
                  <a:gd name="T4" fmla="*/ 27 w 79"/>
                  <a:gd name="T5" fmla="*/ 27 h 78"/>
                  <a:gd name="T6" fmla="*/ 0 w 79"/>
                  <a:gd name="T7" fmla="*/ 27 h 78"/>
                  <a:gd name="T8" fmla="*/ 0 w 79"/>
                  <a:gd name="T9" fmla="*/ 50 h 78"/>
                  <a:gd name="T10" fmla="*/ 27 w 79"/>
                  <a:gd name="T11" fmla="*/ 50 h 78"/>
                  <a:gd name="T12" fmla="*/ 27 w 79"/>
                  <a:gd name="T13" fmla="*/ 77 h 78"/>
                  <a:gd name="T14" fmla="*/ 51 w 79"/>
                  <a:gd name="T15" fmla="*/ 77 h 78"/>
                  <a:gd name="T16" fmla="*/ 51 w 79"/>
                  <a:gd name="T17" fmla="*/ 50 h 78"/>
                  <a:gd name="T18" fmla="*/ 78 w 79"/>
                  <a:gd name="T19" fmla="*/ 50 h 78"/>
                  <a:gd name="T20" fmla="*/ 78 w 79"/>
                  <a:gd name="T21" fmla="*/ 27 h 78"/>
                  <a:gd name="T22" fmla="*/ 51 w 79"/>
                  <a:gd name="T23" fmla="*/ 27 h 78"/>
                  <a:gd name="T24" fmla="*/ 51 w 79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78">
                    <a:moveTo>
                      <a:pt x="51" y="0"/>
                    </a:moveTo>
                    <a:lnTo>
                      <a:pt x="27" y="0"/>
                    </a:lnTo>
                    <a:lnTo>
                      <a:pt x="27" y="27"/>
                    </a:lnTo>
                    <a:lnTo>
                      <a:pt x="0" y="27"/>
                    </a:lnTo>
                    <a:lnTo>
                      <a:pt x="0" y="50"/>
                    </a:lnTo>
                    <a:lnTo>
                      <a:pt x="27" y="50"/>
                    </a:lnTo>
                    <a:lnTo>
                      <a:pt x="27" y="77"/>
                    </a:lnTo>
                    <a:lnTo>
                      <a:pt x="51" y="77"/>
                    </a:lnTo>
                    <a:lnTo>
                      <a:pt x="51" y="50"/>
                    </a:lnTo>
                    <a:lnTo>
                      <a:pt x="78" y="50"/>
                    </a:lnTo>
                    <a:lnTo>
                      <a:pt x="78" y="27"/>
                    </a:lnTo>
                    <a:lnTo>
                      <a:pt x="51" y="27"/>
                    </a:lnTo>
                    <a:lnTo>
                      <a:pt x="5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" name="Freeform 114"/>
              <p:cNvSpPr>
                <a:spLocks noChangeArrowheads="1"/>
              </p:cNvSpPr>
              <p:nvPr/>
            </p:nvSpPr>
            <p:spPr bwMode="auto">
              <a:xfrm>
                <a:off x="5721029" y="3882933"/>
                <a:ext cx="311601" cy="152091"/>
              </a:xfrm>
              <a:custGeom>
                <a:avLst/>
                <a:gdLst>
                  <a:gd name="T0" fmla="*/ 559 w 741"/>
                  <a:gd name="T1" fmla="*/ 0 h 363"/>
                  <a:gd name="T2" fmla="*/ 559 w 741"/>
                  <a:gd name="T3" fmla="*/ 0 h 363"/>
                  <a:gd name="T4" fmla="*/ 182 w 741"/>
                  <a:gd name="T5" fmla="*/ 0 h 363"/>
                  <a:gd name="T6" fmla="*/ 0 w 741"/>
                  <a:gd name="T7" fmla="*/ 181 h 363"/>
                  <a:gd name="T8" fmla="*/ 182 w 741"/>
                  <a:gd name="T9" fmla="*/ 362 h 363"/>
                  <a:gd name="T10" fmla="*/ 559 w 741"/>
                  <a:gd name="T11" fmla="*/ 362 h 363"/>
                  <a:gd name="T12" fmla="*/ 740 w 741"/>
                  <a:gd name="T13" fmla="*/ 181 h 363"/>
                  <a:gd name="T14" fmla="*/ 559 w 741"/>
                  <a:gd name="T15" fmla="*/ 0 h 363"/>
                  <a:gd name="T16" fmla="*/ 559 w 741"/>
                  <a:gd name="T17" fmla="*/ 338 h 363"/>
                  <a:gd name="T18" fmla="*/ 559 w 741"/>
                  <a:gd name="T19" fmla="*/ 338 h 363"/>
                  <a:gd name="T20" fmla="*/ 182 w 741"/>
                  <a:gd name="T21" fmla="*/ 338 h 363"/>
                  <a:gd name="T22" fmla="*/ 24 w 741"/>
                  <a:gd name="T23" fmla="*/ 181 h 363"/>
                  <a:gd name="T24" fmla="*/ 182 w 741"/>
                  <a:gd name="T25" fmla="*/ 23 h 363"/>
                  <a:gd name="T26" fmla="*/ 559 w 741"/>
                  <a:gd name="T27" fmla="*/ 23 h 363"/>
                  <a:gd name="T28" fmla="*/ 717 w 741"/>
                  <a:gd name="T29" fmla="*/ 181 h 363"/>
                  <a:gd name="T30" fmla="*/ 559 w 741"/>
                  <a:gd name="T31" fmla="*/ 338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41" h="363">
                    <a:moveTo>
                      <a:pt x="559" y="0"/>
                    </a:moveTo>
                    <a:lnTo>
                      <a:pt x="559" y="0"/>
                    </a:lnTo>
                    <a:cubicBezTo>
                      <a:pt x="182" y="0"/>
                      <a:pt x="182" y="0"/>
                      <a:pt x="182" y="0"/>
                    </a:cubicBezTo>
                    <a:cubicBezTo>
                      <a:pt x="82" y="0"/>
                      <a:pt x="0" y="82"/>
                      <a:pt x="0" y="181"/>
                    </a:cubicBezTo>
                    <a:cubicBezTo>
                      <a:pt x="0" y="281"/>
                      <a:pt x="82" y="362"/>
                      <a:pt x="182" y="362"/>
                    </a:cubicBezTo>
                    <a:cubicBezTo>
                      <a:pt x="559" y="362"/>
                      <a:pt x="559" y="362"/>
                      <a:pt x="559" y="362"/>
                    </a:cubicBezTo>
                    <a:cubicBezTo>
                      <a:pt x="658" y="362"/>
                      <a:pt x="740" y="281"/>
                      <a:pt x="740" y="181"/>
                    </a:cubicBezTo>
                    <a:cubicBezTo>
                      <a:pt x="740" y="82"/>
                      <a:pt x="658" y="0"/>
                      <a:pt x="559" y="0"/>
                    </a:cubicBezTo>
                    <a:close/>
                    <a:moveTo>
                      <a:pt x="559" y="338"/>
                    </a:moveTo>
                    <a:lnTo>
                      <a:pt x="559" y="338"/>
                    </a:lnTo>
                    <a:cubicBezTo>
                      <a:pt x="182" y="338"/>
                      <a:pt x="182" y="338"/>
                      <a:pt x="182" y="338"/>
                    </a:cubicBezTo>
                    <a:cubicBezTo>
                      <a:pt x="94" y="338"/>
                      <a:pt x="24" y="268"/>
                      <a:pt x="24" y="181"/>
                    </a:cubicBezTo>
                    <a:cubicBezTo>
                      <a:pt x="24" y="94"/>
                      <a:pt x="94" y="23"/>
                      <a:pt x="182" y="23"/>
                    </a:cubicBezTo>
                    <a:cubicBezTo>
                      <a:pt x="559" y="23"/>
                      <a:pt x="559" y="23"/>
                      <a:pt x="559" y="23"/>
                    </a:cubicBezTo>
                    <a:cubicBezTo>
                      <a:pt x="646" y="23"/>
                      <a:pt x="717" y="94"/>
                      <a:pt x="717" y="181"/>
                    </a:cubicBezTo>
                    <a:cubicBezTo>
                      <a:pt x="717" y="268"/>
                      <a:pt x="646" y="338"/>
                      <a:pt x="559" y="33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" name="Freeform 115"/>
              <p:cNvSpPr>
                <a:spLocks noChangeArrowheads="1"/>
              </p:cNvSpPr>
              <p:nvPr/>
            </p:nvSpPr>
            <p:spPr bwMode="auto">
              <a:xfrm>
                <a:off x="5808202" y="3905191"/>
                <a:ext cx="137253" cy="107576"/>
              </a:xfrm>
              <a:custGeom>
                <a:avLst/>
                <a:gdLst>
                  <a:gd name="T0" fmla="*/ 0 w 325"/>
                  <a:gd name="T1" fmla="*/ 256 h 257"/>
                  <a:gd name="T2" fmla="*/ 324 w 325"/>
                  <a:gd name="T3" fmla="*/ 256 h 257"/>
                  <a:gd name="T4" fmla="*/ 324 w 325"/>
                  <a:gd name="T5" fmla="*/ 0 h 257"/>
                  <a:gd name="T6" fmla="*/ 0 w 325"/>
                  <a:gd name="T7" fmla="*/ 0 h 257"/>
                  <a:gd name="T8" fmla="*/ 0 w 325"/>
                  <a:gd name="T9" fmla="*/ 256 h 257"/>
                  <a:gd name="T10" fmla="*/ 24 w 325"/>
                  <a:gd name="T11" fmla="*/ 24 h 257"/>
                  <a:gd name="T12" fmla="*/ 301 w 325"/>
                  <a:gd name="T13" fmla="*/ 24 h 257"/>
                  <a:gd name="T14" fmla="*/ 301 w 325"/>
                  <a:gd name="T15" fmla="*/ 233 h 257"/>
                  <a:gd name="T16" fmla="*/ 24 w 325"/>
                  <a:gd name="T17" fmla="*/ 233 h 257"/>
                  <a:gd name="T18" fmla="*/ 24 w 325"/>
                  <a:gd name="T19" fmla="*/ 24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5" h="257">
                    <a:moveTo>
                      <a:pt x="0" y="256"/>
                    </a:moveTo>
                    <a:lnTo>
                      <a:pt x="324" y="256"/>
                    </a:lnTo>
                    <a:lnTo>
                      <a:pt x="324" y="0"/>
                    </a:lnTo>
                    <a:lnTo>
                      <a:pt x="0" y="0"/>
                    </a:lnTo>
                    <a:lnTo>
                      <a:pt x="0" y="256"/>
                    </a:lnTo>
                    <a:close/>
                    <a:moveTo>
                      <a:pt x="24" y="24"/>
                    </a:moveTo>
                    <a:lnTo>
                      <a:pt x="301" y="24"/>
                    </a:lnTo>
                    <a:lnTo>
                      <a:pt x="301" y="233"/>
                    </a:lnTo>
                    <a:lnTo>
                      <a:pt x="24" y="233"/>
                    </a:lnTo>
                    <a:lnTo>
                      <a:pt x="24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" name="Freeform 116"/>
              <p:cNvSpPr>
                <a:spLocks noChangeArrowheads="1"/>
              </p:cNvSpPr>
              <p:nvPr/>
            </p:nvSpPr>
            <p:spPr bwMode="auto">
              <a:xfrm>
                <a:off x="5750704" y="3940433"/>
                <a:ext cx="42660" cy="42659"/>
              </a:xfrm>
              <a:custGeom>
                <a:avLst/>
                <a:gdLst>
                  <a:gd name="T0" fmla="*/ 50 w 102"/>
                  <a:gd name="T1" fmla="*/ 0 h 102"/>
                  <a:gd name="T2" fmla="*/ 50 w 102"/>
                  <a:gd name="T3" fmla="*/ 0 h 102"/>
                  <a:gd name="T4" fmla="*/ 0 w 102"/>
                  <a:gd name="T5" fmla="*/ 51 h 102"/>
                  <a:gd name="T6" fmla="*/ 50 w 102"/>
                  <a:gd name="T7" fmla="*/ 101 h 102"/>
                  <a:gd name="T8" fmla="*/ 101 w 102"/>
                  <a:gd name="T9" fmla="*/ 51 h 102"/>
                  <a:gd name="T10" fmla="*/ 50 w 102"/>
                  <a:gd name="T11" fmla="*/ 0 h 102"/>
                  <a:gd name="T12" fmla="*/ 50 w 102"/>
                  <a:gd name="T13" fmla="*/ 78 h 102"/>
                  <a:gd name="T14" fmla="*/ 50 w 102"/>
                  <a:gd name="T15" fmla="*/ 78 h 102"/>
                  <a:gd name="T16" fmla="*/ 23 w 102"/>
                  <a:gd name="T17" fmla="*/ 51 h 102"/>
                  <a:gd name="T18" fmla="*/ 50 w 102"/>
                  <a:gd name="T19" fmla="*/ 24 h 102"/>
                  <a:gd name="T20" fmla="*/ 77 w 102"/>
                  <a:gd name="T21" fmla="*/ 51 h 102"/>
                  <a:gd name="T22" fmla="*/ 50 w 102"/>
                  <a:gd name="T23" fmla="*/ 7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" h="102">
                    <a:moveTo>
                      <a:pt x="50" y="0"/>
                    </a:moveTo>
                    <a:lnTo>
                      <a:pt x="50" y="0"/>
                    </a:lnTo>
                    <a:cubicBezTo>
                      <a:pt x="22" y="0"/>
                      <a:pt x="0" y="23"/>
                      <a:pt x="0" y="51"/>
                    </a:cubicBezTo>
                    <a:cubicBezTo>
                      <a:pt x="0" y="79"/>
                      <a:pt x="22" y="101"/>
                      <a:pt x="50" y="101"/>
                    </a:cubicBezTo>
                    <a:cubicBezTo>
                      <a:pt x="78" y="101"/>
                      <a:pt x="101" y="79"/>
                      <a:pt x="101" y="51"/>
                    </a:cubicBezTo>
                    <a:cubicBezTo>
                      <a:pt x="101" y="23"/>
                      <a:pt x="78" y="0"/>
                      <a:pt x="50" y="0"/>
                    </a:cubicBezTo>
                    <a:close/>
                    <a:moveTo>
                      <a:pt x="50" y="78"/>
                    </a:moveTo>
                    <a:lnTo>
                      <a:pt x="50" y="78"/>
                    </a:lnTo>
                    <a:cubicBezTo>
                      <a:pt x="36" y="78"/>
                      <a:pt x="23" y="65"/>
                      <a:pt x="23" y="51"/>
                    </a:cubicBezTo>
                    <a:cubicBezTo>
                      <a:pt x="23" y="35"/>
                      <a:pt x="36" y="24"/>
                      <a:pt x="50" y="24"/>
                    </a:cubicBezTo>
                    <a:cubicBezTo>
                      <a:pt x="66" y="24"/>
                      <a:pt x="77" y="35"/>
                      <a:pt x="77" y="51"/>
                    </a:cubicBezTo>
                    <a:cubicBezTo>
                      <a:pt x="77" y="65"/>
                      <a:pt x="66" y="78"/>
                      <a:pt x="5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7" name="Group 3086"/>
          <p:cNvGrpSpPr/>
          <p:nvPr/>
        </p:nvGrpSpPr>
        <p:grpSpPr>
          <a:xfrm>
            <a:off x="3054277" y="3743827"/>
            <a:ext cx="430306" cy="430306"/>
            <a:chOff x="3054277" y="3743827"/>
            <a:chExt cx="430306" cy="430306"/>
          </a:xfrm>
        </p:grpSpPr>
        <p:sp>
          <p:nvSpPr>
            <p:cNvPr id="434" name="Freeform 24"/>
            <p:cNvSpPr>
              <a:spLocks noChangeArrowheads="1"/>
            </p:cNvSpPr>
            <p:nvPr/>
          </p:nvSpPr>
          <p:spPr bwMode="auto">
            <a:xfrm>
              <a:off x="3054277" y="374382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3154434" y="3805033"/>
              <a:ext cx="228137" cy="309747"/>
              <a:chOff x="3154434" y="3805033"/>
              <a:chExt cx="228137" cy="309747"/>
            </a:xfrm>
            <a:solidFill>
              <a:schemeClr val="bg1"/>
            </a:solidFill>
          </p:grpSpPr>
          <p:sp>
            <p:nvSpPr>
              <p:cNvPr id="527" name="Freeform 117"/>
              <p:cNvSpPr>
                <a:spLocks noChangeArrowheads="1"/>
              </p:cNvSpPr>
              <p:nvPr/>
            </p:nvSpPr>
            <p:spPr bwMode="auto">
              <a:xfrm>
                <a:off x="3249028" y="4077684"/>
                <a:ext cx="38950" cy="9273"/>
              </a:xfrm>
              <a:custGeom>
                <a:avLst/>
                <a:gdLst>
                  <a:gd name="T0" fmla="*/ 81 w 93"/>
                  <a:gd name="T1" fmla="*/ 0 h 24"/>
                  <a:gd name="T2" fmla="*/ 81 w 93"/>
                  <a:gd name="T3" fmla="*/ 0 h 24"/>
                  <a:gd name="T4" fmla="*/ 12 w 93"/>
                  <a:gd name="T5" fmla="*/ 0 h 24"/>
                  <a:gd name="T6" fmla="*/ 0 w 93"/>
                  <a:gd name="T7" fmla="*/ 11 h 24"/>
                  <a:gd name="T8" fmla="*/ 12 w 93"/>
                  <a:gd name="T9" fmla="*/ 23 h 24"/>
                  <a:gd name="T10" fmla="*/ 81 w 93"/>
                  <a:gd name="T11" fmla="*/ 23 h 24"/>
                  <a:gd name="T12" fmla="*/ 92 w 93"/>
                  <a:gd name="T13" fmla="*/ 11 h 24"/>
                  <a:gd name="T14" fmla="*/ 81 w 93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4">
                    <a:moveTo>
                      <a:pt x="81" y="0"/>
                    </a:moveTo>
                    <a:lnTo>
                      <a:pt x="81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7"/>
                      <a:pt x="6" y="23"/>
                      <a:pt x="12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7" y="23"/>
                      <a:pt x="92" y="17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" name="Freeform 118"/>
              <p:cNvSpPr>
                <a:spLocks noChangeArrowheads="1"/>
              </p:cNvSpPr>
              <p:nvPr/>
            </p:nvSpPr>
            <p:spPr bwMode="auto">
              <a:xfrm>
                <a:off x="3210077" y="3875514"/>
                <a:ext cx="116851" cy="9274"/>
              </a:xfrm>
              <a:custGeom>
                <a:avLst/>
                <a:gdLst>
                  <a:gd name="T0" fmla="*/ 266 w 279"/>
                  <a:gd name="T1" fmla="*/ 0 h 24"/>
                  <a:gd name="T2" fmla="*/ 266 w 279"/>
                  <a:gd name="T3" fmla="*/ 0 h 24"/>
                  <a:gd name="T4" fmla="*/ 11 w 279"/>
                  <a:gd name="T5" fmla="*/ 0 h 24"/>
                  <a:gd name="T6" fmla="*/ 0 w 279"/>
                  <a:gd name="T7" fmla="*/ 11 h 24"/>
                  <a:gd name="T8" fmla="*/ 11 w 279"/>
                  <a:gd name="T9" fmla="*/ 23 h 24"/>
                  <a:gd name="T10" fmla="*/ 266 w 279"/>
                  <a:gd name="T11" fmla="*/ 23 h 24"/>
                  <a:gd name="T12" fmla="*/ 278 w 279"/>
                  <a:gd name="T13" fmla="*/ 11 h 24"/>
                  <a:gd name="T14" fmla="*/ 266 w 27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4">
                    <a:moveTo>
                      <a:pt x="266" y="0"/>
                    </a:moveTo>
                    <a:lnTo>
                      <a:pt x="26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72" y="23"/>
                      <a:pt x="278" y="17"/>
                      <a:pt x="278" y="11"/>
                    </a:cubicBezTo>
                    <a:cubicBezTo>
                      <a:pt x="278" y="5"/>
                      <a:pt x="272" y="0"/>
                      <a:pt x="26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9" name="Freeform 119"/>
              <p:cNvSpPr>
                <a:spLocks noChangeArrowheads="1"/>
              </p:cNvSpPr>
              <p:nvPr/>
            </p:nvSpPr>
            <p:spPr bwMode="auto">
              <a:xfrm>
                <a:off x="3210077" y="3912610"/>
                <a:ext cx="116851" cy="9274"/>
              </a:xfrm>
              <a:custGeom>
                <a:avLst/>
                <a:gdLst>
                  <a:gd name="T0" fmla="*/ 266 w 279"/>
                  <a:gd name="T1" fmla="*/ 0 h 24"/>
                  <a:gd name="T2" fmla="*/ 266 w 279"/>
                  <a:gd name="T3" fmla="*/ 0 h 24"/>
                  <a:gd name="T4" fmla="*/ 11 w 279"/>
                  <a:gd name="T5" fmla="*/ 0 h 24"/>
                  <a:gd name="T6" fmla="*/ 0 w 279"/>
                  <a:gd name="T7" fmla="*/ 12 h 24"/>
                  <a:gd name="T8" fmla="*/ 11 w 279"/>
                  <a:gd name="T9" fmla="*/ 23 h 24"/>
                  <a:gd name="T10" fmla="*/ 266 w 279"/>
                  <a:gd name="T11" fmla="*/ 23 h 24"/>
                  <a:gd name="T12" fmla="*/ 278 w 279"/>
                  <a:gd name="T13" fmla="*/ 12 h 24"/>
                  <a:gd name="T14" fmla="*/ 266 w 27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4">
                    <a:moveTo>
                      <a:pt x="266" y="0"/>
                    </a:moveTo>
                    <a:lnTo>
                      <a:pt x="26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72" y="23"/>
                      <a:pt x="278" y="18"/>
                      <a:pt x="278" y="12"/>
                    </a:cubicBezTo>
                    <a:cubicBezTo>
                      <a:pt x="278" y="5"/>
                      <a:pt x="272" y="0"/>
                      <a:pt x="26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0" name="Freeform 120"/>
              <p:cNvSpPr>
                <a:spLocks noChangeArrowheads="1"/>
              </p:cNvSpPr>
              <p:nvPr/>
            </p:nvSpPr>
            <p:spPr bwMode="auto">
              <a:xfrm>
                <a:off x="3210077" y="3951560"/>
                <a:ext cx="116851" cy="9273"/>
              </a:xfrm>
              <a:custGeom>
                <a:avLst/>
                <a:gdLst>
                  <a:gd name="T0" fmla="*/ 266 w 279"/>
                  <a:gd name="T1" fmla="*/ 0 h 24"/>
                  <a:gd name="T2" fmla="*/ 266 w 279"/>
                  <a:gd name="T3" fmla="*/ 0 h 24"/>
                  <a:gd name="T4" fmla="*/ 11 w 279"/>
                  <a:gd name="T5" fmla="*/ 0 h 24"/>
                  <a:gd name="T6" fmla="*/ 0 w 279"/>
                  <a:gd name="T7" fmla="*/ 11 h 24"/>
                  <a:gd name="T8" fmla="*/ 11 w 279"/>
                  <a:gd name="T9" fmla="*/ 23 h 24"/>
                  <a:gd name="T10" fmla="*/ 266 w 279"/>
                  <a:gd name="T11" fmla="*/ 23 h 24"/>
                  <a:gd name="T12" fmla="*/ 278 w 279"/>
                  <a:gd name="T13" fmla="*/ 11 h 24"/>
                  <a:gd name="T14" fmla="*/ 266 w 27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4">
                    <a:moveTo>
                      <a:pt x="266" y="0"/>
                    </a:moveTo>
                    <a:lnTo>
                      <a:pt x="26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66" y="23"/>
                      <a:pt x="266" y="23"/>
                      <a:pt x="266" y="23"/>
                    </a:cubicBezTo>
                    <a:cubicBezTo>
                      <a:pt x="272" y="23"/>
                      <a:pt x="278" y="18"/>
                      <a:pt x="278" y="11"/>
                    </a:cubicBezTo>
                    <a:cubicBezTo>
                      <a:pt x="278" y="5"/>
                      <a:pt x="272" y="0"/>
                      <a:pt x="26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1" name="Freeform 121"/>
              <p:cNvSpPr>
                <a:spLocks noChangeArrowheads="1"/>
              </p:cNvSpPr>
              <p:nvPr/>
            </p:nvSpPr>
            <p:spPr bwMode="auto">
              <a:xfrm>
                <a:off x="3210077" y="3988655"/>
                <a:ext cx="68627" cy="9273"/>
              </a:xfrm>
              <a:custGeom>
                <a:avLst/>
                <a:gdLst>
                  <a:gd name="T0" fmla="*/ 149 w 161"/>
                  <a:gd name="T1" fmla="*/ 0 h 24"/>
                  <a:gd name="T2" fmla="*/ 149 w 161"/>
                  <a:gd name="T3" fmla="*/ 0 h 24"/>
                  <a:gd name="T4" fmla="*/ 11 w 161"/>
                  <a:gd name="T5" fmla="*/ 0 h 24"/>
                  <a:gd name="T6" fmla="*/ 0 w 161"/>
                  <a:gd name="T7" fmla="*/ 12 h 24"/>
                  <a:gd name="T8" fmla="*/ 11 w 161"/>
                  <a:gd name="T9" fmla="*/ 23 h 24"/>
                  <a:gd name="T10" fmla="*/ 149 w 161"/>
                  <a:gd name="T11" fmla="*/ 23 h 24"/>
                  <a:gd name="T12" fmla="*/ 160 w 161"/>
                  <a:gd name="T13" fmla="*/ 12 h 24"/>
                  <a:gd name="T14" fmla="*/ 149 w 161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24">
                    <a:moveTo>
                      <a:pt x="149" y="0"/>
                    </a:moveTo>
                    <a:lnTo>
                      <a:pt x="14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149" y="23"/>
                      <a:pt x="149" y="23"/>
                      <a:pt x="149" y="23"/>
                    </a:cubicBezTo>
                    <a:cubicBezTo>
                      <a:pt x="155" y="23"/>
                      <a:pt x="160" y="18"/>
                      <a:pt x="160" y="12"/>
                    </a:cubicBezTo>
                    <a:cubicBezTo>
                      <a:pt x="160" y="6"/>
                      <a:pt x="155" y="0"/>
                      <a:pt x="14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" name="Freeform 122"/>
              <p:cNvSpPr>
                <a:spLocks noChangeArrowheads="1"/>
              </p:cNvSpPr>
              <p:nvPr/>
            </p:nvSpPr>
            <p:spPr bwMode="auto">
              <a:xfrm>
                <a:off x="3154434" y="3805033"/>
                <a:ext cx="228137" cy="309747"/>
              </a:xfrm>
              <a:custGeom>
                <a:avLst/>
                <a:gdLst>
                  <a:gd name="T0" fmla="*/ 0 w 542"/>
                  <a:gd name="T1" fmla="*/ 57 h 735"/>
                  <a:gd name="T2" fmla="*/ 0 w 542"/>
                  <a:gd name="T3" fmla="*/ 57 h 735"/>
                  <a:gd name="T4" fmla="*/ 0 w 542"/>
                  <a:gd name="T5" fmla="*/ 671 h 735"/>
                  <a:gd name="T6" fmla="*/ 61 w 542"/>
                  <a:gd name="T7" fmla="*/ 734 h 735"/>
                  <a:gd name="T8" fmla="*/ 487 w 542"/>
                  <a:gd name="T9" fmla="*/ 734 h 735"/>
                  <a:gd name="T10" fmla="*/ 541 w 542"/>
                  <a:gd name="T11" fmla="*/ 671 h 735"/>
                  <a:gd name="T12" fmla="*/ 541 w 542"/>
                  <a:gd name="T13" fmla="*/ 57 h 735"/>
                  <a:gd name="T14" fmla="*/ 487 w 542"/>
                  <a:gd name="T15" fmla="*/ 0 h 735"/>
                  <a:gd name="T16" fmla="*/ 61 w 542"/>
                  <a:gd name="T17" fmla="*/ 0 h 735"/>
                  <a:gd name="T18" fmla="*/ 0 w 542"/>
                  <a:gd name="T19" fmla="*/ 57 h 735"/>
                  <a:gd name="T20" fmla="*/ 517 w 542"/>
                  <a:gd name="T21" fmla="*/ 57 h 735"/>
                  <a:gd name="T22" fmla="*/ 517 w 542"/>
                  <a:gd name="T23" fmla="*/ 57 h 735"/>
                  <a:gd name="T24" fmla="*/ 517 w 542"/>
                  <a:gd name="T25" fmla="*/ 671 h 735"/>
                  <a:gd name="T26" fmla="*/ 487 w 542"/>
                  <a:gd name="T27" fmla="*/ 711 h 735"/>
                  <a:gd name="T28" fmla="*/ 61 w 542"/>
                  <a:gd name="T29" fmla="*/ 711 h 735"/>
                  <a:gd name="T30" fmla="*/ 23 w 542"/>
                  <a:gd name="T31" fmla="*/ 671 h 735"/>
                  <a:gd name="T32" fmla="*/ 23 w 542"/>
                  <a:gd name="T33" fmla="*/ 57 h 735"/>
                  <a:gd name="T34" fmla="*/ 61 w 542"/>
                  <a:gd name="T35" fmla="*/ 23 h 735"/>
                  <a:gd name="T36" fmla="*/ 487 w 542"/>
                  <a:gd name="T37" fmla="*/ 23 h 735"/>
                  <a:gd name="T38" fmla="*/ 517 w 542"/>
                  <a:gd name="T39" fmla="*/ 57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2" h="735">
                    <a:moveTo>
                      <a:pt x="0" y="57"/>
                    </a:moveTo>
                    <a:lnTo>
                      <a:pt x="0" y="57"/>
                    </a:lnTo>
                    <a:cubicBezTo>
                      <a:pt x="0" y="671"/>
                      <a:pt x="0" y="671"/>
                      <a:pt x="0" y="671"/>
                    </a:cubicBezTo>
                    <a:cubicBezTo>
                      <a:pt x="0" y="701"/>
                      <a:pt x="25" y="734"/>
                      <a:pt x="61" y="734"/>
                    </a:cubicBezTo>
                    <a:cubicBezTo>
                      <a:pt x="487" y="734"/>
                      <a:pt x="487" y="734"/>
                      <a:pt x="487" y="734"/>
                    </a:cubicBezTo>
                    <a:cubicBezTo>
                      <a:pt x="523" y="734"/>
                      <a:pt x="541" y="701"/>
                      <a:pt x="541" y="671"/>
                    </a:cubicBezTo>
                    <a:cubicBezTo>
                      <a:pt x="541" y="57"/>
                      <a:pt x="541" y="57"/>
                      <a:pt x="541" y="57"/>
                    </a:cubicBezTo>
                    <a:cubicBezTo>
                      <a:pt x="541" y="22"/>
                      <a:pt x="519" y="0"/>
                      <a:pt x="487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6" y="0"/>
                      <a:pt x="0" y="24"/>
                      <a:pt x="0" y="57"/>
                    </a:cubicBezTo>
                    <a:close/>
                    <a:moveTo>
                      <a:pt x="517" y="57"/>
                    </a:moveTo>
                    <a:lnTo>
                      <a:pt x="517" y="57"/>
                    </a:lnTo>
                    <a:cubicBezTo>
                      <a:pt x="517" y="671"/>
                      <a:pt x="517" y="671"/>
                      <a:pt x="517" y="671"/>
                    </a:cubicBezTo>
                    <a:cubicBezTo>
                      <a:pt x="517" y="675"/>
                      <a:pt x="516" y="711"/>
                      <a:pt x="487" y="711"/>
                    </a:cubicBezTo>
                    <a:cubicBezTo>
                      <a:pt x="61" y="711"/>
                      <a:pt x="61" y="711"/>
                      <a:pt x="61" y="711"/>
                    </a:cubicBezTo>
                    <a:cubicBezTo>
                      <a:pt x="38" y="711"/>
                      <a:pt x="23" y="689"/>
                      <a:pt x="23" y="671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38"/>
                      <a:pt x="39" y="23"/>
                      <a:pt x="61" y="23"/>
                    </a:cubicBezTo>
                    <a:cubicBezTo>
                      <a:pt x="487" y="23"/>
                      <a:pt x="487" y="23"/>
                      <a:pt x="487" y="23"/>
                    </a:cubicBezTo>
                    <a:cubicBezTo>
                      <a:pt x="512" y="23"/>
                      <a:pt x="517" y="42"/>
                      <a:pt x="517" y="5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" name="Freeform 123"/>
              <p:cNvSpPr>
                <a:spLocks noChangeArrowheads="1"/>
              </p:cNvSpPr>
              <p:nvPr/>
            </p:nvSpPr>
            <p:spPr bwMode="auto">
              <a:xfrm>
                <a:off x="3180401" y="3836565"/>
                <a:ext cx="176204" cy="226282"/>
              </a:xfrm>
              <a:custGeom>
                <a:avLst/>
                <a:gdLst>
                  <a:gd name="T0" fmla="*/ 11 w 419"/>
                  <a:gd name="T1" fmla="*/ 538 h 539"/>
                  <a:gd name="T2" fmla="*/ 11 w 419"/>
                  <a:gd name="T3" fmla="*/ 538 h 539"/>
                  <a:gd name="T4" fmla="*/ 407 w 419"/>
                  <a:gd name="T5" fmla="*/ 538 h 539"/>
                  <a:gd name="T6" fmla="*/ 418 w 419"/>
                  <a:gd name="T7" fmla="*/ 527 h 539"/>
                  <a:gd name="T8" fmla="*/ 418 w 419"/>
                  <a:gd name="T9" fmla="*/ 11 h 539"/>
                  <a:gd name="T10" fmla="*/ 407 w 419"/>
                  <a:gd name="T11" fmla="*/ 0 h 539"/>
                  <a:gd name="T12" fmla="*/ 11 w 419"/>
                  <a:gd name="T13" fmla="*/ 0 h 539"/>
                  <a:gd name="T14" fmla="*/ 0 w 419"/>
                  <a:gd name="T15" fmla="*/ 11 h 539"/>
                  <a:gd name="T16" fmla="*/ 0 w 419"/>
                  <a:gd name="T17" fmla="*/ 527 h 539"/>
                  <a:gd name="T18" fmla="*/ 11 w 419"/>
                  <a:gd name="T19" fmla="*/ 538 h 539"/>
                  <a:gd name="T20" fmla="*/ 23 w 419"/>
                  <a:gd name="T21" fmla="*/ 24 h 539"/>
                  <a:gd name="T22" fmla="*/ 23 w 419"/>
                  <a:gd name="T23" fmla="*/ 24 h 539"/>
                  <a:gd name="T24" fmla="*/ 396 w 419"/>
                  <a:gd name="T25" fmla="*/ 24 h 539"/>
                  <a:gd name="T26" fmla="*/ 396 w 419"/>
                  <a:gd name="T27" fmla="*/ 515 h 539"/>
                  <a:gd name="T28" fmla="*/ 23 w 419"/>
                  <a:gd name="T29" fmla="*/ 515 h 539"/>
                  <a:gd name="T30" fmla="*/ 23 w 419"/>
                  <a:gd name="T31" fmla="*/ 24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9" h="539">
                    <a:moveTo>
                      <a:pt x="11" y="538"/>
                    </a:moveTo>
                    <a:lnTo>
                      <a:pt x="11" y="538"/>
                    </a:lnTo>
                    <a:cubicBezTo>
                      <a:pt x="407" y="538"/>
                      <a:pt x="407" y="538"/>
                      <a:pt x="407" y="538"/>
                    </a:cubicBezTo>
                    <a:cubicBezTo>
                      <a:pt x="413" y="538"/>
                      <a:pt x="418" y="533"/>
                      <a:pt x="418" y="527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8" y="5"/>
                      <a:pt x="413" y="0"/>
                      <a:pt x="40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0" y="533"/>
                      <a:pt x="5" y="538"/>
                      <a:pt x="11" y="538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396" y="24"/>
                      <a:pt x="396" y="24"/>
                      <a:pt x="396" y="24"/>
                    </a:cubicBezTo>
                    <a:cubicBezTo>
                      <a:pt x="396" y="515"/>
                      <a:pt x="396" y="515"/>
                      <a:pt x="396" y="515"/>
                    </a:cubicBezTo>
                    <a:cubicBezTo>
                      <a:pt x="23" y="515"/>
                      <a:pt x="23" y="515"/>
                      <a:pt x="23" y="515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8" name="Group 3087"/>
          <p:cNvGrpSpPr/>
          <p:nvPr/>
        </p:nvGrpSpPr>
        <p:grpSpPr>
          <a:xfrm>
            <a:off x="3910775" y="3743827"/>
            <a:ext cx="430306" cy="430306"/>
            <a:chOff x="3910775" y="3743827"/>
            <a:chExt cx="430306" cy="430306"/>
          </a:xfrm>
        </p:grpSpPr>
        <p:sp>
          <p:nvSpPr>
            <p:cNvPr id="435" name="Freeform 25"/>
            <p:cNvSpPr>
              <a:spLocks noChangeArrowheads="1"/>
            </p:cNvSpPr>
            <p:nvPr/>
          </p:nvSpPr>
          <p:spPr bwMode="auto">
            <a:xfrm>
              <a:off x="3910775" y="3743827"/>
              <a:ext cx="430306" cy="430306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3 w 1025"/>
                <a:gd name="T5" fmla="*/ 1024 h 1025"/>
                <a:gd name="T6" fmla="*/ 0 w 1025"/>
                <a:gd name="T7" fmla="*/ 512 h 1025"/>
                <a:gd name="T8" fmla="*/ 513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" name="Group 388"/>
            <p:cNvGrpSpPr/>
            <p:nvPr/>
          </p:nvGrpSpPr>
          <p:grpSpPr>
            <a:xfrm>
              <a:off x="4012788" y="3805033"/>
              <a:ext cx="228136" cy="309747"/>
              <a:chOff x="4012788" y="3805033"/>
              <a:chExt cx="228136" cy="309747"/>
            </a:xfrm>
            <a:solidFill>
              <a:schemeClr val="bg1"/>
            </a:solidFill>
          </p:grpSpPr>
          <p:sp>
            <p:nvSpPr>
              <p:cNvPr id="534" name="Freeform 124"/>
              <p:cNvSpPr>
                <a:spLocks noChangeArrowheads="1"/>
              </p:cNvSpPr>
              <p:nvPr/>
            </p:nvSpPr>
            <p:spPr bwMode="auto">
              <a:xfrm>
                <a:off x="4107381" y="4077684"/>
                <a:ext cx="38951" cy="9273"/>
              </a:xfrm>
              <a:custGeom>
                <a:avLst/>
                <a:gdLst>
                  <a:gd name="T0" fmla="*/ 79 w 92"/>
                  <a:gd name="T1" fmla="*/ 0 h 24"/>
                  <a:gd name="T2" fmla="*/ 79 w 92"/>
                  <a:gd name="T3" fmla="*/ 0 h 24"/>
                  <a:gd name="T4" fmla="*/ 11 w 92"/>
                  <a:gd name="T5" fmla="*/ 0 h 24"/>
                  <a:gd name="T6" fmla="*/ 0 w 92"/>
                  <a:gd name="T7" fmla="*/ 11 h 24"/>
                  <a:gd name="T8" fmla="*/ 11 w 92"/>
                  <a:gd name="T9" fmla="*/ 23 h 24"/>
                  <a:gd name="T10" fmla="*/ 79 w 92"/>
                  <a:gd name="T11" fmla="*/ 23 h 24"/>
                  <a:gd name="T12" fmla="*/ 91 w 92"/>
                  <a:gd name="T13" fmla="*/ 11 h 24"/>
                  <a:gd name="T14" fmla="*/ 79 w 92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24">
                    <a:moveTo>
                      <a:pt x="79" y="0"/>
                    </a:moveTo>
                    <a:lnTo>
                      <a:pt x="79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1" y="23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6" y="23"/>
                      <a:pt x="91" y="17"/>
                      <a:pt x="91" y="11"/>
                    </a:cubicBezTo>
                    <a:cubicBezTo>
                      <a:pt x="91" y="5"/>
                      <a:pt x="86" y="0"/>
                      <a:pt x="7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" name="Freeform 125"/>
              <p:cNvSpPr>
                <a:spLocks noChangeArrowheads="1"/>
              </p:cNvSpPr>
              <p:nvPr/>
            </p:nvSpPr>
            <p:spPr bwMode="auto">
              <a:xfrm>
                <a:off x="4012788" y="3805033"/>
                <a:ext cx="228136" cy="309747"/>
              </a:xfrm>
              <a:custGeom>
                <a:avLst/>
                <a:gdLst>
                  <a:gd name="T0" fmla="*/ 61 w 541"/>
                  <a:gd name="T1" fmla="*/ 734 h 735"/>
                  <a:gd name="T2" fmla="*/ 61 w 541"/>
                  <a:gd name="T3" fmla="*/ 734 h 735"/>
                  <a:gd name="T4" fmla="*/ 487 w 541"/>
                  <a:gd name="T5" fmla="*/ 734 h 735"/>
                  <a:gd name="T6" fmla="*/ 540 w 541"/>
                  <a:gd name="T7" fmla="*/ 671 h 735"/>
                  <a:gd name="T8" fmla="*/ 540 w 541"/>
                  <a:gd name="T9" fmla="*/ 57 h 735"/>
                  <a:gd name="T10" fmla="*/ 487 w 541"/>
                  <a:gd name="T11" fmla="*/ 0 h 735"/>
                  <a:gd name="T12" fmla="*/ 61 w 541"/>
                  <a:gd name="T13" fmla="*/ 0 h 735"/>
                  <a:gd name="T14" fmla="*/ 0 w 541"/>
                  <a:gd name="T15" fmla="*/ 57 h 735"/>
                  <a:gd name="T16" fmla="*/ 0 w 541"/>
                  <a:gd name="T17" fmla="*/ 671 h 735"/>
                  <a:gd name="T18" fmla="*/ 61 w 541"/>
                  <a:gd name="T19" fmla="*/ 734 h 735"/>
                  <a:gd name="T20" fmla="*/ 24 w 541"/>
                  <a:gd name="T21" fmla="*/ 57 h 735"/>
                  <a:gd name="T22" fmla="*/ 24 w 541"/>
                  <a:gd name="T23" fmla="*/ 57 h 735"/>
                  <a:gd name="T24" fmla="*/ 61 w 541"/>
                  <a:gd name="T25" fmla="*/ 23 h 735"/>
                  <a:gd name="T26" fmla="*/ 487 w 541"/>
                  <a:gd name="T27" fmla="*/ 23 h 735"/>
                  <a:gd name="T28" fmla="*/ 517 w 541"/>
                  <a:gd name="T29" fmla="*/ 57 h 735"/>
                  <a:gd name="T30" fmla="*/ 517 w 541"/>
                  <a:gd name="T31" fmla="*/ 671 h 735"/>
                  <a:gd name="T32" fmla="*/ 487 w 541"/>
                  <a:gd name="T33" fmla="*/ 711 h 735"/>
                  <a:gd name="T34" fmla="*/ 61 w 541"/>
                  <a:gd name="T35" fmla="*/ 711 h 735"/>
                  <a:gd name="T36" fmla="*/ 24 w 541"/>
                  <a:gd name="T37" fmla="*/ 671 h 735"/>
                  <a:gd name="T38" fmla="*/ 24 w 541"/>
                  <a:gd name="T39" fmla="*/ 57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1" h="735">
                    <a:moveTo>
                      <a:pt x="61" y="734"/>
                    </a:moveTo>
                    <a:lnTo>
                      <a:pt x="61" y="734"/>
                    </a:lnTo>
                    <a:cubicBezTo>
                      <a:pt x="487" y="734"/>
                      <a:pt x="487" y="734"/>
                      <a:pt x="487" y="734"/>
                    </a:cubicBezTo>
                    <a:cubicBezTo>
                      <a:pt x="524" y="734"/>
                      <a:pt x="540" y="701"/>
                      <a:pt x="540" y="671"/>
                    </a:cubicBezTo>
                    <a:cubicBezTo>
                      <a:pt x="540" y="57"/>
                      <a:pt x="540" y="57"/>
                      <a:pt x="540" y="57"/>
                    </a:cubicBezTo>
                    <a:cubicBezTo>
                      <a:pt x="540" y="22"/>
                      <a:pt x="519" y="0"/>
                      <a:pt x="487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6" y="0"/>
                      <a:pt x="0" y="24"/>
                      <a:pt x="0" y="57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701"/>
                      <a:pt x="25" y="734"/>
                      <a:pt x="61" y="734"/>
                    </a:cubicBezTo>
                    <a:close/>
                    <a:moveTo>
                      <a:pt x="24" y="57"/>
                    </a:moveTo>
                    <a:lnTo>
                      <a:pt x="24" y="57"/>
                    </a:lnTo>
                    <a:cubicBezTo>
                      <a:pt x="24" y="38"/>
                      <a:pt x="39" y="23"/>
                      <a:pt x="61" y="23"/>
                    </a:cubicBezTo>
                    <a:cubicBezTo>
                      <a:pt x="487" y="23"/>
                      <a:pt x="487" y="23"/>
                      <a:pt x="487" y="23"/>
                    </a:cubicBezTo>
                    <a:cubicBezTo>
                      <a:pt x="512" y="23"/>
                      <a:pt x="517" y="42"/>
                      <a:pt x="517" y="57"/>
                    </a:cubicBezTo>
                    <a:cubicBezTo>
                      <a:pt x="517" y="671"/>
                      <a:pt x="517" y="671"/>
                      <a:pt x="517" y="671"/>
                    </a:cubicBezTo>
                    <a:cubicBezTo>
                      <a:pt x="517" y="675"/>
                      <a:pt x="516" y="711"/>
                      <a:pt x="487" y="711"/>
                    </a:cubicBezTo>
                    <a:cubicBezTo>
                      <a:pt x="61" y="711"/>
                      <a:pt x="61" y="711"/>
                      <a:pt x="61" y="711"/>
                    </a:cubicBezTo>
                    <a:cubicBezTo>
                      <a:pt x="38" y="711"/>
                      <a:pt x="24" y="689"/>
                      <a:pt x="24" y="671"/>
                    </a:cubicBezTo>
                    <a:lnTo>
                      <a:pt x="24" y="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6" name="Freeform 126"/>
              <p:cNvSpPr>
                <a:spLocks noChangeArrowheads="1"/>
              </p:cNvSpPr>
              <p:nvPr/>
            </p:nvSpPr>
            <p:spPr bwMode="auto">
              <a:xfrm>
                <a:off x="4036900" y="3836565"/>
                <a:ext cx="176204" cy="226282"/>
              </a:xfrm>
              <a:custGeom>
                <a:avLst/>
                <a:gdLst>
                  <a:gd name="T0" fmla="*/ 12 w 420"/>
                  <a:gd name="T1" fmla="*/ 538 h 539"/>
                  <a:gd name="T2" fmla="*/ 12 w 420"/>
                  <a:gd name="T3" fmla="*/ 538 h 539"/>
                  <a:gd name="T4" fmla="*/ 407 w 420"/>
                  <a:gd name="T5" fmla="*/ 538 h 539"/>
                  <a:gd name="T6" fmla="*/ 419 w 420"/>
                  <a:gd name="T7" fmla="*/ 527 h 539"/>
                  <a:gd name="T8" fmla="*/ 419 w 420"/>
                  <a:gd name="T9" fmla="*/ 11 h 539"/>
                  <a:gd name="T10" fmla="*/ 407 w 420"/>
                  <a:gd name="T11" fmla="*/ 0 h 539"/>
                  <a:gd name="T12" fmla="*/ 12 w 420"/>
                  <a:gd name="T13" fmla="*/ 0 h 539"/>
                  <a:gd name="T14" fmla="*/ 0 w 420"/>
                  <a:gd name="T15" fmla="*/ 11 h 539"/>
                  <a:gd name="T16" fmla="*/ 0 w 420"/>
                  <a:gd name="T17" fmla="*/ 527 h 539"/>
                  <a:gd name="T18" fmla="*/ 12 w 420"/>
                  <a:gd name="T19" fmla="*/ 538 h 539"/>
                  <a:gd name="T20" fmla="*/ 23 w 420"/>
                  <a:gd name="T21" fmla="*/ 24 h 539"/>
                  <a:gd name="T22" fmla="*/ 23 w 420"/>
                  <a:gd name="T23" fmla="*/ 24 h 539"/>
                  <a:gd name="T24" fmla="*/ 396 w 420"/>
                  <a:gd name="T25" fmla="*/ 24 h 539"/>
                  <a:gd name="T26" fmla="*/ 396 w 420"/>
                  <a:gd name="T27" fmla="*/ 515 h 539"/>
                  <a:gd name="T28" fmla="*/ 23 w 420"/>
                  <a:gd name="T29" fmla="*/ 515 h 539"/>
                  <a:gd name="T30" fmla="*/ 23 w 420"/>
                  <a:gd name="T31" fmla="*/ 24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0" h="539">
                    <a:moveTo>
                      <a:pt x="12" y="538"/>
                    </a:moveTo>
                    <a:lnTo>
                      <a:pt x="12" y="538"/>
                    </a:lnTo>
                    <a:cubicBezTo>
                      <a:pt x="407" y="538"/>
                      <a:pt x="407" y="538"/>
                      <a:pt x="407" y="538"/>
                    </a:cubicBezTo>
                    <a:cubicBezTo>
                      <a:pt x="414" y="538"/>
                      <a:pt x="419" y="533"/>
                      <a:pt x="419" y="527"/>
                    </a:cubicBezTo>
                    <a:cubicBezTo>
                      <a:pt x="419" y="11"/>
                      <a:pt x="419" y="11"/>
                      <a:pt x="419" y="11"/>
                    </a:cubicBezTo>
                    <a:cubicBezTo>
                      <a:pt x="419" y="5"/>
                      <a:pt x="414" y="0"/>
                      <a:pt x="40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0" y="533"/>
                      <a:pt x="6" y="538"/>
                      <a:pt x="12" y="538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396" y="24"/>
                      <a:pt x="396" y="24"/>
                      <a:pt x="396" y="24"/>
                    </a:cubicBezTo>
                    <a:cubicBezTo>
                      <a:pt x="396" y="515"/>
                      <a:pt x="396" y="515"/>
                      <a:pt x="396" y="515"/>
                    </a:cubicBezTo>
                    <a:cubicBezTo>
                      <a:pt x="23" y="515"/>
                      <a:pt x="23" y="515"/>
                      <a:pt x="23" y="515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4" name="Group 3083"/>
          <p:cNvGrpSpPr/>
          <p:nvPr/>
        </p:nvGrpSpPr>
        <p:grpSpPr>
          <a:xfrm>
            <a:off x="457200" y="3743827"/>
            <a:ext cx="430306" cy="430306"/>
            <a:chOff x="457200" y="3743827"/>
            <a:chExt cx="430306" cy="430306"/>
          </a:xfrm>
        </p:grpSpPr>
        <p:sp>
          <p:nvSpPr>
            <p:cNvPr id="431" name="Freeform 21"/>
            <p:cNvSpPr>
              <a:spLocks noChangeArrowheads="1"/>
            </p:cNvSpPr>
            <p:nvPr/>
          </p:nvSpPr>
          <p:spPr bwMode="auto">
            <a:xfrm>
              <a:off x="457200" y="374382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" name="Group 385"/>
            <p:cNvGrpSpPr/>
            <p:nvPr/>
          </p:nvGrpSpPr>
          <p:grpSpPr>
            <a:xfrm>
              <a:off x="540665" y="3819871"/>
              <a:ext cx="265232" cy="280072"/>
              <a:chOff x="540665" y="3819871"/>
              <a:chExt cx="265232" cy="280072"/>
            </a:xfrm>
            <a:solidFill>
              <a:schemeClr val="bg1"/>
            </a:solidFill>
          </p:grpSpPr>
          <p:sp>
            <p:nvSpPr>
              <p:cNvPr id="537" name="Freeform 127"/>
              <p:cNvSpPr>
                <a:spLocks noChangeArrowheads="1"/>
              </p:cNvSpPr>
              <p:nvPr/>
            </p:nvSpPr>
            <p:spPr bwMode="auto">
              <a:xfrm>
                <a:off x="692756" y="4046154"/>
                <a:ext cx="33386" cy="9274"/>
              </a:xfrm>
              <a:custGeom>
                <a:avLst/>
                <a:gdLst>
                  <a:gd name="T0" fmla="*/ 68 w 80"/>
                  <a:gd name="T1" fmla="*/ 0 h 24"/>
                  <a:gd name="T2" fmla="*/ 68 w 80"/>
                  <a:gd name="T3" fmla="*/ 0 h 24"/>
                  <a:gd name="T4" fmla="*/ 12 w 80"/>
                  <a:gd name="T5" fmla="*/ 0 h 24"/>
                  <a:gd name="T6" fmla="*/ 0 w 80"/>
                  <a:gd name="T7" fmla="*/ 11 h 24"/>
                  <a:gd name="T8" fmla="*/ 12 w 80"/>
                  <a:gd name="T9" fmla="*/ 23 h 24"/>
                  <a:gd name="T10" fmla="*/ 68 w 80"/>
                  <a:gd name="T11" fmla="*/ 23 h 24"/>
                  <a:gd name="T12" fmla="*/ 79 w 80"/>
                  <a:gd name="T13" fmla="*/ 11 h 24"/>
                  <a:gd name="T14" fmla="*/ 68 w 8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">
                    <a:moveTo>
                      <a:pt x="68" y="0"/>
                    </a:moveTo>
                    <a:lnTo>
                      <a:pt x="68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74" y="23"/>
                      <a:pt x="79" y="17"/>
                      <a:pt x="79" y="11"/>
                    </a:cubicBezTo>
                    <a:cubicBezTo>
                      <a:pt x="79" y="5"/>
                      <a:pt x="74" y="0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" name="Freeform 128"/>
              <p:cNvSpPr>
                <a:spLocks noChangeArrowheads="1"/>
              </p:cNvSpPr>
              <p:nvPr/>
            </p:nvSpPr>
            <p:spPr bwMode="auto">
              <a:xfrm>
                <a:off x="614856" y="3819871"/>
                <a:ext cx="191041" cy="270795"/>
              </a:xfrm>
              <a:custGeom>
                <a:avLst/>
                <a:gdLst>
                  <a:gd name="T0" fmla="*/ 405 w 452"/>
                  <a:gd name="T1" fmla="*/ 0 h 645"/>
                  <a:gd name="T2" fmla="*/ 405 w 452"/>
                  <a:gd name="T3" fmla="*/ 0 h 645"/>
                  <a:gd name="T4" fmla="*/ 53 w 452"/>
                  <a:gd name="T5" fmla="*/ 0 h 645"/>
                  <a:gd name="T6" fmla="*/ 0 w 452"/>
                  <a:gd name="T7" fmla="*/ 49 h 645"/>
                  <a:gd name="T8" fmla="*/ 0 w 452"/>
                  <a:gd name="T9" fmla="*/ 556 h 645"/>
                  <a:gd name="T10" fmla="*/ 53 w 452"/>
                  <a:gd name="T11" fmla="*/ 610 h 645"/>
                  <a:gd name="T12" fmla="*/ 405 w 452"/>
                  <a:gd name="T13" fmla="*/ 610 h 645"/>
                  <a:gd name="T14" fmla="*/ 409 w 452"/>
                  <a:gd name="T15" fmla="*/ 610 h 645"/>
                  <a:gd name="T16" fmla="*/ 403 w 452"/>
                  <a:gd name="T17" fmla="*/ 625 h 645"/>
                  <a:gd name="T18" fmla="*/ 405 w 452"/>
                  <a:gd name="T19" fmla="*/ 641 h 645"/>
                  <a:gd name="T20" fmla="*/ 412 w 452"/>
                  <a:gd name="T21" fmla="*/ 644 h 645"/>
                  <a:gd name="T22" fmla="*/ 421 w 452"/>
                  <a:gd name="T23" fmla="*/ 639 h 645"/>
                  <a:gd name="T24" fmla="*/ 432 w 452"/>
                  <a:gd name="T25" fmla="*/ 609 h 645"/>
                  <a:gd name="T26" fmla="*/ 432 w 452"/>
                  <a:gd name="T27" fmla="*/ 600 h 645"/>
                  <a:gd name="T28" fmla="*/ 451 w 452"/>
                  <a:gd name="T29" fmla="*/ 556 h 645"/>
                  <a:gd name="T30" fmla="*/ 451 w 452"/>
                  <a:gd name="T31" fmla="*/ 49 h 645"/>
                  <a:gd name="T32" fmla="*/ 405 w 452"/>
                  <a:gd name="T33" fmla="*/ 0 h 645"/>
                  <a:gd name="T34" fmla="*/ 428 w 452"/>
                  <a:gd name="T35" fmla="*/ 556 h 645"/>
                  <a:gd name="T36" fmla="*/ 428 w 452"/>
                  <a:gd name="T37" fmla="*/ 556 h 645"/>
                  <a:gd name="T38" fmla="*/ 405 w 452"/>
                  <a:gd name="T39" fmla="*/ 587 h 645"/>
                  <a:gd name="T40" fmla="*/ 53 w 452"/>
                  <a:gd name="T41" fmla="*/ 587 h 645"/>
                  <a:gd name="T42" fmla="*/ 24 w 452"/>
                  <a:gd name="T43" fmla="*/ 556 h 645"/>
                  <a:gd name="T44" fmla="*/ 24 w 452"/>
                  <a:gd name="T45" fmla="*/ 49 h 645"/>
                  <a:gd name="T46" fmla="*/ 53 w 452"/>
                  <a:gd name="T47" fmla="*/ 22 h 645"/>
                  <a:gd name="T48" fmla="*/ 405 w 452"/>
                  <a:gd name="T49" fmla="*/ 22 h 645"/>
                  <a:gd name="T50" fmla="*/ 428 w 452"/>
                  <a:gd name="T51" fmla="*/ 49 h 645"/>
                  <a:gd name="T52" fmla="*/ 428 w 452"/>
                  <a:gd name="T53" fmla="*/ 556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2" h="645">
                    <a:moveTo>
                      <a:pt x="405" y="0"/>
                    </a:moveTo>
                    <a:lnTo>
                      <a:pt x="405" y="0"/>
                    </a:lnTo>
                    <a:cubicBezTo>
                      <a:pt x="53" y="0"/>
                      <a:pt x="53" y="0"/>
                      <a:pt x="53" y="0"/>
                    </a:cubicBezTo>
                    <a:cubicBezTo>
                      <a:pt x="23" y="0"/>
                      <a:pt x="0" y="20"/>
                      <a:pt x="0" y="49"/>
                    </a:cubicBezTo>
                    <a:cubicBezTo>
                      <a:pt x="0" y="556"/>
                      <a:pt x="0" y="556"/>
                      <a:pt x="0" y="556"/>
                    </a:cubicBezTo>
                    <a:cubicBezTo>
                      <a:pt x="0" y="582"/>
                      <a:pt x="21" y="610"/>
                      <a:pt x="53" y="610"/>
                    </a:cubicBezTo>
                    <a:cubicBezTo>
                      <a:pt x="405" y="610"/>
                      <a:pt x="405" y="610"/>
                      <a:pt x="405" y="610"/>
                    </a:cubicBezTo>
                    <a:cubicBezTo>
                      <a:pt x="406" y="610"/>
                      <a:pt x="407" y="610"/>
                      <a:pt x="409" y="610"/>
                    </a:cubicBezTo>
                    <a:cubicBezTo>
                      <a:pt x="409" y="615"/>
                      <a:pt x="407" y="620"/>
                      <a:pt x="403" y="625"/>
                    </a:cubicBezTo>
                    <a:cubicBezTo>
                      <a:pt x="400" y="629"/>
                      <a:pt x="401" y="638"/>
                      <a:pt x="405" y="641"/>
                    </a:cubicBezTo>
                    <a:cubicBezTo>
                      <a:pt x="407" y="643"/>
                      <a:pt x="410" y="644"/>
                      <a:pt x="412" y="644"/>
                    </a:cubicBezTo>
                    <a:cubicBezTo>
                      <a:pt x="416" y="644"/>
                      <a:pt x="419" y="642"/>
                      <a:pt x="421" y="639"/>
                    </a:cubicBezTo>
                    <a:cubicBezTo>
                      <a:pt x="429" y="631"/>
                      <a:pt x="432" y="620"/>
                      <a:pt x="432" y="609"/>
                    </a:cubicBezTo>
                    <a:cubicBezTo>
                      <a:pt x="432" y="600"/>
                      <a:pt x="432" y="600"/>
                      <a:pt x="432" y="600"/>
                    </a:cubicBezTo>
                    <a:cubicBezTo>
                      <a:pt x="445" y="590"/>
                      <a:pt x="451" y="572"/>
                      <a:pt x="451" y="556"/>
                    </a:cubicBezTo>
                    <a:cubicBezTo>
                      <a:pt x="451" y="49"/>
                      <a:pt x="451" y="49"/>
                      <a:pt x="451" y="49"/>
                    </a:cubicBezTo>
                    <a:cubicBezTo>
                      <a:pt x="451" y="18"/>
                      <a:pt x="433" y="0"/>
                      <a:pt x="405" y="0"/>
                    </a:cubicBezTo>
                    <a:close/>
                    <a:moveTo>
                      <a:pt x="428" y="556"/>
                    </a:moveTo>
                    <a:lnTo>
                      <a:pt x="428" y="556"/>
                    </a:lnTo>
                    <a:cubicBezTo>
                      <a:pt x="428" y="559"/>
                      <a:pt x="427" y="587"/>
                      <a:pt x="405" y="587"/>
                    </a:cubicBezTo>
                    <a:cubicBezTo>
                      <a:pt x="53" y="587"/>
                      <a:pt x="53" y="587"/>
                      <a:pt x="53" y="587"/>
                    </a:cubicBezTo>
                    <a:cubicBezTo>
                      <a:pt x="35" y="587"/>
                      <a:pt x="24" y="570"/>
                      <a:pt x="24" y="556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33"/>
                      <a:pt x="35" y="22"/>
                      <a:pt x="53" y="22"/>
                    </a:cubicBezTo>
                    <a:cubicBezTo>
                      <a:pt x="405" y="22"/>
                      <a:pt x="405" y="22"/>
                      <a:pt x="405" y="22"/>
                    </a:cubicBezTo>
                    <a:cubicBezTo>
                      <a:pt x="419" y="22"/>
                      <a:pt x="428" y="32"/>
                      <a:pt x="428" y="49"/>
                    </a:cubicBezTo>
                    <a:lnTo>
                      <a:pt x="428" y="55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" name="Freeform 129"/>
              <p:cNvSpPr>
                <a:spLocks noChangeArrowheads="1"/>
              </p:cNvSpPr>
              <p:nvPr/>
            </p:nvSpPr>
            <p:spPr bwMode="auto">
              <a:xfrm>
                <a:off x="551794" y="3908900"/>
                <a:ext cx="25967" cy="11129"/>
              </a:xfrm>
              <a:custGeom>
                <a:avLst/>
                <a:gdLst>
                  <a:gd name="T0" fmla="*/ 60 w 61"/>
                  <a:gd name="T1" fmla="*/ 11 h 25"/>
                  <a:gd name="T2" fmla="*/ 60 w 61"/>
                  <a:gd name="T3" fmla="*/ 11 h 25"/>
                  <a:gd name="T4" fmla="*/ 49 w 61"/>
                  <a:gd name="T5" fmla="*/ 0 h 25"/>
                  <a:gd name="T6" fmla="*/ 20 w 61"/>
                  <a:gd name="T7" fmla="*/ 0 h 25"/>
                  <a:gd name="T8" fmla="*/ 11 w 61"/>
                  <a:gd name="T9" fmla="*/ 0 h 25"/>
                  <a:gd name="T10" fmla="*/ 1 w 61"/>
                  <a:gd name="T11" fmla="*/ 13 h 25"/>
                  <a:gd name="T12" fmla="*/ 12 w 61"/>
                  <a:gd name="T13" fmla="*/ 24 h 25"/>
                  <a:gd name="T14" fmla="*/ 15 w 61"/>
                  <a:gd name="T15" fmla="*/ 24 h 25"/>
                  <a:gd name="T16" fmla="*/ 20 w 61"/>
                  <a:gd name="T17" fmla="*/ 23 h 25"/>
                  <a:gd name="T18" fmla="*/ 49 w 61"/>
                  <a:gd name="T19" fmla="*/ 23 h 25"/>
                  <a:gd name="T20" fmla="*/ 60 w 61"/>
                  <a:gd name="T21" fmla="*/ 1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25">
                    <a:moveTo>
                      <a:pt x="60" y="11"/>
                    </a:moveTo>
                    <a:lnTo>
                      <a:pt x="60" y="11"/>
                    </a:lnTo>
                    <a:cubicBezTo>
                      <a:pt x="60" y="5"/>
                      <a:pt x="55" y="0"/>
                      <a:pt x="4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0"/>
                      <a:pt x="15" y="0"/>
                      <a:pt x="11" y="0"/>
                    </a:cubicBezTo>
                    <a:cubicBezTo>
                      <a:pt x="5" y="1"/>
                      <a:pt x="0" y="7"/>
                      <a:pt x="1" y="13"/>
                    </a:cubicBezTo>
                    <a:cubicBezTo>
                      <a:pt x="2" y="20"/>
                      <a:pt x="7" y="24"/>
                      <a:pt x="12" y="24"/>
                    </a:cubicBezTo>
                    <a:cubicBezTo>
                      <a:pt x="13" y="24"/>
                      <a:pt x="13" y="24"/>
                      <a:pt x="15" y="24"/>
                    </a:cubicBezTo>
                    <a:cubicBezTo>
                      <a:pt x="17" y="23"/>
                      <a:pt x="19" y="23"/>
                      <a:pt x="20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55" y="23"/>
                      <a:pt x="60" y="18"/>
                      <a:pt x="60" y="1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" name="Freeform 130"/>
              <p:cNvSpPr>
                <a:spLocks noChangeArrowheads="1"/>
              </p:cNvSpPr>
              <p:nvPr/>
            </p:nvSpPr>
            <p:spPr bwMode="auto">
              <a:xfrm>
                <a:off x="540665" y="3981236"/>
                <a:ext cx="9273" cy="24111"/>
              </a:xfrm>
              <a:custGeom>
                <a:avLst/>
                <a:gdLst>
                  <a:gd name="T0" fmla="*/ 11 w 24"/>
                  <a:gd name="T1" fmla="*/ 58 h 59"/>
                  <a:gd name="T2" fmla="*/ 11 w 24"/>
                  <a:gd name="T3" fmla="*/ 58 h 59"/>
                  <a:gd name="T4" fmla="*/ 23 w 24"/>
                  <a:gd name="T5" fmla="*/ 47 h 59"/>
                  <a:gd name="T6" fmla="*/ 23 w 24"/>
                  <a:gd name="T7" fmla="*/ 11 h 59"/>
                  <a:gd name="T8" fmla="*/ 11 w 24"/>
                  <a:gd name="T9" fmla="*/ 0 h 59"/>
                  <a:gd name="T10" fmla="*/ 0 w 24"/>
                  <a:gd name="T11" fmla="*/ 11 h 59"/>
                  <a:gd name="T12" fmla="*/ 0 w 24"/>
                  <a:gd name="T13" fmla="*/ 47 h 59"/>
                  <a:gd name="T14" fmla="*/ 11 w 24"/>
                  <a:gd name="T15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9">
                    <a:moveTo>
                      <a:pt x="11" y="58"/>
                    </a:moveTo>
                    <a:lnTo>
                      <a:pt x="11" y="58"/>
                    </a:lnTo>
                    <a:cubicBezTo>
                      <a:pt x="17" y="58"/>
                      <a:pt x="23" y="53"/>
                      <a:pt x="23" y="4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3"/>
                      <a:pt x="5" y="58"/>
                      <a:pt x="11" y="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" name="Freeform 131"/>
              <p:cNvSpPr>
                <a:spLocks noChangeArrowheads="1"/>
              </p:cNvSpPr>
              <p:nvPr/>
            </p:nvSpPr>
            <p:spPr bwMode="auto">
              <a:xfrm>
                <a:off x="564777" y="4088814"/>
                <a:ext cx="25967" cy="11129"/>
              </a:xfrm>
              <a:custGeom>
                <a:avLst/>
                <a:gdLst>
                  <a:gd name="T0" fmla="*/ 47 w 61"/>
                  <a:gd name="T1" fmla="*/ 0 h 25"/>
                  <a:gd name="T2" fmla="*/ 47 w 61"/>
                  <a:gd name="T3" fmla="*/ 0 h 25"/>
                  <a:gd name="T4" fmla="*/ 12 w 61"/>
                  <a:gd name="T5" fmla="*/ 0 h 25"/>
                  <a:gd name="T6" fmla="*/ 0 w 61"/>
                  <a:gd name="T7" fmla="*/ 12 h 25"/>
                  <a:gd name="T8" fmla="*/ 12 w 61"/>
                  <a:gd name="T9" fmla="*/ 24 h 25"/>
                  <a:gd name="T10" fmla="*/ 47 w 61"/>
                  <a:gd name="T11" fmla="*/ 24 h 25"/>
                  <a:gd name="T12" fmla="*/ 60 w 61"/>
                  <a:gd name="T13" fmla="*/ 12 h 25"/>
                  <a:gd name="T14" fmla="*/ 47 w 61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25">
                    <a:moveTo>
                      <a:pt x="47" y="0"/>
                    </a:moveTo>
                    <a:lnTo>
                      <a:pt x="47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54" y="24"/>
                      <a:pt x="60" y="18"/>
                      <a:pt x="60" y="12"/>
                    </a:cubicBezTo>
                    <a:cubicBezTo>
                      <a:pt x="60" y="6"/>
                      <a:pt x="54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" name="Freeform 132"/>
              <p:cNvSpPr>
                <a:spLocks noChangeArrowheads="1"/>
              </p:cNvSpPr>
              <p:nvPr/>
            </p:nvSpPr>
            <p:spPr bwMode="auto">
              <a:xfrm>
                <a:off x="540665" y="4044299"/>
                <a:ext cx="9273" cy="25967"/>
              </a:xfrm>
              <a:custGeom>
                <a:avLst/>
                <a:gdLst>
                  <a:gd name="T0" fmla="*/ 11 w 24"/>
                  <a:gd name="T1" fmla="*/ 59 h 60"/>
                  <a:gd name="T2" fmla="*/ 11 w 24"/>
                  <a:gd name="T3" fmla="*/ 59 h 60"/>
                  <a:gd name="T4" fmla="*/ 23 w 24"/>
                  <a:gd name="T5" fmla="*/ 48 h 60"/>
                  <a:gd name="T6" fmla="*/ 23 w 24"/>
                  <a:gd name="T7" fmla="*/ 12 h 60"/>
                  <a:gd name="T8" fmla="*/ 11 w 24"/>
                  <a:gd name="T9" fmla="*/ 0 h 60"/>
                  <a:gd name="T10" fmla="*/ 0 w 24"/>
                  <a:gd name="T11" fmla="*/ 12 h 60"/>
                  <a:gd name="T12" fmla="*/ 0 w 24"/>
                  <a:gd name="T13" fmla="*/ 48 h 60"/>
                  <a:gd name="T14" fmla="*/ 11 w 24"/>
                  <a:gd name="T1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60">
                    <a:moveTo>
                      <a:pt x="11" y="59"/>
                    </a:moveTo>
                    <a:lnTo>
                      <a:pt x="11" y="59"/>
                    </a:lnTo>
                    <a:cubicBezTo>
                      <a:pt x="17" y="59"/>
                      <a:pt x="23" y="54"/>
                      <a:pt x="23" y="48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4"/>
                      <a:pt x="5" y="59"/>
                      <a:pt x="11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" name="Freeform 133"/>
              <p:cNvSpPr>
                <a:spLocks noChangeArrowheads="1"/>
              </p:cNvSpPr>
              <p:nvPr/>
            </p:nvSpPr>
            <p:spPr bwMode="auto">
              <a:xfrm>
                <a:off x="661225" y="4088814"/>
                <a:ext cx="24113" cy="11129"/>
              </a:xfrm>
              <a:custGeom>
                <a:avLst/>
                <a:gdLst>
                  <a:gd name="T0" fmla="*/ 47 w 59"/>
                  <a:gd name="T1" fmla="*/ 24 h 25"/>
                  <a:gd name="T2" fmla="*/ 47 w 59"/>
                  <a:gd name="T3" fmla="*/ 24 h 25"/>
                  <a:gd name="T4" fmla="*/ 58 w 59"/>
                  <a:gd name="T5" fmla="*/ 12 h 25"/>
                  <a:gd name="T6" fmla="*/ 47 w 59"/>
                  <a:gd name="T7" fmla="*/ 0 h 25"/>
                  <a:gd name="T8" fmla="*/ 12 w 59"/>
                  <a:gd name="T9" fmla="*/ 0 h 25"/>
                  <a:gd name="T10" fmla="*/ 0 w 59"/>
                  <a:gd name="T11" fmla="*/ 12 h 25"/>
                  <a:gd name="T12" fmla="*/ 12 w 59"/>
                  <a:gd name="T13" fmla="*/ 24 h 25"/>
                  <a:gd name="T14" fmla="*/ 47 w 5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5">
                    <a:moveTo>
                      <a:pt x="47" y="24"/>
                    </a:moveTo>
                    <a:lnTo>
                      <a:pt x="47" y="24"/>
                    </a:lnTo>
                    <a:cubicBezTo>
                      <a:pt x="53" y="24"/>
                      <a:pt x="58" y="18"/>
                      <a:pt x="58" y="12"/>
                    </a:cubicBezTo>
                    <a:cubicBezTo>
                      <a:pt x="58" y="6"/>
                      <a:pt x="53" y="0"/>
                      <a:pt x="4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lnTo>
                      <a:pt x="47" y="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" name="Freeform 134"/>
              <p:cNvSpPr>
                <a:spLocks noChangeArrowheads="1"/>
              </p:cNvSpPr>
              <p:nvPr/>
            </p:nvSpPr>
            <p:spPr bwMode="auto">
              <a:xfrm>
                <a:off x="627839" y="4088814"/>
                <a:ext cx="24113" cy="11129"/>
              </a:xfrm>
              <a:custGeom>
                <a:avLst/>
                <a:gdLst>
                  <a:gd name="T0" fmla="*/ 47 w 59"/>
                  <a:gd name="T1" fmla="*/ 24 h 25"/>
                  <a:gd name="T2" fmla="*/ 47 w 59"/>
                  <a:gd name="T3" fmla="*/ 24 h 25"/>
                  <a:gd name="T4" fmla="*/ 58 w 59"/>
                  <a:gd name="T5" fmla="*/ 12 h 25"/>
                  <a:gd name="T6" fmla="*/ 47 w 59"/>
                  <a:gd name="T7" fmla="*/ 0 h 25"/>
                  <a:gd name="T8" fmla="*/ 12 w 59"/>
                  <a:gd name="T9" fmla="*/ 0 h 25"/>
                  <a:gd name="T10" fmla="*/ 0 w 59"/>
                  <a:gd name="T11" fmla="*/ 12 h 25"/>
                  <a:gd name="T12" fmla="*/ 12 w 59"/>
                  <a:gd name="T13" fmla="*/ 24 h 25"/>
                  <a:gd name="T14" fmla="*/ 47 w 59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5">
                    <a:moveTo>
                      <a:pt x="47" y="24"/>
                    </a:moveTo>
                    <a:lnTo>
                      <a:pt x="47" y="24"/>
                    </a:lnTo>
                    <a:cubicBezTo>
                      <a:pt x="53" y="24"/>
                      <a:pt x="58" y="18"/>
                      <a:pt x="58" y="12"/>
                    </a:cubicBezTo>
                    <a:cubicBezTo>
                      <a:pt x="58" y="6"/>
                      <a:pt x="53" y="0"/>
                      <a:pt x="4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lnTo>
                      <a:pt x="47" y="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5" name="Freeform 135"/>
              <p:cNvSpPr>
                <a:spLocks noChangeArrowheads="1"/>
              </p:cNvSpPr>
              <p:nvPr/>
            </p:nvSpPr>
            <p:spPr bwMode="auto">
              <a:xfrm>
                <a:off x="722432" y="4088814"/>
                <a:ext cx="25967" cy="11129"/>
              </a:xfrm>
              <a:custGeom>
                <a:avLst/>
                <a:gdLst>
                  <a:gd name="T0" fmla="*/ 48 w 60"/>
                  <a:gd name="T1" fmla="*/ 0 h 25"/>
                  <a:gd name="T2" fmla="*/ 48 w 60"/>
                  <a:gd name="T3" fmla="*/ 0 h 25"/>
                  <a:gd name="T4" fmla="*/ 12 w 60"/>
                  <a:gd name="T5" fmla="*/ 0 h 25"/>
                  <a:gd name="T6" fmla="*/ 0 w 60"/>
                  <a:gd name="T7" fmla="*/ 12 h 25"/>
                  <a:gd name="T8" fmla="*/ 12 w 60"/>
                  <a:gd name="T9" fmla="*/ 24 h 25"/>
                  <a:gd name="T10" fmla="*/ 48 w 60"/>
                  <a:gd name="T11" fmla="*/ 24 h 25"/>
                  <a:gd name="T12" fmla="*/ 59 w 60"/>
                  <a:gd name="T13" fmla="*/ 12 h 25"/>
                  <a:gd name="T14" fmla="*/ 48 w 60"/>
                  <a:gd name="T1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5">
                    <a:moveTo>
                      <a:pt x="48" y="0"/>
                    </a:moveTo>
                    <a:lnTo>
                      <a:pt x="48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4" y="24"/>
                      <a:pt x="59" y="18"/>
                      <a:pt x="59" y="12"/>
                    </a:cubicBezTo>
                    <a:cubicBezTo>
                      <a:pt x="59" y="6"/>
                      <a:pt x="54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6" name="Freeform 136"/>
              <p:cNvSpPr>
                <a:spLocks noChangeArrowheads="1"/>
              </p:cNvSpPr>
              <p:nvPr/>
            </p:nvSpPr>
            <p:spPr bwMode="auto">
              <a:xfrm>
                <a:off x="596308" y="4088814"/>
                <a:ext cx="25967" cy="11129"/>
              </a:xfrm>
              <a:custGeom>
                <a:avLst/>
                <a:gdLst>
                  <a:gd name="T0" fmla="*/ 47 w 60"/>
                  <a:gd name="T1" fmla="*/ 24 h 25"/>
                  <a:gd name="T2" fmla="*/ 47 w 60"/>
                  <a:gd name="T3" fmla="*/ 24 h 25"/>
                  <a:gd name="T4" fmla="*/ 59 w 60"/>
                  <a:gd name="T5" fmla="*/ 12 h 25"/>
                  <a:gd name="T6" fmla="*/ 47 w 60"/>
                  <a:gd name="T7" fmla="*/ 0 h 25"/>
                  <a:gd name="T8" fmla="*/ 12 w 60"/>
                  <a:gd name="T9" fmla="*/ 0 h 25"/>
                  <a:gd name="T10" fmla="*/ 0 w 60"/>
                  <a:gd name="T11" fmla="*/ 12 h 25"/>
                  <a:gd name="T12" fmla="*/ 12 w 60"/>
                  <a:gd name="T13" fmla="*/ 24 h 25"/>
                  <a:gd name="T14" fmla="*/ 47 w 60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5">
                    <a:moveTo>
                      <a:pt x="47" y="24"/>
                    </a:moveTo>
                    <a:lnTo>
                      <a:pt x="47" y="24"/>
                    </a:lnTo>
                    <a:cubicBezTo>
                      <a:pt x="54" y="24"/>
                      <a:pt x="59" y="18"/>
                      <a:pt x="59" y="12"/>
                    </a:cubicBezTo>
                    <a:cubicBezTo>
                      <a:pt x="59" y="6"/>
                      <a:pt x="54" y="0"/>
                      <a:pt x="47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lnTo>
                      <a:pt x="47" y="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7" name="Freeform 137"/>
              <p:cNvSpPr>
                <a:spLocks noChangeArrowheads="1"/>
              </p:cNvSpPr>
              <p:nvPr/>
            </p:nvSpPr>
            <p:spPr bwMode="auto">
              <a:xfrm>
                <a:off x="540665" y="3918174"/>
                <a:ext cx="11129" cy="25967"/>
              </a:xfrm>
              <a:custGeom>
                <a:avLst/>
                <a:gdLst>
                  <a:gd name="T0" fmla="*/ 11 w 27"/>
                  <a:gd name="T1" fmla="*/ 60 h 61"/>
                  <a:gd name="T2" fmla="*/ 11 w 27"/>
                  <a:gd name="T3" fmla="*/ 60 h 61"/>
                  <a:gd name="T4" fmla="*/ 23 w 27"/>
                  <a:gd name="T5" fmla="*/ 48 h 61"/>
                  <a:gd name="T6" fmla="*/ 23 w 27"/>
                  <a:gd name="T7" fmla="*/ 25 h 61"/>
                  <a:gd name="T8" fmla="*/ 24 w 27"/>
                  <a:gd name="T9" fmla="*/ 15 h 61"/>
                  <a:gd name="T10" fmla="*/ 16 w 27"/>
                  <a:gd name="T11" fmla="*/ 2 h 61"/>
                  <a:gd name="T12" fmla="*/ 2 w 27"/>
                  <a:gd name="T13" fmla="*/ 9 h 61"/>
                  <a:gd name="T14" fmla="*/ 0 w 27"/>
                  <a:gd name="T15" fmla="*/ 25 h 61"/>
                  <a:gd name="T16" fmla="*/ 0 w 27"/>
                  <a:gd name="T17" fmla="*/ 48 h 61"/>
                  <a:gd name="T18" fmla="*/ 11 w 27"/>
                  <a:gd name="T19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61">
                    <a:moveTo>
                      <a:pt x="11" y="60"/>
                    </a:moveTo>
                    <a:lnTo>
                      <a:pt x="11" y="60"/>
                    </a:lnTo>
                    <a:cubicBezTo>
                      <a:pt x="17" y="60"/>
                      <a:pt x="23" y="55"/>
                      <a:pt x="23" y="48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2"/>
                      <a:pt x="23" y="19"/>
                      <a:pt x="24" y="15"/>
                    </a:cubicBezTo>
                    <a:cubicBezTo>
                      <a:pt x="26" y="9"/>
                      <a:pt x="23" y="3"/>
                      <a:pt x="16" y="2"/>
                    </a:cubicBezTo>
                    <a:cubicBezTo>
                      <a:pt x="10" y="0"/>
                      <a:pt x="3" y="3"/>
                      <a:pt x="2" y="9"/>
                    </a:cubicBezTo>
                    <a:cubicBezTo>
                      <a:pt x="0" y="14"/>
                      <a:pt x="0" y="19"/>
                      <a:pt x="0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5"/>
                      <a:pt x="5" y="60"/>
                      <a:pt x="11" y="6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8" name="Freeform 138"/>
              <p:cNvSpPr>
                <a:spLocks noChangeArrowheads="1"/>
              </p:cNvSpPr>
              <p:nvPr/>
            </p:nvSpPr>
            <p:spPr bwMode="auto">
              <a:xfrm>
                <a:off x="585180" y="3908900"/>
                <a:ext cx="25967" cy="9274"/>
              </a:xfrm>
              <a:custGeom>
                <a:avLst/>
                <a:gdLst>
                  <a:gd name="T0" fmla="*/ 11 w 60"/>
                  <a:gd name="T1" fmla="*/ 0 h 24"/>
                  <a:gd name="T2" fmla="*/ 11 w 60"/>
                  <a:gd name="T3" fmla="*/ 0 h 24"/>
                  <a:gd name="T4" fmla="*/ 0 w 60"/>
                  <a:gd name="T5" fmla="*/ 11 h 24"/>
                  <a:gd name="T6" fmla="*/ 11 w 60"/>
                  <a:gd name="T7" fmla="*/ 23 h 24"/>
                  <a:gd name="T8" fmla="*/ 47 w 60"/>
                  <a:gd name="T9" fmla="*/ 23 h 24"/>
                  <a:gd name="T10" fmla="*/ 59 w 60"/>
                  <a:gd name="T11" fmla="*/ 11 h 24"/>
                  <a:gd name="T12" fmla="*/ 47 w 60"/>
                  <a:gd name="T13" fmla="*/ 0 h 24"/>
                  <a:gd name="T14" fmla="*/ 11 w 6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4">
                    <a:moveTo>
                      <a:pt x="11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54" y="23"/>
                      <a:pt x="59" y="18"/>
                      <a:pt x="59" y="11"/>
                    </a:cubicBezTo>
                    <a:cubicBezTo>
                      <a:pt x="59" y="5"/>
                      <a:pt x="54" y="0"/>
                      <a:pt x="47" y="0"/>
                    </a:cubicBezTo>
                    <a:lnTo>
                      <a:pt x="11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9" name="Freeform 139"/>
              <p:cNvSpPr>
                <a:spLocks noChangeArrowheads="1"/>
              </p:cNvSpPr>
              <p:nvPr/>
            </p:nvSpPr>
            <p:spPr bwMode="auto">
              <a:xfrm>
                <a:off x="753963" y="4088814"/>
                <a:ext cx="24113" cy="11129"/>
              </a:xfrm>
              <a:custGeom>
                <a:avLst/>
                <a:gdLst>
                  <a:gd name="T0" fmla="*/ 47 w 59"/>
                  <a:gd name="T1" fmla="*/ 0 h 25"/>
                  <a:gd name="T2" fmla="*/ 47 w 59"/>
                  <a:gd name="T3" fmla="*/ 0 h 25"/>
                  <a:gd name="T4" fmla="*/ 11 w 59"/>
                  <a:gd name="T5" fmla="*/ 0 h 25"/>
                  <a:gd name="T6" fmla="*/ 0 w 59"/>
                  <a:gd name="T7" fmla="*/ 12 h 25"/>
                  <a:gd name="T8" fmla="*/ 11 w 59"/>
                  <a:gd name="T9" fmla="*/ 24 h 25"/>
                  <a:gd name="T10" fmla="*/ 48 w 59"/>
                  <a:gd name="T11" fmla="*/ 24 h 25"/>
                  <a:gd name="T12" fmla="*/ 48 w 59"/>
                  <a:gd name="T13" fmla="*/ 12 h 25"/>
                  <a:gd name="T14" fmla="*/ 48 w 59"/>
                  <a:gd name="T15" fmla="*/ 24 h 25"/>
                  <a:gd name="T16" fmla="*/ 58 w 59"/>
                  <a:gd name="T17" fmla="*/ 12 h 25"/>
                  <a:gd name="T18" fmla="*/ 47 w 59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25">
                    <a:moveTo>
                      <a:pt x="47" y="0"/>
                    </a:moveTo>
                    <a:lnTo>
                      <a:pt x="47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1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4" y="24"/>
                      <a:pt x="58" y="18"/>
                      <a:pt x="58" y="12"/>
                    </a:cubicBezTo>
                    <a:cubicBezTo>
                      <a:pt x="58" y="5"/>
                      <a:pt x="53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" name="Freeform 140"/>
              <p:cNvSpPr>
                <a:spLocks noChangeArrowheads="1"/>
              </p:cNvSpPr>
              <p:nvPr/>
            </p:nvSpPr>
            <p:spPr bwMode="auto">
              <a:xfrm>
                <a:off x="540665" y="4012767"/>
                <a:ext cx="9273" cy="25967"/>
              </a:xfrm>
              <a:custGeom>
                <a:avLst/>
                <a:gdLst>
                  <a:gd name="T0" fmla="*/ 11 w 24"/>
                  <a:gd name="T1" fmla="*/ 59 h 60"/>
                  <a:gd name="T2" fmla="*/ 11 w 24"/>
                  <a:gd name="T3" fmla="*/ 59 h 60"/>
                  <a:gd name="T4" fmla="*/ 23 w 24"/>
                  <a:gd name="T5" fmla="*/ 48 h 60"/>
                  <a:gd name="T6" fmla="*/ 23 w 24"/>
                  <a:gd name="T7" fmla="*/ 12 h 60"/>
                  <a:gd name="T8" fmla="*/ 11 w 24"/>
                  <a:gd name="T9" fmla="*/ 0 h 60"/>
                  <a:gd name="T10" fmla="*/ 0 w 24"/>
                  <a:gd name="T11" fmla="*/ 12 h 60"/>
                  <a:gd name="T12" fmla="*/ 0 w 24"/>
                  <a:gd name="T13" fmla="*/ 48 h 60"/>
                  <a:gd name="T14" fmla="*/ 11 w 24"/>
                  <a:gd name="T15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60">
                    <a:moveTo>
                      <a:pt x="11" y="59"/>
                    </a:moveTo>
                    <a:lnTo>
                      <a:pt x="11" y="59"/>
                    </a:lnTo>
                    <a:cubicBezTo>
                      <a:pt x="17" y="59"/>
                      <a:pt x="23" y="54"/>
                      <a:pt x="23" y="48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6"/>
                      <a:pt x="17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4"/>
                      <a:pt x="5" y="59"/>
                      <a:pt x="11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1" name="Freeform 141"/>
              <p:cNvSpPr>
                <a:spLocks noChangeArrowheads="1"/>
              </p:cNvSpPr>
              <p:nvPr/>
            </p:nvSpPr>
            <p:spPr bwMode="auto">
              <a:xfrm>
                <a:off x="690901" y="4088814"/>
                <a:ext cx="25967" cy="11129"/>
              </a:xfrm>
              <a:custGeom>
                <a:avLst/>
                <a:gdLst>
                  <a:gd name="T0" fmla="*/ 48 w 60"/>
                  <a:gd name="T1" fmla="*/ 24 h 25"/>
                  <a:gd name="T2" fmla="*/ 48 w 60"/>
                  <a:gd name="T3" fmla="*/ 24 h 25"/>
                  <a:gd name="T4" fmla="*/ 59 w 60"/>
                  <a:gd name="T5" fmla="*/ 12 h 25"/>
                  <a:gd name="T6" fmla="*/ 48 w 60"/>
                  <a:gd name="T7" fmla="*/ 0 h 25"/>
                  <a:gd name="T8" fmla="*/ 12 w 60"/>
                  <a:gd name="T9" fmla="*/ 0 h 25"/>
                  <a:gd name="T10" fmla="*/ 0 w 60"/>
                  <a:gd name="T11" fmla="*/ 12 h 25"/>
                  <a:gd name="T12" fmla="*/ 12 w 60"/>
                  <a:gd name="T13" fmla="*/ 24 h 25"/>
                  <a:gd name="T14" fmla="*/ 48 w 60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25">
                    <a:moveTo>
                      <a:pt x="48" y="24"/>
                    </a:moveTo>
                    <a:lnTo>
                      <a:pt x="48" y="24"/>
                    </a:lnTo>
                    <a:cubicBezTo>
                      <a:pt x="54" y="24"/>
                      <a:pt x="59" y="18"/>
                      <a:pt x="59" y="12"/>
                    </a:cubicBezTo>
                    <a:cubicBezTo>
                      <a:pt x="59" y="6"/>
                      <a:pt x="54" y="0"/>
                      <a:pt x="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lnTo>
                      <a:pt x="48" y="2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2" name="Freeform 142"/>
              <p:cNvSpPr>
                <a:spLocks noChangeArrowheads="1"/>
              </p:cNvSpPr>
              <p:nvPr/>
            </p:nvSpPr>
            <p:spPr bwMode="auto">
              <a:xfrm>
                <a:off x="540665" y="3949705"/>
                <a:ext cx="9273" cy="24113"/>
              </a:xfrm>
              <a:custGeom>
                <a:avLst/>
                <a:gdLst>
                  <a:gd name="T0" fmla="*/ 11 w 24"/>
                  <a:gd name="T1" fmla="*/ 58 h 59"/>
                  <a:gd name="T2" fmla="*/ 11 w 24"/>
                  <a:gd name="T3" fmla="*/ 58 h 59"/>
                  <a:gd name="T4" fmla="*/ 23 w 24"/>
                  <a:gd name="T5" fmla="*/ 47 h 59"/>
                  <a:gd name="T6" fmla="*/ 23 w 24"/>
                  <a:gd name="T7" fmla="*/ 11 h 59"/>
                  <a:gd name="T8" fmla="*/ 11 w 24"/>
                  <a:gd name="T9" fmla="*/ 0 h 59"/>
                  <a:gd name="T10" fmla="*/ 0 w 24"/>
                  <a:gd name="T11" fmla="*/ 11 h 59"/>
                  <a:gd name="T12" fmla="*/ 0 w 24"/>
                  <a:gd name="T13" fmla="*/ 47 h 59"/>
                  <a:gd name="T14" fmla="*/ 11 w 24"/>
                  <a:gd name="T15" fmla="*/ 5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9">
                    <a:moveTo>
                      <a:pt x="11" y="58"/>
                    </a:moveTo>
                    <a:lnTo>
                      <a:pt x="11" y="58"/>
                    </a:lnTo>
                    <a:cubicBezTo>
                      <a:pt x="17" y="58"/>
                      <a:pt x="23" y="53"/>
                      <a:pt x="23" y="47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3"/>
                      <a:pt x="5" y="58"/>
                      <a:pt x="11" y="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" name="Freeform 143"/>
              <p:cNvSpPr>
                <a:spLocks noChangeArrowheads="1"/>
              </p:cNvSpPr>
              <p:nvPr/>
            </p:nvSpPr>
            <p:spPr bwMode="auto">
              <a:xfrm>
                <a:off x="540666" y="4075829"/>
                <a:ext cx="20402" cy="22257"/>
              </a:xfrm>
              <a:custGeom>
                <a:avLst/>
                <a:gdLst>
                  <a:gd name="T0" fmla="*/ 24 w 48"/>
                  <a:gd name="T1" fmla="*/ 10 h 53"/>
                  <a:gd name="T2" fmla="*/ 24 w 48"/>
                  <a:gd name="T3" fmla="*/ 10 h 53"/>
                  <a:gd name="T4" fmla="*/ 10 w 48"/>
                  <a:gd name="T5" fmla="*/ 1 h 53"/>
                  <a:gd name="T6" fmla="*/ 1 w 48"/>
                  <a:gd name="T7" fmla="*/ 15 h 53"/>
                  <a:gd name="T8" fmla="*/ 28 w 48"/>
                  <a:gd name="T9" fmla="*/ 51 h 53"/>
                  <a:gd name="T10" fmla="*/ 33 w 48"/>
                  <a:gd name="T11" fmla="*/ 52 h 53"/>
                  <a:gd name="T12" fmla="*/ 44 w 48"/>
                  <a:gd name="T13" fmla="*/ 44 h 53"/>
                  <a:gd name="T14" fmla="*/ 38 w 48"/>
                  <a:gd name="T15" fmla="*/ 29 h 53"/>
                  <a:gd name="T16" fmla="*/ 24 w 48"/>
                  <a:gd name="T17" fmla="*/ 1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3">
                    <a:moveTo>
                      <a:pt x="24" y="10"/>
                    </a:moveTo>
                    <a:lnTo>
                      <a:pt x="24" y="10"/>
                    </a:lnTo>
                    <a:cubicBezTo>
                      <a:pt x="23" y="4"/>
                      <a:pt x="15" y="0"/>
                      <a:pt x="10" y="1"/>
                    </a:cubicBezTo>
                    <a:cubicBezTo>
                      <a:pt x="4" y="3"/>
                      <a:pt x="0" y="9"/>
                      <a:pt x="1" y="15"/>
                    </a:cubicBezTo>
                    <a:cubicBezTo>
                      <a:pt x="4" y="31"/>
                      <a:pt x="14" y="43"/>
                      <a:pt x="28" y="51"/>
                    </a:cubicBezTo>
                    <a:cubicBezTo>
                      <a:pt x="30" y="51"/>
                      <a:pt x="32" y="52"/>
                      <a:pt x="33" y="52"/>
                    </a:cubicBezTo>
                    <a:cubicBezTo>
                      <a:pt x="37" y="52"/>
                      <a:pt x="41" y="48"/>
                      <a:pt x="44" y="44"/>
                    </a:cubicBezTo>
                    <a:cubicBezTo>
                      <a:pt x="47" y="38"/>
                      <a:pt x="44" y="32"/>
                      <a:pt x="38" y="29"/>
                    </a:cubicBezTo>
                    <a:cubicBezTo>
                      <a:pt x="31" y="26"/>
                      <a:pt x="26" y="18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" name="Freeform 144"/>
              <p:cNvSpPr>
                <a:spLocks noChangeArrowheads="1"/>
              </p:cNvSpPr>
              <p:nvPr/>
            </p:nvSpPr>
            <p:spPr bwMode="auto">
              <a:xfrm>
                <a:off x="637114" y="3845838"/>
                <a:ext cx="148381" cy="189186"/>
              </a:xfrm>
              <a:custGeom>
                <a:avLst/>
                <a:gdLst>
                  <a:gd name="T0" fmla="*/ 338 w 351"/>
                  <a:gd name="T1" fmla="*/ 0 h 450"/>
                  <a:gd name="T2" fmla="*/ 338 w 351"/>
                  <a:gd name="T3" fmla="*/ 0 h 450"/>
                  <a:gd name="T4" fmla="*/ 11 w 351"/>
                  <a:gd name="T5" fmla="*/ 0 h 450"/>
                  <a:gd name="T6" fmla="*/ 0 w 351"/>
                  <a:gd name="T7" fmla="*/ 11 h 450"/>
                  <a:gd name="T8" fmla="*/ 0 w 351"/>
                  <a:gd name="T9" fmla="*/ 437 h 450"/>
                  <a:gd name="T10" fmla="*/ 11 w 351"/>
                  <a:gd name="T11" fmla="*/ 449 h 450"/>
                  <a:gd name="T12" fmla="*/ 338 w 351"/>
                  <a:gd name="T13" fmla="*/ 449 h 450"/>
                  <a:gd name="T14" fmla="*/ 350 w 351"/>
                  <a:gd name="T15" fmla="*/ 437 h 450"/>
                  <a:gd name="T16" fmla="*/ 350 w 351"/>
                  <a:gd name="T17" fmla="*/ 11 h 450"/>
                  <a:gd name="T18" fmla="*/ 338 w 351"/>
                  <a:gd name="T19" fmla="*/ 0 h 450"/>
                  <a:gd name="T20" fmla="*/ 327 w 351"/>
                  <a:gd name="T21" fmla="*/ 426 h 450"/>
                  <a:gd name="T22" fmla="*/ 327 w 351"/>
                  <a:gd name="T23" fmla="*/ 426 h 450"/>
                  <a:gd name="T24" fmla="*/ 23 w 351"/>
                  <a:gd name="T25" fmla="*/ 426 h 450"/>
                  <a:gd name="T26" fmla="*/ 23 w 351"/>
                  <a:gd name="T27" fmla="*/ 23 h 450"/>
                  <a:gd name="T28" fmla="*/ 327 w 351"/>
                  <a:gd name="T29" fmla="*/ 23 h 450"/>
                  <a:gd name="T30" fmla="*/ 327 w 351"/>
                  <a:gd name="T31" fmla="*/ 426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450">
                    <a:moveTo>
                      <a:pt x="338" y="0"/>
                    </a:moveTo>
                    <a:lnTo>
                      <a:pt x="338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443"/>
                      <a:pt x="5" y="449"/>
                      <a:pt x="11" y="449"/>
                    </a:cubicBezTo>
                    <a:cubicBezTo>
                      <a:pt x="338" y="449"/>
                      <a:pt x="338" y="449"/>
                      <a:pt x="338" y="449"/>
                    </a:cubicBezTo>
                    <a:cubicBezTo>
                      <a:pt x="344" y="449"/>
                      <a:pt x="350" y="443"/>
                      <a:pt x="350" y="437"/>
                    </a:cubicBezTo>
                    <a:cubicBezTo>
                      <a:pt x="350" y="11"/>
                      <a:pt x="350" y="11"/>
                      <a:pt x="350" y="11"/>
                    </a:cubicBezTo>
                    <a:cubicBezTo>
                      <a:pt x="350" y="5"/>
                      <a:pt x="344" y="0"/>
                      <a:pt x="338" y="0"/>
                    </a:cubicBezTo>
                    <a:close/>
                    <a:moveTo>
                      <a:pt x="327" y="426"/>
                    </a:moveTo>
                    <a:lnTo>
                      <a:pt x="327" y="426"/>
                    </a:lnTo>
                    <a:cubicBezTo>
                      <a:pt x="23" y="426"/>
                      <a:pt x="23" y="426"/>
                      <a:pt x="23" y="42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7" y="23"/>
                      <a:pt x="327" y="23"/>
                      <a:pt x="327" y="23"/>
                    </a:cubicBezTo>
                    <a:lnTo>
                      <a:pt x="327" y="4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85" name="Group 3084"/>
          <p:cNvGrpSpPr/>
          <p:nvPr/>
        </p:nvGrpSpPr>
        <p:grpSpPr>
          <a:xfrm>
            <a:off x="1321521" y="3743827"/>
            <a:ext cx="430306" cy="430306"/>
            <a:chOff x="1321521" y="3743827"/>
            <a:chExt cx="430306" cy="430306"/>
          </a:xfrm>
        </p:grpSpPr>
        <p:sp>
          <p:nvSpPr>
            <p:cNvPr id="432" name="Freeform 22"/>
            <p:cNvSpPr>
              <a:spLocks noChangeArrowheads="1"/>
            </p:cNvSpPr>
            <p:nvPr/>
          </p:nvSpPr>
          <p:spPr bwMode="auto">
            <a:xfrm>
              <a:off x="1321521" y="374382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7" name="Group 386"/>
            <p:cNvGrpSpPr/>
            <p:nvPr/>
          </p:nvGrpSpPr>
          <p:grpSpPr>
            <a:xfrm>
              <a:off x="1403132" y="3819871"/>
              <a:ext cx="265232" cy="278214"/>
              <a:chOff x="1403132" y="3819871"/>
              <a:chExt cx="265232" cy="278214"/>
            </a:xfrm>
            <a:solidFill>
              <a:schemeClr val="bg1"/>
            </a:solidFill>
          </p:grpSpPr>
          <p:sp>
            <p:nvSpPr>
              <p:cNvPr id="555" name="Freeform 145"/>
              <p:cNvSpPr>
                <a:spLocks noChangeArrowheads="1"/>
              </p:cNvSpPr>
              <p:nvPr/>
            </p:nvSpPr>
            <p:spPr bwMode="auto">
              <a:xfrm>
                <a:off x="1557078" y="4046154"/>
                <a:ext cx="33386" cy="9274"/>
              </a:xfrm>
              <a:custGeom>
                <a:avLst/>
                <a:gdLst>
                  <a:gd name="T0" fmla="*/ 68 w 80"/>
                  <a:gd name="T1" fmla="*/ 0 h 24"/>
                  <a:gd name="T2" fmla="*/ 68 w 80"/>
                  <a:gd name="T3" fmla="*/ 0 h 24"/>
                  <a:gd name="T4" fmla="*/ 12 w 80"/>
                  <a:gd name="T5" fmla="*/ 0 h 24"/>
                  <a:gd name="T6" fmla="*/ 0 w 80"/>
                  <a:gd name="T7" fmla="*/ 11 h 24"/>
                  <a:gd name="T8" fmla="*/ 12 w 80"/>
                  <a:gd name="T9" fmla="*/ 23 h 24"/>
                  <a:gd name="T10" fmla="*/ 68 w 80"/>
                  <a:gd name="T11" fmla="*/ 23 h 24"/>
                  <a:gd name="T12" fmla="*/ 79 w 80"/>
                  <a:gd name="T13" fmla="*/ 11 h 24"/>
                  <a:gd name="T14" fmla="*/ 68 w 80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">
                    <a:moveTo>
                      <a:pt x="68" y="0"/>
                    </a:moveTo>
                    <a:lnTo>
                      <a:pt x="68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3"/>
                      <a:pt x="12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74" y="23"/>
                      <a:pt x="79" y="17"/>
                      <a:pt x="79" y="11"/>
                    </a:cubicBezTo>
                    <a:cubicBezTo>
                      <a:pt x="79" y="5"/>
                      <a:pt x="74" y="0"/>
                      <a:pt x="6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6" name="Freeform 146"/>
              <p:cNvSpPr>
                <a:spLocks noChangeArrowheads="1"/>
              </p:cNvSpPr>
              <p:nvPr/>
            </p:nvSpPr>
            <p:spPr bwMode="auto">
              <a:xfrm>
                <a:off x="1499580" y="3845838"/>
                <a:ext cx="148381" cy="189186"/>
              </a:xfrm>
              <a:custGeom>
                <a:avLst/>
                <a:gdLst>
                  <a:gd name="T0" fmla="*/ 11 w 351"/>
                  <a:gd name="T1" fmla="*/ 449 h 450"/>
                  <a:gd name="T2" fmla="*/ 11 w 351"/>
                  <a:gd name="T3" fmla="*/ 449 h 450"/>
                  <a:gd name="T4" fmla="*/ 338 w 351"/>
                  <a:gd name="T5" fmla="*/ 449 h 450"/>
                  <a:gd name="T6" fmla="*/ 350 w 351"/>
                  <a:gd name="T7" fmla="*/ 437 h 450"/>
                  <a:gd name="T8" fmla="*/ 350 w 351"/>
                  <a:gd name="T9" fmla="*/ 11 h 450"/>
                  <a:gd name="T10" fmla="*/ 338 w 351"/>
                  <a:gd name="T11" fmla="*/ 0 h 450"/>
                  <a:gd name="T12" fmla="*/ 11 w 351"/>
                  <a:gd name="T13" fmla="*/ 0 h 450"/>
                  <a:gd name="T14" fmla="*/ 0 w 351"/>
                  <a:gd name="T15" fmla="*/ 11 h 450"/>
                  <a:gd name="T16" fmla="*/ 0 w 351"/>
                  <a:gd name="T17" fmla="*/ 437 h 450"/>
                  <a:gd name="T18" fmla="*/ 11 w 351"/>
                  <a:gd name="T19" fmla="*/ 449 h 450"/>
                  <a:gd name="T20" fmla="*/ 23 w 351"/>
                  <a:gd name="T21" fmla="*/ 23 h 450"/>
                  <a:gd name="T22" fmla="*/ 23 w 351"/>
                  <a:gd name="T23" fmla="*/ 23 h 450"/>
                  <a:gd name="T24" fmla="*/ 327 w 351"/>
                  <a:gd name="T25" fmla="*/ 23 h 450"/>
                  <a:gd name="T26" fmla="*/ 327 w 351"/>
                  <a:gd name="T27" fmla="*/ 426 h 450"/>
                  <a:gd name="T28" fmla="*/ 23 w 351"/>
                  <a:gd name="T29" fmla="*/ 426 h 450"/>
                  <a:gd name="T30" fmla="*/ 23 w 351"/>
                  <a:gd name="T31" fmla="*/ 23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1" h="450">
                    <a:moveTo>
                      <a:pt x="11" y="449"/>
                    </a:moveTo>
                    <a:lnTo>
                      <a:pt x="11" y="449"/>
                    </a:lnTo>
                    <a:cubicBezTo>
                      <a:pt x="338" y="449"/>
                      <a:pt x="338" y="449"/>
                      <a:pt x="338" y="449"/>
                    </a:cubicBezTo>
                    <a:cubicBezTo>
                      <a:pt x="345" y="449"/>
                      <a:pt x="350" y="443"/>
                      <a:pt x="350" y="437"/>
                    </a:cubicBezTo>
                    <a:cubicBezTo>
                      <a:pt x="350" y="11"/>
                      <a:pt x="350" y="11"/>
                      <a:pt x="350" y="11"/>
                    </a:cubicBezTo>
                    <a:cubicBezTo>
                      <a:pt x="350" y="5"/>
                      <a:pt x="345" y="0"/>
                      <a:pt x="3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443"/>
                      <a:pt x="5" y="449"/>
                      <a:pt x="11" y="449"/>
                    </a:cubicBezTo>
                    <a:close/>
                    <a:moveTo>
                      <a:pt x="23" y="23"/>
                    </a:moveTo>
                    <a:lnTo>
                      <a:pt x="23" y="23"/>
                    </a:lnTo>
                    <a:cubicBezTo>
                      <a:pt x="327" y="23"/>
                      <a:pt x="327" y="23"/>
                      <a:pt x="327" y="23"/>
                    </a:cubicBezTo>
                    <a:cubicBezTo>
                      <a:pt x="327" y="426"/>
                      <a:pt x="327" y="426"/>
                      <a:pt x="327" y="426"/>
                    </a:cubicBezTo>
                    <a:cubicBezTo>
                      <a:pt x="23" y="426"/>
                      <a:pt x="23" y="426"/>
                      <a:pt x="23" y="426"/>
                    </a:cubicBezTo>
                    <a:lnTo>
                      <a:pt x="23" y="2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7" name="Freeform 147"/>
              <p:cNvSpPr>
                <a:spLocks noChangeArrowheads="1"/>
              </p:cNvSpPr>
              <p:nvPr/>
            </p:nvSpPr>
            <p:spPr bwMode="auto">
              <a:xfrm>
                <a:off x="1403132" y="3819871"/>
                <a:ext cx="265232" cy="278214"/>
              </a:xfrm>
              <a:custGeom>
                <a:avLst/>
                <a:gdLst>
                  <a:gd name="T0" fmla="*/ 0 w 630"/>
                  <a:gd name="T1" fmla="*/ 257 h 662"/>
                  <a:gd name="T2" fmla="*/ 0 w 630"/>
                  <a:gd name="T3" fmla="*/ 257 h 662"/>
                  <a:gd name="T4" fmla="*/ 0 w 630"/>
                  <a:gd name="T5" fmla="*/ 609 h 662"/>
                  <a:gd name="T6" fmla="*/ 49 w 630"/>
                  <a:gd name="T7" fmla="*/ 661 h 662"/>
                  <a:gd name="T8" fmla="*/ 556 w 630"/>
                  <a:gd name="T9" fmla="*/ 661 h 662"/>
                  <a:gd name="T10" fmla="*/ 610 w 630"/>
                  <a:gd name="T11" fmla="*/ 609 h 662"/>
                  <a:gd name="T12" fmla="*/ 610 w 630"/>
                  <a:gd name="T13" fmla="*/ 600 h 662"/>
                  <a:gd name="T14" fmla="*/ 629 w 630"/>
                  <a:gd name="T15" fmla="*/ 556 h 662"/>
                  <a:gd name="T16" fmla="*/ 629 w 630"/>
                  <a:gd name="T17" fmla="*/ 49 h 662"/>
                  <a:gd name="T18" fmla="*/ 583 w 630"/>
                  <a:gd name="T19" fmla="*/ 0 h 662"/>
                  <a:gd name="T20" fmla="*/ 230 w 630"/>
                  <a:gd name="T21" fmla="*/ 0 h 662"/>
                  <a:gd name="T22" fmla="*/ 178 w 630"/>
                  <a:gd name="T23" fmla="*/ 49 h 662"/>
                  <a:gd name="T24" fmla="*/ 178 w 630"/>
                  <a:gd name="T25" fmla="*/ 210 h 662"/>
                  <a:gd name="T26" fmla="*/ 49 w 630"/>
                  <a:gd name="T27" fmla="*/ 210 h 662"/>
                  <a:gd name="T28" fmla="*/ 0 w 630"/>
                  <a:gd name="T29" fmla="*/ 257 h 662"/>
                  <a:gd name="T30" fmla="*/ 202 w 630"/>
                  <a:gd name="T31" fmla="*/ 49 h 662"/>
                  <a:gd name="T32" fmla="*/ 202 w 630"/>
                  <a:gd name="T33" fmla="*/ 49 h 662"/>
                  <a:gd name="T34" fmla="*/ 230 w 630"/>
                  <a:gd name="T35" fmla="*/ 22 h 662"/>
                  <a:gd name="T36" fmla="*/ 583 w 630"/>
                  <a:gd name="T37" fmla="*/ 22 h 662"/>
                  <a:gd name="T38" fmla="*/ 606 w 630"/>
                  <a:gd name="T39" fmla="*/ 49 h 662"/>
                  <a:gd name="T40" fmla="*/ 606 w 630"/>
                  <a:gd name="T41" fmla="*/ 556 h 662"/>
                  <a:gd name="T42" fmla="*/ 583 w 630"/>
                  <a:gd name="T43" fmla="*/ 587 h 662"/>
                  <a:gd name="T44" fmla="*/ 230 w 630"/>
                  <a:gd name="T45" fmla="*/ 587 h 662"/>
                  <a:gd name="T46" fmla="*/ 202 w 630"/>
                  <a:gd name="T47" fmla="*/ 556 h 662"/>
                  <a:gd name="T48" fmla="*/ 202 w 630"/>
                  <a:gd name="T49" fmla="*/ 49 h 662"/>
                  <a:gd name="T50" fmla="*/ 188 w 630"/>
                  <a:gd name="T51" fmla="*/ 587 h 662"/>
                  <a:gd name="T52" fmla="*/ 188 w 630"/>
                  <a:gd name="T53" fmla="*/ 587 h 662"/>
                  <a:gd name="T54" fmla="*/ 83 w 630"/>
                  <a:gd name="T55" fmla="*/ 587 h 662"/>
                  <a:gd name="T56" fmla="*/ 83 w 630"/>
                  <a:gd name="T57" fmla="*/ 284 h 662"/>
                  <a:gd name="T58" fmla="*/ 178 w 630"/>
                  <a:gd name="T59" fmla="*/ 284 h 662"/>
                  <a:gd name="T60" fmla="*/ 178 w 630"/>
                  <a:gd name="T61" fmla="*/ 556 h 662"/>
                  <a:gd name="T62" fmla="*/ 188 w 630"/>
                  <a:gd name="T63" fmla="*/ 587 h 662"/>
                  <a:gd name="T64" fmla="*/ 23 w 630"/>
                  <a:gd name="T65" fmla="*/ 257 h 662"/>
                  <a:gd name="T66" fmla="*/ 23 w 630"/>
                  <a:gd name="T67" fmla="*/ 257 h 662"/>
                  <a:gd name="T68" fmla="*/ 49 w 630"/>
                  <a:gd name="T69" fmla="*/ 233 h 662"/>
                  <a:gd name="T70" fmla="*/ 178 w 630"/>
                  <a:gd name="T71" fmla="*/ 233 h 662"/>
                  <a:gd name="T72" fmla="*/ 178 w 630"/>
                  <a:gd name="T73" fmla="*/ 260 h 662"/>
                  <a:gd name="T74" fmla="*/ 72 w 630"/>
                  <a:gd name="T75" fmla="*/ 260 h 662"/>
                  <a:gd name="T76" fmla="*/ 60 w 630"/>
                  <a:gd name="T77" fmla="*/ 271 h 662"/>
                  <a:gd name="T78" fmla="*/ 60 w 630"/>
                  <a:gd name="T79" fmla="*/ 598 h 662"/>
                  <a:gd name="T80" fmla="*/ 72 w 630"/>
                  <a:gd name="T81" fmla="*/ 611 h 662"/>
                  <a:gd name="T82" fmla="*/ 498 w 630"/>
                  <a:gd name="T83" fmla="*/ 611 h 662"/>
                  <a:gd name="T84" fmla="*/ 498 w 630"/>
                  <a:gd name="T85" fmla="*/ 610 h 662"/>
                  <a:gd name="T86" fmla="*/ 583 w 630"/>
                  <a:gd name="T87" fmla="*/ 610 h 662"/>
                  <a:gd name="T88" fmla="*/ 587 w 630"/>
                  <a:gd name="T89" fmla="*/ 610 h 662"/>
                  <a:gd name="T90" fmla="*/ 556 w 630"/>
                  <a:gd name="T91" fmla="*/ 637 h 662"/>
                  <a:gd name="T92" fmla="*/ 49 w 630"/>
                  <a:gd name="T93" fmla="*/ 637 h 662"/>
                  <a:gd name="T94" fmla="*/ 23 w 630"/>
                  <a:gd name="T95" fmla="*/ 609 h 662"/>
                  <a:gd name="T96" fmla="*/ 23 w 630"/>
                  <a:gd name="T97" fmla="*/ 257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0" h="662">
                    <a:moveTo>
                      <a:pt x="0" y="257"/>
                    </a:moveTo>
                    <a:lnTo>
                      <a:pt x="0" y="257"/>
                    </a:ln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38"/>
                      <a:pt x="21" y="661"/>
                      <a:pt x="49" y="661"/>
                    </a:cubicBezTo>
                    <a:cubicBezTo>
                      <a:pt x="556" y="661"/>
                      <a:pt x="556" y="661"/>
                      <a:pt x="556" y="661"/>
                    </a:cubicBezTo>
                    <a:cubicBezTo>
                      <a:pt x="582" y="661"/>
                      <a:pt x="610" y="640"/>
                      <a:pt x="610" y="609"/>
                    </a:cubicBezTo>
                    <a:cubicBezTo>
                      <a:pt x="610" y="600"/>
                      <a:pt x="610" y="600"/>
                      <a:pt x="610" y="600"/>
                    </a:cubicBezTo>
                    <a:cubicBezTo>
                      <a:pt x="622" y="590"/>
                      <a:pt x="629" y="572"/>
                      <a:pt x="629" y="556"/>
                    </a:cubicBezTo>
                    <a:cubicBezTo>
                      <a:pt x="629" y="49"/>
                      <a:pt x="629" y="49"/>
                      <a:pt x="629" y="49"/>
                    </a:cubicBezTo>
                    <a:cubicBezTo>
                      <a:pt x="629" y="18"/>
                      <a:pt x="611" y="0"/>
                      <a:pt x="583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01" y="0"/>
                      <a:pt x="178" y="20"/>
                      <a:pt x="178" y="49"/>
                    </a:cubicBezTo>
                    <a:cubicBezTo>
                      <a:pt x="178" y="210"/>
                      <a:pt x="178" y="210"/>
                      <a:pt x="178" y="210"/>
                    </a:cubicBezTo>
                    <a:cubicBezTo>
                      <a:pt x="49" y="210"/>
                      <a:pt x="49" y="210"/>
                      <a:pt x="49" y="210"/>
                    </a:cubicBezTo>
                    <a:cubicBezTo>
                      <a:pt x="19" y="210"/>
                      <a:pt x="0" y="228"/>
                      <a:pt x="0" y="257"/>
                    </a:cubicBezTo>
                    <a:close/>
                    <a:moveTo>
                      <a:pt x="202" y="49"/>
                    </a:moveTo>
                    <a:lnTo>
                      <a:pt x="202" y="49"/>
                    </a:lnTo>
                    <a:cubicBezTo>
                      <a:pt x="202" y="33"/>
                      <a:pt x="213" y="22"/>
                      <a:pt x="230" y="22"/>
                    </a:cubicBezTo>
                    <a:cubicBezTo>
                      <a:pt x="583" y="22"/>
                      <a:pt x="583" y="22"/>
                      <a:pt x="583" y="22"/>
                    </a:cubicBezTo>
                    <a:cubicBezTo>
                      <a:pt x="598" y="22"/>
                      <a:pt x="606" y="32"/>
                      <a:pt x="606" y="49"/>
                    </a:cubicBezTo>
                    <a:cubicBezTo>
                      <a:pt x="606" y="556"/>
                      <a:pt x="606" y="556"/>
                      <a:pt x="606" y="556"/>
                    </a:cubicBezTo>
                    <a:cubicBezTo>
                      <a:pt x="606" y="559"/>
                      <a:pt x="605" y="587"/>
                      <a:pt x="583" y="587"/>
                    </a:cubicBezTo>
                    <a:cubicBezTo>
                      <a:pt x="230" y="587"/>
                      <a:pt x="230" y="587"/>
                      <a:pt x="230" y="587"/>
                    </a:cubicBezTo>
                    <a:cubicBezTo>
                      <a:pt x="213" y="587"/>
                      <a:pt x="202" y="570"/>
                      <a:pt x="202" y="556"/>
                    </a:cubicBezTo>
                    <a:lnTo>
                      <a:pt x="202" y="49"/>
                    </a:lnTo>
                    <a:close/>
                    <a:moveTo>
                      <a:pt x="188" y="587"/>
                    </a:moveTo>
                    <a:lnTo>
                      <a:pt x="188" y="587"/>
                    </a:lnTo>
                    <a:cubicBezTo>
                      <a:pt x="83" y="587"/>
                      <a:pt x="83" y="587"/>
                      <a:pt x="83" y="587"/>
                    </a:cubicBezTo>
                    <a:cubicBezTo>
                      <a:pt x="83" y="284"/>
                      <a:pt x="83" y="284"/>
                      <a:pt x="83" y="284"/>
                    </a:cubicBezTo>
                    <a:cubicBezTo>
                      <a:pt x="178" y="284"/>
                      <a:pt x="178" y="284"/>
                      <a:pt x="178" y="284"/>
                    </a:cubicBezTo>
                    <a:cubicBezTo>
                      <a:pt x="178" y="556"/>
                      <a:pt x="178" y="556"/>
                      <a:pt x="178" y="556"/>
                    </a:cubicBezTo>
                    <a:cubicBezTo>
                      <a:pt x="178" y="566"/>
                      <a:pt x="182" y="577"/>
                      <a:pt x="188" y="587"/>
                    </a:cubicBezTo>
                    <a:close/>
                    <a:moveTo>
                      <a:pt x="23" y="257"/>
                    </a:moveTo>
                    <a:lnTo>
                      <a:pt x="23" y="257"/>
                    </a:lnTo>
                    <a:cubicBezTo>
                      <a:pt x="23" y="241"/>
                      <a:pt x="32" y="233"/>
                      <a:pt x="49" y="233"/>
                    </a:cubicBezTo>
                    <a:cubicBezTo>
                      <a:pt x="178" y="233"/>
                      <a:pt x="178" y="233"/>
                      <a:pt x="178" y="233"/>
                    </a:cubicBezTo>
                    <a:cubicBezTo>
                      <a:pt x="178" y="260"/>
                      <a:pt x="178" y="260"/>
                      <a:pt x="178" y="260"/>
                    </a:cubicBezTo>
                    <a:cubicBezTo>
                      <a:pt x="72" y="260"/>
                      <a:pt x="72" y="260"/>
                      <a:pt x="72" y="260"/>
                    </a:cubicBezTo>
                    <a:cubicBezTo>
                      <a:pt x="65" y="260"/>
                      <a:pt x="60" y="265"/>
                      <a:pt x="60" y="271"/>
                    </a:cubicBezTo>
                    <a:cubicBezTo>
                      <a:pt x="60" y="598"/>
                      <a:pt x="60" y="598"/>
                      <a:pt x="60" y="598"/>
                    </a:cubicBezTo>
                    <a:cubicBezTo>
                      <a:pt x="60" y="606"/>
                      <a:pt x="65" y="611"/>
                      <a:pt x="72" y="611"/>
                    </a:cubicBezTo>
                    <a:cubicBezTo>
                      <a:pt x="498" y="611"/>
                      <a:pt x="498" y="611"/>
                      <a:pt x="498" y="611"/>
                    </a:cubicBezTo>
                    <a:lnTo>
                      <a:pt x="498" y="610"/>
                    </a:lnTo>
                    <a:cubicBezTo>
                      <a:pt x="583" y="610"/>
                      <a:pt x="583" y="610"/>
                      <a:pt x="583" y="610"/>
                    </a:cubicBezTo>
                    <a:cubicBezTo>
                      <a:pt x="584" y="610"/>
                      <a:pt x="585" y="610"/>
                      <a:pt x="587" y="610"/>
                    </a:cubicBezTo>
                    <a:cubicBezTo>
                      <a:pt x="586" y="626"/>
                      <a:pt x="570" y="637"/>
                      <a:pt x="556" y="637"/>
                    </a:cubicBezTo>
                    <a:cubicBezTo>
                      <a:pt x="49" y="637"/>
                      <a:pt x="49" y="637"/>
                      <a:pt x="49" y="637"/>
                    </a:cubicBezTo>
                    <a:cubicBezTo>
                      <a:pt x="33" y="637"/>
                      <a:pt x="23" y="625"/>
                      <a:pt x="23" y="609"/>
                    </a:cubicBezTo>
                    <a:lnTo>
                      <a:pt x="23" y="25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3" name="Group 3092"/>
          <p:cNvGrpSpPr/>
          <p:nvPr/>
        </p:nvGrpSpPr>
        <p:grpSpPr>
          <a:xfrm>
            <a:off x="8256494" y="3743827"/>
            <a:ext cx="430306" cy="430306"/>
            <a:chOff x="8256494" y="3743827"/>
            <a:chExt cx="430306" cy="430306"/>
          </a:xfrm>
        </p:grpSpPr>
        <p:sp>
          <p:nvSpPr>
            <p:cNvPr id="440" name="Freeform 30"/>
            <p:cNvSpPr>
              <a:spLocks noChangeArrowheads="1"/>
            </p:cNvSpPr>
            <p:nvPr/>
          </p:nvSpPr>
          <p:spPr bwMode="auto">
            <a:xfrm>
              <a:off x="8256494" y="3743827"/>
              <a:ext cx="430306" cy="430306"/>
            </a:xfrm>
            <a:custGeom>
              <a:avLst/>
              <a:gdLst>
                <a:gd name="T0" fmla="*/ 1023 w 1024"/>
                <a:gd name="T1" fmla="*/ 512 h 1025"/>
                <a:gd name="T2" fmla="*/ 1023 w 1024"/>
                <a:gd name="T3" fmla="*/ 512 h 1025"/>
                <a:gd name="T4" fmla="*/ 511 w 1024"/>
                <a:gd name="T5" fmla="*/ 1024 h 1025"/>
                <a:gd name="T6" fmla="*/ 0 w 1024"/>
                <a:gd name="T7" fmla="*/ 512 h 1025"/>
                <a:gd name="T8" fmla="*/ 511 w 1024"/>
                <a:gd name="T9" fmla="*/ 0 h 1025"/>
                <a:gd name="T10" fmla="*/ 1023 w 1024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5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5"/>
                    <a:pt x="794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8312138" y="3849548"/>
              <a:ext cx="319020" cy="217008"/>
              <a:chOff x="8312138" y="3849548"/>
              <a:chExt cx="319020" cy="217008"/>
            </a:xfrm>
            <a:solidFill>
              <a:schemeClr val="bg1"/>
            </a:solidFill>
          </p:grpSpPr>
          <p:sp>
            <p:nvSpPr>
              <p:cNvPr id="558" name="Freeform 148"/>
              <p:cNvSpPr>
                <a:spLocks noChangeArrowheads="1"/>
              </p:cNvSpPr>
              <p:nvPr/>
            </p:nvSpPr>
            <p:spPr bwMode="auto">
              <a:xfrm>
                <a:off x="8388183" y="3914465"/>
                <a:ext cx="53789" cy="53788"/>
              </a:xfrm>
              <a:custGeom>
                <a:avLst/>
                <a:gdLst>
                  <a:gd name="T0" fmla="*/ 112 w 126"/>
                  <a:gd name="T1" fmla="*/ 50 h 126"/>
                  <a:gd name="T2" fmla="*/ 112 w 126"/>
                  <a:gd name="T3" fmla="*/ 50 h 126"/>
                  <a:gd name="T4" fmla="*/ 74 w 126"/>
                  <a:gd name="T5" fmla="*/ 50 h 126"/>
                  <a:gd name="T6" fmla="*/ 74 w 126"/>
                  <a:gd name="T7" fmla="*/ 12 h 126"/>
                  <a:gd name="T8" fmla="*/ 62 w 126"/>
                  <a:gd name="T9" fmla="*/ 0 h 126"/>
                  <a:gd name="T10" fmla="*/ 50 w 126"/>
                  <a:gd name="T11" fmla="*/ 12 h 126"/>
                  <a:gd name="T12" fmla="*/ 50 w 126"/>
                  <a:gd name="T13" fmla="*/ 50 h 126"/>
                  <a:gd name="T14" fmla="*/ 11 w 126"/>
                  <a:gd name="T15" fmla="*/ 50 h 126"/>
                  <a:gd name="T16" fmla="*/ 0 w 126"/>
                  <a:gd name="T17" fmla="*/ 63 h 126"/>
                  <a:gd name="T18" fmla="*/ 11 w 126"/>
                  <a:gd name="T19" fmla="*/ 74 h 126"/>
                  <a:gd name="T20" fmla="*/ 50 w 126"/>
                  <a:gd name="T21" fmla="*/ 74 h 126"/>
                  <a:gd name="T22" fmla="*/ 50 w 126"/>
                  <a:gd name="T23" fmla="*/ 113 h 126"/>
                  <a:gd name="T24" fmla="*/ 62 w 126"/>
                  <a:gd name="T25" fmla="*/ 125 h 126"/>
                  <a:gd name="T26" fmla="*/ 74 w 126"/>
                  <a:gd name="T27" fmla="*/ 113 h 126"/>
                  <a:gd name="T28" fmla="*/ 74 w 126"/>
                  <a:gd name="T29" fmla="*/ 74 h 126"/>
                  <a:gd name="T30" fmla="*/ 112 w 126"/>
                  <a:gd name="T31" fmla="*/ 74 h 126"/>
                  <a:gd name="T32" fmla="*/ 125 w 126"/>
                  <a:gd name="T33" fmla="*/ 63 h 126"/>
                  <a:gd name="T34" fmla="*/ 112 w 126"/>
                  <a:gd name="T35" fmla="*/ 5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26">
                    <a:moveTo>
                      <a:pt x="112" y="50"/>
                    </a:moveTo>
                    <a:lnTo>
                      <a:pt x="112" y="50"/>
                    </a:ln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12"/>
                      <a:pt x="74" y="12"/>
                      <a:pt x="74" y="12"/>
                    </a:cubicBezTo>
                    <a:cubicBezTo>
                      <a:pt x="74" y="6"/>
                      <a:pt x="69" y="0"/>
                      <a:pt x="62" y="0"/>
                    </a:cubicBezTo>
                    <a:cubicBezTo>
                      <a:pt x="55" y="0"/>
                      <a:pt x="50" y="6"/>
                      <a:pt x="50" y="12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5" y="50"/>
                      <a:pt x="0" y="56"/>
                      <a:pt x="0" y="63"/>
                    </a:cubicBezTo>
                    <a:cubicBezTo>
                      <a:pt x="0" y="69"/>
                      <a:pt x="5" y="74"/>
                      <a:pt x="11" y="74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20"/>
                      <a:pt x="55" y="125"/>
                      <a:pt x="62" y="125"/>
                    </a:cubicBezTo>
                    <a:cubicBezTo>
                      <a:pt x="69" y="125"/>
                      <a:pt x="74" y="120"/>
                      <a:pt x="74" y="113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112" y="74"/>
                      <a:pt x="112" y="74"/>
                      <a:pt x="112" y="74"/>
                    </a:cubicBezTo>
                    <a:cubicBezTo>
                      <a:pt x="120" y="74"/>
                      <a:pt x="125" y="69"/>
                      <a:pt x="125" y="63"/>
                    </a:cubicBezTo>
                    <a:cubicBezTo>
                      <a:pt x="125" y="56"/>
                      <a:pt x="120" y="50"/>
                      <a:pt x="112" y="5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9" name="Freeform 149"/>
              <p:cNvSpPr>
                <a:spLocks noChangeArrowheads="1"/>
              </p:cNvSpPr>
              <p:nvPr/>
            </p:nvSpPr>
            <p:spPr bwMode="auto">
              <a:xfrm>
                <a:off x="8312138" y="3849548"/>
                <a:ext cx="319020" cy="217008"/>
              </a:xfrm>
              <a:custGeom>
                <a:avLst/>
                <a:gdLst>
                  <a:gd name="T0" fmla="*/ 738 w 757"/>
                  <a:gd name="T1" fmla="*/ 281 h 514"/>
                  <a:gd name="T2" fmla="*/ 738 w 757"/>
                  <a:gd name="T3" fmla="*/ 281 h 514"/>
                  <a:gd name="T4" fmla="*/ 681 w 757"/>
                  <a:gd name="T5" fmla="*/ 111 h 514"/>
                  <a:gd name="T6" fmla="*/ 635 w 757"/>
                  <a:gd name="T7" fmla="*/ 52 h 514"/>
                  <a:gd name="T8" fmla="*/ 506 w 757"/>
                  <a:gd name="T9" fmla="*/ 23 h 514"/>
                  <a:gd name="T10" fmla="*/ 494 w 757"/>
                  <a:gd name="T11" fmla="*/ 27 h 514"/>
                  <a:gd name="T12" fmla="*/ 336 w 757"/>
                  <a:gd name="T13" fmla="*/ 48 h 514"/>
                  <a:gd name="T14" fmla="*/ 300 w 757"/>
                  <a:gd name="T15" fmla="*/ 37 h 514"/>
                  <a:gd name="T16" fmla="*/ 146 w 757"/>
                  <a:gd name="T17" fmla="*/ 33 h 514"/>
                  <a:gd name="T18" fmla="*/ 50 w 757"/>
                  <a:gd name="T19" fmla="*/ 159 h 514"/>
                  <a:gd name="T20" fmla="*/ 5 w 757"/>
                  <a:gd name="T21" fmla="*/ 329 h 514"/>
                  <a:gd name="T22" fmla="*/ 5 w 757"/>
                  <a:gd name="T23" fmla="*/ 329 h 514"/>
                  <a:gd name="T24" fmla="*/ 1 w 757"/>
                  <a:gd name="T25" fmla="*/ 405 h 514"/>
                  <a:gd name="T26" fmla="*/ 80 w 757"/>
                  <a:gd name="T27" fmla="*/ 510 h 514"/>
                  <a:gd name="T28" fmla="*/ 149 w 757"/>
                  <a:gd name="T29" fmla="*/ 463 h 514"/>
                  <a:gd name="T30" fmla="*/ 152 w 757"/>
                  <a:gd name="T31" fmla="*/ 459 h 514"/>
                  <a:gd name="T32" fmla="*/ 261 w 757"/>
                  <a:gd name="T33" fmla="*/ 365 h 514"/>
                  <a:gd name="T34" fmla="*/ 375 w 757"/>
                  <a:gd name="T35" fmla="*/ 352 h 514"/>
                  <a:gd name="T36" fmla="*/ 499 w 757"/>
                  <a:gd name="T37" fmla="*/ 368 h 514"/>
                  <a:gd name="T38" fmla="*/ 586 w 757"/>
                  <a:gd name="T39" fmla="*/ 434 h 514"/>
                  <a:gd name="T40" fmla="*/ 601 w 757"/>
                  <a:gd name="T41" fmla="*/ 454 h 514"/>
                  <a:gd name="T42" fmla="*/ 681 w 757"/>
                  <a:gd name="T43" fmla="*/ 510 h 514"/>
                  <a:gd name="T44" fmla="*/ 688 w 757"/>
                  <a:gd name="T45" fmla="*/ 510 h 514"/>
                  <a:gd name="T46" fmla="*/ 754 w 757"/>
                  <a:gd name="T47" fmla="*/ 416 h 514"/>
                  <a:gd name="T48" fmla="*/ 738 w 757"/>
                  <a:gd name="T49" fmla="*/ 281 h 514"/>
                  <a:gd name="T50" fmla="*/ 686 w 757"/>
                  <a:gd name="T51" fmla="*/ 488 h 514"/>
                  <a:gd name="T52" fmla="*/ 686 w 757"/>
                  <a:gd name="T53" fmla="*/ 488 h 514"/>
                  <a:gd name="T54" fmla="*/ 619 w 757"/>
                  <a:gd name="T55" fmla="*/ 440 h 514"/>
                  <a:gd name="T56" fmla="*/ 605 w 757"/>
                  <a:gd name="T57" fmla="*/ 420 h 514"/>
                  <a:gd name="T58" fmla="*/ 508 w 757"/>
                  <a:gd name="T59" fmla="*/ 347 h 514"/>
                  <a:gd name="T60" fmla="*/ 390 w 757"/>
                  <a:gd name="T61" fmla="*/ 328 h 514"/>
                  <a:gd name="T62" fmla="*/ 373 w 757"/>
                  <a:gd name="T63" fmla="*/ 329 h 514"/>
                  <a:gd name="T64" fmla="*/ 254 w 757"/>
                  <a:gd name="T65" fmla="*/ 343 h 514"/>
                  <a:gd name="T66" fmla="*/ 133 w 757"/>
                  <a:gd name="T67" fmla="*/ 445 h 514"/>
                  <a:gd name="T68" fmla="*/ 130 w 757"/>
                  <a:gd name="T69" fmla="*/ 448 h 514"/>
                  <a:gd name="T70" fmla="*/ 79 w 757"/>
                  <a:gd name="T71" fmla="*/ 488 h 514"/>
                  <a:gd name="T72" fmla="*/ 77 w 757"/>
                  <a:gd name="T73" fmla="*/ 488 h 514"/>
                  <a:gd name="T74" fmla="*/ 24 w 757"/>
                  <a:gd name="T75" fmla="*/ 404 h 514"/>
                  <a:gd name="T76" fmla="*/ 28 w 757"/>
                  <a:gd name="T77" fmla="*/ 332 h 514"/>
                  <a:gd name="T78" fmla="*/ 28 w 757"/>
                  <a:gd name="T79" fmla="*/ 332 h 514"/>
                  <a:gd name="T80" fmla="*/ 71 w 757"/>
                  <a:gd name="T81" fmla="*/ 167 h 514"/>
                  <a:gd name="T82" fmla="*/ 158 w 757"/>
                  <a:gd name="T83" fmla="*/ 51 h 514"/>
                  <a:gd name="T84" fmla="*/ 291 w 757"/>
                  <a:gd name="T85" fmla="*/ 59 h 514"/>
                  <a:gd name="T86" fmla="*/ 330 w 757"/>
                  <a:gd name="T87" fmla="*/ 70 h 514"/>
                  <a:gd name="T88" fmla="*/ 503 w 757"/>
                  <a:gd name="T89" fmla="*/ 49 h 514"/>
                  <a:gd name="T90" fmla="*/ 514 w 757"/>
                  <a:gd name="T91" fmla="*/ 45 h 514"/>
                  <a:gd name="T92" fmla="*/ 619 w 757"/>
                  <a:gd name="T93" fmla="*/ 70 h 514"/>
                  <a:gd name="T94" fmla="*/ 661 w 757"/>
                  <a:gd name="T95" fmla="*/ 123 h 514"/>
                  <a:gd name="T96" fmla="*/ 715 w 757"/>
                  <a:gd name="T97" fmla="*/ 286 h 514"/>
                  <a:gd name="T98" fmla="*/ 731 w 757"/>
                  <a:gd name="T99" fmla="*/ 415 h 514"/>
                  <a:gd name="T100" fmla="*/ 686 w 757"/>
                  <a:gd name="T101" fmla="*/ 488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57" h="514">
                    <a:moveTo>
                      <a:pt x="738" y="281"/>
                    </a:moveTo>
                    <a:lnTo>
                      <a:pt x="738" y="281"/>
                    </a:lnTo>
                    <a:cubicBezTo>
                      <a:pt x="729" y="227"/>
                      <a:pt x="714" y="164"/>
                      <a:pt x="681" y="111"/>
                    </a:cubicBezTo>
                    <a:cubicBezTo>
                      <a:pt x="665" y="85"/>
                      <a:pt x="651" y="67"/>
                      <a:pt x="635" y="52"/>
                    </a:cubicBezTo>
                    <a:cubicBezTo>
                      <a:pt x="596" y="17"/>
                      <a:pt x="550" y="7"/>
                      <a:pt x="506" y="23"/>
                    </a:cubicBezTo>
                    <a:cubicBezTo>
                      <a:pt x="503" y="24"/>
                      <a:pt x="499" y="26"/>
                      <a:pt x="494" y="27"/>
                    </a:cubicBezTo>
                    <a:cubicBezTo>
                      <a:pt x="462" y="41"/>
                      <a:pt x="403" y="66"/>
                      <a:pt x="336" y="48"/>
                    </a:cubicBezTo>
                    <a:cubicBezTo>
                      <a:pt x="325" y="45"/>
                      <a:pt x="312" y="41"/>
                      <a:pt x="300" y="37"/>
                    </a:cubicBezTo>
                    <a:cubicBezTo>
                      <a:pt x="250" y="19"/>
                      <a:pt x="193" y="0"/>
                      <a:pt x="146" y="33"/>
                    </a:cubicBezTo>
                    <a:cubicBezTo>
                      <a:pt x="105" y="59"/>
                      <a:pt x="72" y="102"/>
                      <a:pt x="50" y="159"/>
                    </a:cubicBezTo>
                    <a:cubicBezTo>
                      <a:pt x="30" y="206"/>
                      <a:pt x="15" y="265"/>
                      <a:pt x="5" y="329"/>
                    </a:cubicBezTo>
                    <a:lnTo>
                      <a:pt x="5" y="329"/>
                    </a:lnTo>
                    <a:cubicBezTo>
                      <a:pt x="1" y="357"/>
                      <a:pt x="0" y="381"/>
                      <a:pt x="1" y="405"/>
                    </a:cubicBezTo>
                    <a:cubicBezTo>
                      <a:pt x="4" y="474"/>
                      <a:pt x="32" y="513"/>
                      <a:pt x="80" y="510"/>
                    </a:cubicBezTo>
                    <a:cubicBezTo>
                      <a:pt x="112" y="509"/>
                      <a:pt x="132" y="483"/>
                      <a:pt x="149" y="463"/>
                    </a:cubicBezTo>
                    <a:cubicBezTo>
                      <a:pt x="152" y="459"/>
                      <a:pt x="152" y="459"/>
                      <a:pt x="152" y="459"/>
                    </a:cubicBezTo>
                    <a:cubicBezTo>
                      <a:pt x="182" y="421"/>
                      <a:pt x="214" y="380"/>
                      <a:pt x="261" y="365"/>
                    </a:cubicBezTo>
                    <a:cubicBezTo>
                      <a:pt x="296" y="353"/>
                      <a:pt x="335" y="352"/>
                      <a:pt x="375" y="352"/>
                    </a:cubicBezTo>
                    <a:cubicBezTo>
                      <a:pt x="414" y="352"/>
                      <a:pt x="464" y="351"/>
                      <a:pt x="499" y="368"/>
                    </a:cubicBezTo>
                    <a:cubicBezTo>
                      <a:pt x="536" y="385"/>
                      <a:pt x="565" y="407"/>
                      <a:pt x="586" y="434"/>
                    </a:cubicBezTo>
                    <a:cubicBezTo>
                      <a:pt x="591" y="441"/>
                      <a:pt x="596" y="448"/>
                      <a:pt x="601" y="454"/>
                    </a:cubicBezTo>
                    <a:cubicBezTo>
                      <a:pt x="625" y="485"/>
                      <a:pt x="642" y="510"/>
                      <a:pt x="681" y="510"/>
                    </a:cubicBezTo>
                    <a:cubicBezTo>
                      <a:pt x="683" y="510"/>
                      <a:pt x="686" y="510"/>
                      <a:pt x="688" y="510"/>
                    </a:cubicBezTo>
                    <a:cubicBezTo>
                      <a:pt x="712" y="508"/>
                      <a:pt x="752" y="494"/>
                      <a:pt x="754" y="416"/>
                    </a:cubicBezTo>
                    <a:cubicBezTo>
                      <a:pt x="756" y="371"/>
                      <a:pt x="746" y="325"/>
                      <a:pt x="738" y="281"/>
                    </a:cubicBezTo>
                    <a:close/>
                    <a:moveTo>
                      <a:pt x="686" y="488"/>
                    </a:moveTo>
                    <a:lnTo>
                      <a:pt x="686" y="488"/>
                    </a:lnTo>
                    <a:cubicBezTo>
                      <a:pt x="657" y="490"/>
                      <a:pt x="645" y="475"/>
                      <a:pt x="619" y="440"/>
                    </a:cubicBezTo>
                    <a:cubicBezTo>
                      <a:pt x="615" y="433"/>
                      <a:pt x="610" y="427"/>
                      <a:pt x="605" y="420"/>
                    </a:cubicBezTo>
                    <a:cubicBezTo>
                      <a:pt x="582" y="391"/>
                      <a:pt x="550" y="366"/>
                      <a:pt x="508" y="347"/>
                    </a:cubicBezTo>
                    <a:cubicBezTo>
                      <a:pt x="475" y="330"/>
                      <a:pt x="430" y="328"/>
                      <a:pt x="390" y="328"/>
                    </a:cubicBezTo>
                    <a:cubicBezTo>
                      <a:pt x="384" y="328"/>
                      <a:pt x="378" y="329"/>
                      <a:pt x="373" y="329"/>
                    </a:cubicBezTo>
                    <a:cubicBezTo>
                      <a:pt x="333" y="329"/>
                      <a:pt x="291" y="330"/>
                      <a:pt x="254" y="343"/>
                    </a:cubicBezTo>
                    <a:cubicBezTo>
                      <a:pt x="200" y="360"/>
                      <a:pt x="166" y="403"/>
                      <a:pt x="133" y="445"/>
                    </a:cubicBezTo>
                    <a:cubicBezTo>
                      <a:pt x="130" y="448"/>
                      <a:pt x="130" y="448"/>
                      <a:pt x="130" y="448"/>
                    </a:cubicBezTo>
                    <a:cubicBezTo>
                      <a:pt x="115" y="467"/>
                      <a:pt x="101" y="486"/>
                      <a:pt x="79" y="488"/>
                    </a:cubicBezTo>
                    <a:cubicBezTo>
                      <a:pt x="79" y="488"/>
                      <a:pt x="78" y="488"/>
                      <a:pt x="77" y="488"/>
                    </a:cubicBezTo>
                    <a:cubicBezTo>
                      <a:pt x="34" y="488"/>
                      <a:pt x="26" y="435"/>
                      <a:pt x="24" y="404"/>
                    </a:cubicBezTo>
                    <a:cubicBezTo>
                      <a:pt x="23" y="382"/>
                      <a:pt x="25" y="358"/>
                      <a:pt x="28" y="332"/>
                    </a:cubicBezTo>
                    <a:lnTo>
                      <a:pt x="28" y="332"/>
                    </a:lnTo>
                    <a:cubicBezTo>
                      <a:pt x="38" y="270"/>
                      <a:pt x="52" y="214"/>
                      <a:pt x="71" y="167"/>
                    </a:cubicBezTo>
                    <a:cubicBezTo>
                      <a:pt x="91" y="116"/>
                      <a:pt x="122" y="76"/>
                      <a:pt x="158" y="51"/>
                    </a:cubicBezTo>
                    <a:cubicBezTo>
                      <a:pt x="197" y="26"/>
                      <a:pt x="244" y="42"/>
                      <a:pt x="291" y="59"/>
                    </a:cubicBezTo>
                    <a:cubicBezTo>
                      <a:pt x="305" y="63"/>
                      <a:pt x="317" y="67"/>
                      <a:pt x="330" y="70"/>
                    </a:cubicBezTo>
                    <a:cubicBezTo>
                      <a:pt x="404" y="91"/>
                      <a:pt x="468" y="64"/>
                      <a:pt x="503" y="49"/>
                    </a:cubicBezTo>
                    <a:cubicBezTo>
                      <a:pt x="507" y="47"/>
                      <a:pt x="511" y="46"/>
                      <a:pt x="514" y="45"/>
                    </a:cubicBezTo>
                    <a:cubicBezTo>
                      <a:pt x="548" y="31"/>
                      <a:pt x="587" y="41"/>
                      <a:pt x="619" y="70"/>
                    </a:cubicBezTo>
                    <a:cubicBezTo>
                      <a:pt x="634" y="82"/>
                      <a:pt x="646" y="99"/>
                      <a:pt x="661" y="123"/>
                    </a:cubicBezTo>
                    <a:cubicBezTo>
                      <a:pt x="692" y="173"/>
                      <a:pt x="706" y="233"/>
                      <a:pt x="715" y="286"/>
                    </a:cubicBezTo>
                    <a:cubicBezTo>
                      <a:pt x="723" y="328"/>
                      <a:pt x="732" y="373"/>
                      <a:pt x="731" y="415"/>
                    </a:cubicBezTo>
                    <a:cubicBezTo>
                      <a:pt x="730" y="460"/>
                      <a:pt x="714" y="485"/>
                      <a:pt x="686" y="48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Freeform 150"/>
              <p:cNvSpPr>
                <a:spLocks noChangeArrowheads="1"/>
              </p:cNvSpPr>
              <p:nvPr/>
            </p:nvSpPr>
            <p:spPr bwMode="auto">
              <a:xfrm>
                <a:off x="8501324" y="3914465"/>
                <a:ext cx="51934" cy="51933"/>
              </a:xfrm>
              <a:custGeom>
                <a:avLst/>
                <a:gdLst>
                  <a:gd name="T0" fmla="*/ 62 w 125"/>
                  <a:gd name="T1" fmla="*/ 0 h 125"/>
                  <a:gd name="T2" fmla="*/ 62 w 125"/>
                  <a:gd name="T3" fmla="*/ 0 h 125"/>
                  <a:gd name="T4" fmla="*/ 0 w 125"/>
                  <a:gd name="T5" fmla="*/ 62 h 125"/>
                  <a:gd name="T6" fmla="*/ 62 w 125"/>
                  <a:gd name="T7" fmla="*/ 124 h 125"/>
                  <a:gd name="T8" fmla="*/ 124 w 125"/>
                  <a:gd name="T9" fmla="*/ 62 h 125"/>
                  <a:gd name="T10" fmla="*/ 62 w 125"/>
                  <a:gd name="T11" fmla="*/ 0 h 125"/>
                  <a:gd name="T12" fmla="*/ 62 w 125"/>
                  <a:gd name="T13" fmla="*/ 101 h 125"/>
                  <a:gd name="T14" fmla="*/ 62 w 125"/>
                  <a:gd name="T15" fmla="*/ 101 h 125"/>
                  <a:gd name="T16" fmla="*/ 22 w 125"/>
                  <a:gd name="T17" fmla="*/ 62 h 125"/>
                  <a:gd name="T18" fmla="*/ 62 w 125"/>
                  <a:gd name="T19" fmla="*/ 23 h 125"/>
                  <a:gd name="T20" fmla="*/ 100 w 125"/>
                  <a:gd name="T21" fmla="*/ 62 h 125"/>
                  <a:gd name="T22" fmla="*/ 62 w 125"/>
                  <a:gd name="T23" fmla="*/ 10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5" h="125">
                    <a:moveTo>
                      <a:pt x="62" y="0"/>
                    </a:moveTo>
                    <a:lnTo>
                      <a:pt x="62" y="0"/>
                    </a:lnTo>
                    <a:cubicBezTo>
                      <a:pt x="28" y="0"/>
                      <a:pt x="0" y="28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8"/>
                      <a:pt x="96" y="0"/>
                      <a:pt x="62" y="0"/>
                    </a:cubicBezTo>
                    <a:close/>
                    <a:moveTo>
                      <a:pt x="62" y="101"/>
                    </a:moveTo>
                    <a:lnTo>
                      <a:pt x="62" y="101"/>
                    </a:lnTo>
                    <a:cubicBezTo>
                      <a:pt x="40" y="101"/>
                      <a:pt x="22" y="84"/>
                      <a:pt x="22" y="62"/>
                    </a:cubicBezTo>
                    <a:cubicBezTo>
                      <a:pt x="22" y="41"/>
                      <a:pt x="40" y="23"/>
                      <a:pt x="62" y="23"/>
                    </a:cubicBezTo>
                    <a:cubicBezTo>
                      <a:pt x="83" y="23"/>
                      <a:pt x="100" y="41"/>
                      <a:pt x="100" y="62"/>
                    </a:cubicBezTo>
                    <a:cubicBezTo>
                      <a:pt x="100" y="84"/>
                      <a:pt x="83" y="101"/>
                      <a:pt x="62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6" name="Group 3095"/>
          <p:cNvGrpSpPr/>
          <p:nvPr/>
        </p:nvGrpSpPr>
        <p:grpSpPr>
          <a:xfrm>
            <a:off x="2187238" y="4695322"/>
            <a:ext cx="430306" cy="430306"/>
            <a:chOff x="2187238" y="4695322"/>
            <a:chExt cx="430306" cy="430306"/>
          </a:xfrm>
        </p:grpSpPr>
        <p:sp>
          <p:nvSpPr>
            <p:cNvPr id="443" name="Freeform 33"/>
            <p:cNvSpPr>
              <a:spLocks noChangeArrowheads="1"/>
            </p:cNvSpPr>
            <p:nvPr/>
          </p:nvSpPr>
          <p:spPr bwMode="auto">
            <a:xfrm>
              <a:off x="2187238" y="4695322"/>
              <a:ext cx="430306" cy="430306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2344894" y="4762093"/>
              <a:ext cx="114996" cy="294908"/>
              <a:chOff x="2344894" y="4762093"/>
              <a:chExt cx="114996" cy="294908"/>
            </a:xfrm>
            <a:solidFill>
              <a:schemeClr val="bg1"/>
            </a:solidFill>
          </p:grpSpPr>
          <p:sp>
            <p:nvSpPr>
              <p:cNvPr id="561" name="Freeform 151"/>
              <p:cNvSpPr>
                <a:spLocks noChangeArrowheads="1"/>
              </p:cNvSpPr>
              <p:nvPr/>
            </p:nvSpPr>
            <p:spPr bwMode="auto">
              <a:xfrm>
                <a:off x="2380135" y="4808462"/>
                <a:ext cx="46369" cy="20402"/>
              </a:xfrm>
              <a:custGeom>
                <a:avLst/>
                <a:gdLst>
                  <a:gd name="T0" fmla="*/ 4 w 109"/>
                  <a:gd name="T1" fmla="*/ 26 h 49"/>
                  <a:gd name="T2" fmla="*/ 4 w 109"/>
                  <a:gd name="T3" fmla="*/ 26 h 49"/>
                  <a:gd name="T4" fmla="*/ 4 w 109"/>
                  <a:gd name="T5" fmla="*/ 43 h 49"/>
                  <a:gd name="T6" fmla="*/ 21 w 109"/>
                  <a:gd name="T7" fmla="*/ 43 h 49"/>
                  <a:gd name="T8" fmla="*/ 87 w 109"/>
                  <a:gd name="T9" fmla="*/ 43 h 49"/>
                  <a:gd name="T10" fmla="*/ 96 w 109"/>
                  <a:gd name="T11" fmla="*/ 47 h 49"/>
                  <a:gd name="T12" fmla="*/ 104 w 109"/>
                  <a:gd name="T13" fmla="*/ 43 h 49"/>
                  <a:gd name="T14" fmla="*/ 104 w 109"/>
                  <a:gd name="T15" fmla="*/ 26 h 49"/>
                  <a:gd name="T16" fmla="*/ 4 w 109"/>
                  <a:gd name="T17" fmla="*/ 2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49">
                    <a:moveTo>
                      <a:pt x="4" y="26"/>
                    </a:moveTo>
                    <a:lnTo>
                      <a:pt x="4" y="26"/>
                    </a:lnTo>
                    <a:cubicBezTo>
                      <a:pt x="0" y="32"/>
                      <a:pt x="0" y="39"/>
                      <a:pt x="4" y="43"/>
                    </a:cubicBezTo>
                    <a:cubicBezTo>
                      <a:pt x="9" y="48"/>
                      <a:pt x="16" y="48"/>
                      <a:pt x="21" y="43"/>
                    </a:cubicBezTo>
                    <a:cubicBezTo>
                      <a:pt x="38" y="25"/>
                      <a:pt x="69" y="25"/>
                      <a:pt x="87" y="43"/>
                    </a:cubicBezTo>
                    <a:cubicBezTo>
                      <a:pt x="89" y="46"/>
                      <a:pt x="92" y="47"/>
                      <a:pt x="96" y="47"/>
                    </a:cubicBezTo>
                    <a:cubicBezTo>
                      <a:pt x="98" y="47"/>
                      <a:pt x="101" y="46"/>
                      <a:pt x="104" y="43"/>
                    </a:cubicBezTo>
                    <a:cubicBezTo>
                      <a:pt x="108" y="39"/>
                      <a:pt x="108" y="32"/>
                      <a:pt x="104" y="26"/>
                    </a:cubicBezTo>
                    <a:cubicBezTo>
                      <a:pt x="77" y="0"/>
                      <a:pt x="31" y="0"/>
                      <a:pt x="4" y="2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" name="Freeform 152"/>
              <p:cNvSpPr>
                <a:spLocks noChangeArrowheads="1"/>
              </p:cNvSpPr>
              <p:nvPr/>
            </p:nvSpPr>
            <p:spPr bwMode="auto">
              <a:xfrm>
                <a:off x="2361587" y="4786205"/>
                <a:ext cx="81610" cy="25967"/>
              </a:xfrm>
              <a:custGeom>
                <a:avLst/>
                <a:gdLst>
                  <a:gd name="T0" fmla="*/ 178 w 193"/>
                  <a:gd name="T1" fmla="*/ 58 h 60"/>
                  <a:gd name="T2" fmla="*/ 178 w 193"/>
                  <a:gd name="T3" fmla="*/ 58 h 60"/>
                  <a:gd name="T4" fmla="*/ 186 w 193"/>
                  <a:gd name="T5" fmla="*/ 54 h 60"/>
                  <a:gd name="T6" fmla="*/ 186 w 193"/>
                  <a:gd name="T7" fmla="*/ 38 h 60"/>
                  <a:gd name="T8" fmla="*/ 96 w 193"/>
                  <a:gd name="T9" fmla="*/ 0 h 60"/>
                  <a:gd name="T10" fmla="*/ 5 w 193"/>
                  <a:gd name="T11" fmla="*/ 38 h 60"/>
                  <a:gd name="T12" fmla="*/ 5 w 193"/>
                  <a:gd name="T13" fmla="*/ 54 h 60"/>
                  <a:gd name="T14" fmla="*/ 22 w 193"/>
                  <a:gd name="T15" fmla="*/ 54 h 60"/>
                  <a:gd name="T16" fmla="*/ 170 w 193"/>
                  <a:gd name="T17" fmla="*/ 54 h 60"/>
                  <a:gd name="T18" fmla="*/ 178 w 193"/>
                  <a:gd name="T19" fmla="*/ 5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60">
                    <a:moveTo>
                      <a:pt x="178" y="58"/>
                    </a:moveTo>
                    <a:lnTo>
                      <a:pt x="178" y="58"/>
                    </a:lnTo>
                    <a:cubicBezTo>
                      <a:pt x="181" y="58"/>
                      <a:pt x="184" y="57"/>
                      <a:pt x="186" y="54"/>
                    </a:cubicBezTo>
                    <a:cubicBezTo>
                      <a:pt x="192" y="49"/>
                      <a:pt x="192" y="42"/>
                      <a:pt x="186" y="38"/>
                    </a:cubicBezTo>
                    <a:cubicBezTo>
                      <a:pt x="163" y="14"/>
                      <a:pt x="130" y="0"/>
                      <a:pt x="96" y="0"/>
                    </a:cubicBezTo>
                    <a:cubicBezTo>
                      <a:pt x="62" y="0"/>
                      <a:pt x="29" y="14"/>
                      <a:pt x="5" y="38"/>
                    </a:cubicBezTo>
                    <a:cubicBezTo>
                      <a:pt x="0" y="42"/>
                      <a:pt x="0" y="49"/>
                      <a:pt x="5" y="54"/>
                    </a:cubicBezTo>
                    <a:cubicBezTo>
                      <a:pt x="9" y="59"/>
                      <a:pt x="17" y="59"/>
                      <a:pt x="22" y="54"/>
                    </a:cubicBezTo>
                    <a:cubicBezTo>
                      <a:pt x="62" y="15"/>
                      <a:pt x="130" y="15"/>
                      <a:pt x="170" y="54"/>
                    </a:cubicBezTo>
                    <a:cubicBezTo>
                      <a:pt x="172" y="57"/>
                      <a:pt x="175" y="58"/>
                      <a:pt x="178" y="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" name="Freeform 153"/>
              <p:cNvSpPr>
                <a:spLocks noChangeArrowheads="1"/>
              </p:cNvSpPr>
              <p:nvPr/>
            </p:nvSpPr>
            <p:spPr bwMode="auto">
              <a:xfrm>
                <a:off x="2344894" y="4762093"/>
                <a:ext cx="114996" cy="31532"/>
              </a:xfrm>
              <a:custGeom>
                <a:avLst/>
                <a:gdLst>
                  <a:gd name="T0" fmla="*/ 137 w 274"/>
                  <a:gd name="T1" fmla="*/ 0 h 76"/>
                  <a:gd name="T2" fmla="*/ 137 w 274"/>
                  <a:gd name="T3" fmla="*/ 0 h 76"/>
                  <a:gd name="T4" fmla="*/ 5 w 274"/>
                  <a:gd name="T5" fmla="*/ 54 h 76"/>
                  <a:gd name="T6" fmla="*/ 5 w 274"/>
                  <a:gd name="T7" fmla="*/ 71 h 76"/>
                  <a:gd name="T8" fmla="*/ 21 w 274"/>
                  <a:gd name="T9" fmla="*/ 71 h 76"/>
                  <a:gd name="T10" fmla="*/ 137 w 274"/>
                  <a:gd name="T11" fmla="*/ 23 h 76"/>
                  <a:gd name="T12" fmla="*/ 252 w 274"/>
                  <a:gd name="T13" fmla="*/ 71 h 76"/>
                  <a:gd name="T14" fmla="*/ 261 w 274"/>
                  <a:gd name="T15" fmla="*/ 74 h 76"/>
                  <a:gd name="T16" fmla="*/ 269 w 274"/>
                  <a:gd name="T17" fmla="*/ 71 h 76"/>
                  <a:gd name="T18" fmla="*/ 269 w 274"/>
                  <a:gd name="T19" fmla="*/ 54 h 76"/>
                  <a:gd name="T20" fmla="*/ 137 w 274"/>
                  <a:gd name="T2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4" h="76">
                    <a:moveTo>
                      <a:pt x="137" y="0"/>
                    </a:moveTo>
                    <a:lnTo>
                      <a:pt x="137" y="0"/>
                    </a:lnTo>
                    <a:cubicBezTo>
                      <a:pt x="87" y="0"/>
                      <a:pt x="40" y="19"/>
                      <a:pt x="5" y="54"/>
                    </a:cubicBezTo>
                    <a:cubicBezTo>
                      <a:pt x="0" y="59"/>
                      <a:pt x="0" y="67"/>
                      <a:pt x="5" y="71"/>
                    </a:cubicBezTo>
                    <a:cubicBezTo>
                      <a:pt x="10" y="75"/>
                      <a:pt x="17" y="75"/>
                      <a:pt x="21" y="71"/>
                    </a:cubicBezTo>
                    <a:cubicBezTo>
                      <a:pt x="53" y="40"/>
                      <a:pt x="93" y="23"/>
                      <a:pt x="137" y="23"/>
                    </a:cubicBezTo>
                    <a:cubicBezTo>
                      <a:pt x="181" y="23"/>
                      <a:pt x="221" y="40"/>
                      <a:pt x="252" y="71"/>
                    </a:cubicBezTo>
                    <a:cubicBezTo>
                      <a:pt x="255" y="73"/>
                      <a:pt x="258" y="74"/>
                      <a:pt x="261" y="74"/>
                    </a:cubicBezTo>
                    <a:cubicBezTo>
                      <a:pt x="264" y="74"/>
                      <a:pt x="267" y="73"/>
                      <a:pt x="269" y="71"/>
                    </a:cubicBezTo>
                    <a:cubicBezTo>
                      <a:pt x="273" y="67"/>
                      <a:pt x="273" y="59"/>
                      <a:pt x="269" y="54"/>
                    </a:cubicBezTo>
                    <a:cubicBezTo>
                      <a:pt x="234" y="19"/>
                      <a:pt x="18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" name="Freeform 154"/>
              <p:cNvSpPr>
                <a:spLocks noChangeArrowheads="1"/>
              </p:cNvSpPr>
              <p:nvPr/>
            </p:nvSpPr>
            <p:spPr bwMode="auto">
              <a:xfrm>
                <a:off x="2348603" y="4839993"/>
                <a:ext cx="109432" cy="217008"/>
              </a:xfrm>
              <a:custGeom>
                <a:avLst/>
                <a:gdLst>
                  <a:gd name="T0" fmla="*/ 201 w 258"/>
                  <a:gd name="T1" fmla="*/ 0 h 515"/>
                  <a:gd name="T2" fmla="*/ 201 w 258"/>
                  <a:gd name="T3" fmla="*/ 0 h 515"/>
                  <a:gd name="T4" fmla="*/ 61 w 258"/>
                  <a:gd name="T5" fmla="*/ 0 h 515"/>
                  <a:gd name="T6" fmla="*/ 0 w 258"/>
                  <a:gd name="T7" fmla="*/ 47 h 515"/>
                  <a:gd name="T8" fmla="*/ 0 w 258"/>
                  <a:gd name="T9" fmla="*/ 381 h 515"/>
                  <a:gd name="T10" fmla="*/ 129 w 258"/>
                  <a:gd name="T11" fmla="*/ 514 h 515"/>
                  <a:gd name="T12" fmla="*/ 133 w 258"/>
                  <a:gd name="T13" fmla="*/ 514 h 515"/>
                  <a:gd name="T14" fmla="*/ 257 w 258"/>
                  <a:gd name="T15" fmla="*/ 381 h 515"/>
                  <a:gd name="T16" fmla="*/ 257 w 258"/>
                  <a:gd name="T17" fmla="*/ 47 h 515"/>
                  <a:gd name="T18" fmla="*/ 201 w 258"/>
                  <a:gd name="T19" fmla="*/ 0 h 515"/>
                  <a:gd name="T20" fmla="*/ 233 w 258"/>
                  <a:gd name="T21" fmla="*/ 381 h 515"/>
                  <a:gd name="T22" fmla="*/ 233 w 258"/>
                  <a:gd name="T23" fmla="*/ 381 h 515"/>
                  <a:gd name="T24" fmla="*/ 133 w 258"/>
                  <a:gd name="T25" fmla="*/ 491 h 515"/>
                  <a:gd name="T26" fmla="*/ 129 w 258"/>
                  <a:gd name="T27" fmla="*/ 491 h 515"/>
                  <a:gd name="T28" fmla="*/ 24 w 258"/>
                  <a:gd name="T29" fmla="*/ 381 h 515"/>
                  <a:gd name="T30" fmla="*/ 24 w 258"/>
                  <a:gd name="T31" fmla="*/ 47 h 515"/>
                  <a:gd name="T32" fmla="*/ 61 w 258"/>
                  <a:gd name="T33" fmla="*/ 23 h 515"/>
                  <a:gd name="T34" fmla="*/ 201 w 258"/>
                  <a:gd name="T35" fmla="*/ 23 h 515"/>
                  <a:gd name="T36" fmla="*/ 233 w 258"/>
                  <a:gd name="T37" fmla="*/ 47 h 515"/>
                  <a:gd name="T38" fmla="*/ 233 w 258"/>
                  <a:gd name="T39" fmla="*/ 381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8" h="515">
                    <a:moveTo>
                      <a:pt x="201" y="0"/>
                    </a:moveTo>
                    <a:lnTo>
                      <a:pt x="201" y="0"/>
                    </a:lnTo>
                    <a:cubicBezTo>
                      <a:pt x="61" y="0"/>
                      <a:pt x="61" y="0"/>
                      <a:pt x="61" y="0"/>
                    </a:cubicBezTo>
                    <a:cubicBezTo>
                      <a:pt x="23" y="0"/>
                      <a:pt x="0" y="18"/>
                      <a:pt x="0" y="47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452"/>
                      <a:pt x="60" y="514"/>
                      <a:pt x="129" y="514"/>
                    </a:cubicBezTo>
                    <a:cubicBezTo>
                      <a:pt x="133" y="514"/>
                      <a:pt x="133" y="514"/>
                      <a:pt x="133" y="514"/>
                    </a:cubicBezTo>
                    <a:cubicBezTo>
                      <a:pt x="200" y="514"/>
                      <a:pt x="257" y="453"/>
                      <a:pt x="257" y="381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7" y="30"/>
                      <a:pt x="250" y="0"/>
                      <a:pt x="201" y="0"/>
                    </a:cubicBezTo>
                    <a:close/>
                    <a:moveTo>
                      <a:pt x="233" y="381"/>
                    </a:moveTo>
                    <a:lnTo>
                      <a:pt x="233" y="381"/>
                    </a:lnTo>
                    <a:cubicBezTo>
                      <a:pt x="233" y="441"/>
                      <a:pt x="187" y="491"/>
                      <a:pt x="133" y="491"/>
                    </a:cubicBezTo>
                    <a:cubicBezTo>
                      <a:pt x="129" y="491"/>
                      <a:pt x="129" y="491"/>
                      <a:pt x="129" y="491"/>
                    </a:cubicBezTo>
                    <a:cubicBezTo>
                      <a:pt x="73" y="491"/>
                      <a:pt x="24" y="440"/>
                      <a:pt x="24" y="381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27"/>
                      <a:pt x="43" y="23"/>
                      <a:pt x="61" y="23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33" y="23"/>
                      <a:pt x="233" y="40"/>
                      <a:pt x="233" y="47"/>
                    </a:cubicBezTo>
                    <a:lnTo>
                      <a:pt x="233" y="38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Freeform 155"/>
              <p:cNvSpPr>
                <a:spLocks noChangeArrowheads="1"/>
              </p:cNvSpPr>
              <p:nvPr/>
            </p:nvSpPr>
            <p:spPr bwMode="auto">
              <a:xfrm>
                <a:off x="2385698" y="4873379"/>
                <a:ext cx="35241" cy="35241"/>
              </a:xfrm>
              <a:custGeom>
                <a:avLst/>
                <a:gdLst>
                  <a:gd name="T0" fmla="*/ 41 w 82"/>
                  <a:gd name="T1" fmla="*/ 0 h 83"/>
                  <a:gd name="T2" fmla="*/ 41 w 82"/>
                  <a:gd name="T3" fmla="*/ 0 h 83"/>
                  <a:gd name="T4" fmla="*/ 0 w 82"/>
                  <a:gd name="T5" fmla="*/ 41 h 83"/>
                  <a:gd name="T6" fmla="*/ 41 w 82"/>
                  <a:gd name="T7" fmla="*/ 82 h 83"/>
                  <a:gd name="T8" fmla="*/ 81 w 82"/>
                  <a:gd name="T9" fmla="*/ 41 h 83"/>
                  <a:gd name="T10" fmla="*/ 41 w 82"/>
                  <a:gd name="T11" fmla="*/ 0 h 83"/>
                  <a:gd name="T12" fmla="*/ 41 w 82"/>
                  <a:gd name="T13" fmla="*/ 59 h 83"/>
                  <a:gd name="T14" fmla="*/ 41 w 82"/>
                  <a:gd name="T15" fmla="*/ 59 h 83"/>
                  <a:gd name="T16" fmla="*/ 23 w 82"/>
                  <a:gd name="T17" fmla="*/ 41 h 83"/>
                  <a:gd name="T18" fmla="*/ 41 w 82"/>
                  <a:gd name="T19" fmla="*/ 23 h 83"/>
                  <a:gd name="T20" fmla="*/ 59 w 82"/>
                  <a:gd name="T21" fmla="*/ 41 h 83"/>
                  <a:gd name="T22" fmla="*/ 41 w 82"/>
                  <a:gd name="T23" fmla="*/ 5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83">
                    <a:moveTo>
                      <a:pt x="41" y="0"/>
                    </a:moveTo>
                    <a:lnTo>
                      <a:pt x="41" y="0"/>
                    </a:ln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4" y="82"/>
                      <a:pt x="81" y="64"/>
                      <a:pt x="81" y="41"/>
                    </a:cubicBezTo>
                    <a:cubicBezTo>
                      <a:pt x="81" y="18"/>
                      <a:pt x="64" y="0"/>
                      <a:pt x="41" y="0"/>
                    </a:cubicBezTo>
                    <a:close/>
                    <a:moveTo>
                      <a:pt x="41" y="59"/>
                    </a:moveTo>
                    <a:lnTo>
                      <a:pt x="41" y="59"/>
                    </a:lnTo>
                    <a:cubicBezTo>
                      <a:pt x="32" y="59"/>
                      <a:pt x="23" y="50"/>
                      <a:pt x="23" y="41"/>
                    </a:cubicBezTo>
                    <a:cubicBezTo>
                      <a:pt x="23" y="32"/>
                      <a:pt x="32" y="23"/>
                      <a:pt x="41" y="23"/>
                    </a:cubicBezTo>
                    <a:cubicBezTo>
                      <a:pt x="50" y="23"/>
                      <a:pt x="59" y="32"/>
                      <a:pt x="59" y="41"/>
                    </a:cubicBezTo>
                    <a:cubicBezTo>
                      <a:pt x="59" y="50"/>
                      <a:pt x="50" y="59"/>
                      <a:pt x="4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5" name="Group 3094"/>
          <p:cNvGrpSpPr/>
          <p:nvPr/>
        </p:nvGrpSpPr>
        <p:grpSpPr>
          <a:xfrm>
            <a:off x="3054277" y="4695322"/>
            <a:ext cx="430306" cy="430306"/>
            <a:chOff x="3054277" y="4695322"/>
            <a:chExt cx="430306" cy="430306"/>
          </a:xfrm>
        </p:grpSpPr>
        <p:sp>
          <p:nvSpPr>
            <p:cNvPr id="444" name="Freeform 34"/>
            <p:cNvSpPr>
              <a:spLocks noChangeArrowheads="1"/>
            </p:cNvSpPr>
            <p:nvPr/>
          </p:nvSpPr>
          <p:spPr bwMode="auto">
            <a:xfrm>
              <a:off x="3054277" y="4695322"/>
              <a:ext cx="430306" cy="430306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" name="Freeform 156"/>
            <p:cNvSpPr>
              <a:spLocks noChangeArrowheads="1"/>
            </p:cNvSpPr>
            <p:nvPr/>
          </p:nvSpPr>
          <p:spPr bwMode="auto">
            <a:xfrm>
              <a:off x="3113631" y="4763947"/>
              <a:ext cx="309747" cy="291198"/>
            </a:xfrm>
            <a:custGeom>
              <a:avLst/>
              <a:gdLst>
                <a:gd name="T0" fmla="*/ 660 w 737"/>
                <a:gd name="T1" fmla="*/ 276 h 692"/>
                <a:gd name="T2" fmla="*/ 368 w 737"/>
                <a:gd name="T3" fmla="*/ 0 h 692"/>
                <a:gd name="T4" fmla="*/ 77 w 737"/>
                <a:gd name="T5" fmla="*/ 276 h 692"/>
                <a:gd name="T6" fmla="*/ 77 w 737"/>
                <a:gd name="T7" fmla="*/ 520 h 692"/>
                <a:gd name="T8" fmla="*/ 157 w 737"/>
                <a:gd name="T9" fmla="*/ 509 h 692"/>
                <a:gd name="T10" fmla="*/ 129 w 737"/>
                <a:gd name="T11" fmla="*/ 247 h 692"/>
                <a:gd name="T12" fmla="*/ 608 w 737"/>
                <a:gd name="T13" fmla="*/ 247 h 692"/>
                <a:gd name="T14" fmla="*/ 580 w 737"/>
                <a:gd name="T15" fmla="*/ 509 h 692"/>
                <a:gd name="T16" fmla="*/ 501 w 737"/>
                <a:gd name="T17" fmla="*/ 638 h 692"/>
                <a:gd name="T18" fmla="*/ 413 w 737"/>
                <a:gd name="T19" fmla="*/ 609 h 692"/>
                <a:gd name="T20" fmla="*/ 297 w 737"/>
                <a:gd name="T21" fmla="*/ 650 h 692"/>
                <a:gd name="T22" fmla="*/ 413 w 737"/>
                <a:gd name="T23" fmla="*/ 691 h 692"/>
                <a:gd name="T24" fmla="*/ 501 w 737"/>
                <a:gd name="T25" fmla="*/ 661 h 692"/>
                <a:gd name="T26" fmla="*/ 660 w 737"/>
                <a:gd name="T27" fmla="*/ 520 h 692"/>
                <a:gd name="T28" fmla="*/ 660 w 737"/>
                <a:gd name="T29" fmla="*/ 276 h 692"/>
                <a:gd name="T30" fmla="*/ 75 w 737"/>
                <a:gd name="T31" fmla="*/ 496 h 692"/>
                <a:gd name="T32" fmla="*/ 75 w 737"/>
                <a:gd name="T33" fmla="*/ 300 h 692"/>
                <a:gd name="T34" fmla="*/ 134 w 737"/>
                <a:gd name="T35" fmla="*/ 287 h 692"/>
                <a:gd name="T36" fmla="*/ 134 w 737"/>
                <a:gd name="T37" fmla="*/ 509 h 692"/>
                <a:gd name="T38" fmla="*/ 98 w 737"/>
                <a:gd name="T39" fmla="*/ 509 h 692"/>
                <a:gd name="T40" fmla="*/ 116 w 737"/>
                <a:gd name="T41" fmla="*/ 268 h 692"/>
                <a:gd name="T42" fmla="*/ 413 w 737"/>
                <a:gd name="T43" fmla="*/ 669 h 692"/>
                <a:gd name="T44" fmla="*/ 338 w 737"/>
                <a:gd name="T45" fmla="*/ 669 h 692"/>
                <a:gd name="T46" fmla="*/ 338 w 737"/>
                <a:gd name="T47" fmla="*/ 632 h 692"/>
                <a:gd name="T48" fmla="*/ 431 w 737"/>
                <a:gd name="T49" fmla="*/ 650 h 692"/>
                <a:gd name="T50" fmla="*/ 639 w 737"/>
                <a:gd name="T51" fmla="*/ 509 h 692"/>
                <a:gd name="T52" fmla="*/ 620 w 737"/>
                <a:gd name="T53" fmla="*/ 527 h 692"/>
                <a:gd name="T54" fmla="*/ 602 w 737"/>
                <a:gd name="T55" fmla="*/ 287 h 692"/>
                <a:gd name="T56" fmla="*/ 639 w 737"/>
                <a:gd name="T57" fmla="*/ 287 h 692"/>
                <a:gd name="T58" fmla="*/ 662 w 737"/>
                <a:gd name="T59" fmla="*/ 496 h 692"/>
                <a:gd name="T60" fmla="*/ 662 w 737"/>
                <a:gd name="T61" fmla="*/ 300 h 692"/>
                <a:gd name="T62" fmla="*/ 662 w 737"/>
                <a:gd name="T63" fmla="*/ 49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7" h="692">
                  <a:moveTo>
                    <a:pt x="660" y="276"/>
                  </a:moveTo>
                  <a:lnTo>
                    <a:pt x="660" y="276"/>
                  </a:lnTo>
                  <a:cubicBezTo>
                    <a:pt x="656" y="262"/>
                    <a:pt x="645" y="251"/>
                    <a:pt x="632" y="247"/>
                  </a:cubicBezTo>
                  <a:cubicBezTo>
                    <a:pt x="622" y="109"/>
                    <a:pt x="508" y="0"/>
                    <a:pt x="368" y="0"/>
                  </a:cubicBezTo>
                  <a:cubicBezTo>
                    <a:pt x="229" y="0"/>
                    <a:pt x="114" y="109"/>
                    <a:pt x="105" y="247"/>
                  </a:cubicBezTo>
                  <a:cubicBezTo>
                    <a:pt x="91" y="251"/>
                    <a:pt x="80" y="262"/>
                    <a:pt x="77" y="276"/>
                  </a:cubicBezTo>
                  <a:cubicBezTo>
                    <a:pt x="33" y="282"/>
                    <a:pt x="0" y="333"/>
                    <a:pt x="0" y="398"/>
                  </a:cubicBezTo>
                  <a:cubicBezTo>
                    <a:pt x="0" y="461"/>
                    <a:pt x="33" y="512"/>
                    <a:pt x="77" y="520"/>
                  </a:cubicBezTo>
                  <a:cubicBezTo>
                    <a:pt x="81" y="537"/>
                    <a:pt x="96" y="550"/>
                    <a:pt x="116" y="550"/>
                  </a:cubicBezTo>
                  <a:cubicBezTo>
                    <a:pt x="138" y="550"/>
                    <a:pt x="157" y="532"/>
                    <a:pt x="157" y="509"/>
                  </a:cubicBezTo>
                  <a:cubicBezTo>
                    <a:pt x="157" y="287"/>
                    <a:pt x="157" y="287"/>
                    <a:pt x="157" y="287"/>
                  </a:cubicBezTo>
                  <a:cubicBezTo>
                    <a:pt x="157" y="268"/>
                    <a:pt x="144" y="253"/>
                    <a:pt x="129" y="247"/>
                  </a:cubicBezTo>
                  <a:cubicBezTo>
                    <a:pt x="137" y="123"/>
                    <a:pt x="241" y="23"/>
                    <a:pt x="368" y="23"/>
                  </a:cubicBezTo>
                  <a:cubicBezTo>
                    <a:pt x="495" y="23"/>
                    <a:pt x="599" y="123"/>
                    <a:pt x="608" y="247"/>
                  </a:cubicBezTo>
                  <a:cubicBezTo>
                    <a:pt x="591" y="253"/>
                    <a:pt x="580" y="268"/>
                    <a:pt x="580" y="287"/>
                  </a:cubicBezTo>
                  <a:cubicBezTo>
                    <a:pt x="580" y="509"/>
                    <a:pt x="580" y="509"/>
                    <a:pt x="580" y="509"/>
                  </a:cubicBezTo>
                  <a:cubicBezTo>
                    <a:pt x="580" y="527"/>
                    <a:pt x="591" y="543"/>
                    <a:pt x="608" y="548"/>
                  </a:cubicBezTo>
                  <a:cubicBezTo>
                    <a:pt x="601" y="605"/>
                    <a:pt x="564" y="638"/>
                    <a:pt x="501" y="638"/>
                  </a:cubicBezTo>
                  <a:cubicBezTo>
                    <a:pt x="452" y="638"/>
                    <a:pt x="452" y="638"/>
                    <a:pt x="452" y="638"/>
                  </a:cubicBezTo>
                  <a:cubicBezTo>
                    <a:pt x="446" y="622"/>
                    <a:pt x="432" y="609"/>
                    <a:pt x="413" y="609"/>
                  </a:cubicBezTo>
                  <a:cubicBezTo>
                    <a:pt x="338" y="609"/>
                    <a:pt x="338" y="609"/>
                    <a:pt x="338" y="609"/>
                  </a:cubicBezTo>
                  <a:cubicBezTo>
                    <a:pt x="315" y="609"/>
                    <a:pt x="297" y="627"/>
                    <a:pt x="297" y="650"/>
                  </a:cubicBezTo>
                  <a:cubicBezTo>
                    <a:pt x="297" y="673"/>
                    <a:pt x="315" y="691"/>
                    <a:pt x="338" y="691"/>
                  </a:cubicBezTo>
                  <a:cubicBezTo>
                    <a:pt x="413" y="691"/>
                    <a:pt x="413" y="691"/>
                    <a:pt x="413" y="691"/>
                  </a:cubicBezTo>
                  <a:cubicBezTo>
                    <a:pt x="432" y="691"/>
                    <a:pt x="446" y="679"/>
                    <a:pt x="452" y="661"/>
                  </a:cubicBezTo>
                  <a:cubicBezTo>
                    <a:pt x="501" y="661"/>
                    <a:pt x="501" y="661"/>
                    <a:pt x="501" y="661"/>
                  </a:cubicBezTo>
                  <a:cubicBezTo>
                    <a:pt x="576" y="661"/>
                    <a:pt x="624" y="619"/>
                    <a:pt x="631" y="548"/>
                  </a:cubicBezTo>
                  <a:cubicBezTo>
                    <a:pt x="645" y="545"/>
                    <a:pt x="656" y="533"/>
                    <a:pt x="660" y="520"/>
                  </a:cubicBezTo>
                  <a:cubicBezTo>
                    <a:pt x="703" y="512"/>
                    <a:pt x="736" y="461"/>
                    <a:pt x="736" y="398"/>
                  </a:cubicBezTo>
                  <a:cubicBezTo>
                    <a:pt x="736" y="333"/>
                    <a:pt x="703" y="282"/>
                    <a:pt x="660" y="276"/>
                  </a:cubicBezTo>
                  <a:close/>
                  <a:moveTo>
                    <a:pt x="75" y="496"/>
                  </a:moveTo>
                  <a:lnTo>
                    <a:pt x="75" y="496"/>
                  </a:lnTo>
                  <a:cubicBezTo>
                    <a:pt x="45" y="486"/>
                    <a:pt x="24" y="445"/>
                    <a:pt x="24" y="398"/>
                  </a:cubicBezTo>
                  <a:cubicBezTo>
                    <a:pt x="24" y="350"/>
                    <a:pt x="45" y="308"/>
                    <a:pt x="75" y="300"/>
                  </a:cubicBezTo>
                  <a:lnTo>
                    <a:pt x="75" y="496"/>
                  </a:lnTo>
                  <a:close/>
                  <a:moveTo>
                    <a:pt x="134" y="287"/>
                  </a:moveTo>
                  <a:lnTo>
                    <a:pt x="134" y="287"/>
                  </a:lnTo>
                  <a:cubicBezTo>
                    <a:pt x="134" y="509"/>
                    <a:pt x="134" y="509"/>
                    <a:pt x="134" y="509"/>
                  </a:cubicBezTo>
                  <a:cubicBezTo>
                    <a:pt x="134" y="519"/>
                    <a:pt x="126" y="527"/>
                    <a:pt x="116" y="527"/>
                  </a:cubicBezTo>
                  <a:cubicBezTo>
                    <a:pt x="106" y="527"/>
                    <a:pt x="98" y="519"/>
                    <a:pt x="98" y="509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8" y="276"/>
                    <a:pt x="106" y="268"/>
                    <a:pt x="116" y="268"/>
                  </a:cubicBezTo>
                  <a:cubicBezTo>
                    <a:pt x="126" y="268"/>
                    <a:pt x="134" y="276"/>
                    <a:pt x="134" y="287"/>
                  </a:cubicBezTo>
                  <a:close/>
                  <a:moveTo>
                    <a:pt x="413" y="669"/>
                  </a:moveTo>
                  <a:lnTo>
                    <a:pt x="413" y="669"/>
                  </a:lnTo>
                  <a:cubicBezTo>
                    <a:pt x="338" y="669"/>
                    <a:pt x="338" y="669"/>
                    <a:pt x="338" y="669"/>
                  </a:cubicBezTo>
                  <a:cubicBezTo>
                    <a:pt x="329" y="669"/>
                    <a:pt x="320" y="660"/>
                    <a:pt x="320" y="650"/>
                  </a:cubicBezTo>
                  <a:cubicBezTo>
                    <a:pt x="320" y="640"/>
                    <a:pt x="329" y="632"/>
                    <a:pt x="338" y="632"/>
                  </a:cubicBezTo>
                  <a:cubicBezTo>
                    <a:pt x="413" y="632"/>
                    <a:pt x="413" y="632"/>
                    <a:pt x="413" y="632"/>
                  </a:cubicBezTo>
                  <a:cubicBezTo>
                    <a:pt x="422" y="632"/>
                    <a:pt x="431" y="640"/>
                    <a:pt x="431" y="650"/>
                  </a:cubicBezTo>
                  <a:cubicBezTo>
                    <a:pt x="431" y="660"/>
                    <a:pt x="422" y="669"/>
                    <a:pt x="413" y="669"/>
                  </a:cubicBezTo>
                  <a:close/>
                  <a:moveTo>
                    <a:pt x="639" y="509"/>
                  </a:moveTo>
                  <a:lnTo>
                    <a:pt x="639" y="509"/>
                  </a:lnTo>
                  <a:cubicBezTo>
                    <a:pt x="639" y="519"/>
                    <a:pt x="631" y="527"/>
                    <a:pt x="620" y="527"/>
                  </a:cubicBezTo>
                  <a:cubicBezTo>
                    <a:pt x="611" y="527"/>
                    <a:pt x="602" y="519"/>
                    <a:pt x="602" y="509"/>
                  </a:cubicBezTo>
                  <a:cubicBezTo>
                    <a:pt x="602" y="287"/>
                    <a:pt x="602" y="287"/>
                    <a:pt x="602" y="287"/>
                  </a:cubicBezTo>
                  <a:cubicBezTo>
                    <a:pt x="602" y="276"/>
                    <a:pt x="611" y="268"/>
                    <a:pt x="620" y="268"/>
                  </a:cubicBezTo>
                  <a:cubicBezTo>
                    <a:pt x="631" y="268"/>
                    <a:pt x="639" y="276"/>
                    <a:pt x="639" y="287"/>
                  </a:cubicBezTo>
                  <a:lnTo>
                    <a:pt x="639" y="509"/>
                  </a:lnTo>
                  <a:close/>
                  <a:moveTo>
                    <a:pt x="662" y="496"/>
                  </a:moveTo>
                  <a:lnTo>
                    <a:pt x="662" y="496"/>
                  </a:lnTo>
                  <a:cubicBezTo>
                    <a:pt x="662" y="300"/>
                    <a:pt x="662" y="300"/>
                    <a:pt x="662" y="300"/>
                  </a:cubicBezTo>
                  <a:cubicBezTo>
                    <a:pt x="690" y="308"/>
                    <a:pt x="713" y="350"/>
                    <a:pt x="713" y="398"/>
                  </a:cubicBezTo>
                  <a:cubicBezTo>
                    <a:pt x="713" y="445"/>
                    <a:pt x="690" y="486"/>
                    <a:pt x="662" y="4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8" name="Group 3097"/>
          <p:cNvGrpSpPr/>
          <p:nvPr/>
        </p:nvGrpSpPr>
        <p:grpSpPr>
          <a:xfrm>
            <a:off x="457200" y="4695322"/>
            <a:ext cx="430306" cy="430306"/>
            <a:chOff x="457200" y="4695322"/>
            <a:chExt cx="430306" cy="430306"/>
          </a:xfrm>
        </p:grpSpPr>
        <p:sp>
          <p:nvSpPr>
            <p:cNvPr id="441" name="Freeform 31"/>
            <p:cNvSpPr>
              <a:spLocks noChangeArrowheads="1"/>
            </p:cNvSpPr>
            <p:nvPr/>
          </p:nvSpPr>
          <p:spPr bwMode="auto">
            <a:xfrm>
              <a:off x="457200" y="4695322"/>
              <a:ext cx="430306" cy="430306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" name="Group 398"/>
            <p:cNvGrpSpPr/>
            <p:nvPr/>
          </p:nvGrpSpPr>
          <p:grpSpPr>
            <a:xfrm>
              <a:off x="600019" y="4750965"/>
              <a:ext cx="146526" cy="317166"/>
              <a:chOff x="600019" y="4750965"/>
              <a:chExt cx="146526" cy="317166"/>
            </a:xfrm>
            <a:solidFill>
              <a:schemeClr val="bg1"/>
            </a:solidFill>
          </p:grpSpPr>
          <p:sp>
            <p:nvSpPr>
              <p:cNvPr id="567" name="Freeform 157"/>
              <p:cNvSpPr>
                <a:spLocks noChangeArrowheads="1"/>
              </p:cNvSpPr>
              <p:nvPr/>
            </p:nvSpPr>
            <p:spPr bwMode="auto">
              <a:xfrm>
                <a:off x="600019" y="4750965"/>
                <a:ext cx="146526" cy="317166"/>
              </a:xfrm>
              <a:custGeom>
                <a:avLst/>
                <a:gdLst>
                  <a:gd name="T0" fmla="*/ 204 w 347"/>
                  <a:gd name="T1" fmla="*/ 0 h 753"/>
                  <a:gd name="T2" fmla="*/ 204 w 347"/>
                  <a:gd name="T3" fmla="*/ 0 h 753"/>
                  <a:gd name="T4" fmla="*/ 142 w 347"/>
                  <a:gd name="T5" fmla="*/ 0 h 753"/>
                  <a:gd name="T6" fmla="*/ 0 w 347"/>
                  <a:gd name="T7" fmla="*/ 117 h 753"/>
                  <a:gd name="T8" fmla="*/ 0 w 347"/>
                  <a:gd name="T9" fmla="*/ 610 h 753"/>
                  <a:gd name="T10" fmla="*/ 142 w 347"/>
                  <a:gd name="T11" fmla="*/ 752 h 753"/>
                  <a:gd name="T12" fmla="*/ 204 w 347"/>
                  <a:gd name="T13" fmla="*/ 752 h 753"/>
                  <a:gd name="T14" fmla="*/ 346 w 347"/>
                  <a:gd name="T15" fmla="*/ 610 h 753"/>
                  <a:gd name="T16" fmla="*/ 346 w 347"/>
                  <a:gd name="T17" fmla="*/ 142 h 753"/>
                  <a:gd name="T18" fmla="*/ 204 w 347"/>
                  <a:gd name="T19" fmla="*/ 0 h 753"/>
                  <a:gd name="T20" fmla="*/ 322 w 347"/>
                  <a:gd name="T21" fmla="*/ 610 h 753"/>
                  <a:gd name="T22" fmla="*/ 322 w 347"/>
                  <a:gd name="T23" fmla="*/ 610 h 753"/>
                  <a:gd name="T24" fmla="*/ 204 w 347"/>
                  <a:gd name="T25" fmla="*/ 729 h 753"/>
                  <a:gd name="T26" fmla="*/ 142 w 347"/>
                  <a:gd name="T27" fmla="*/ 729 h 753"/>
                  <a:gd name="T28" fmla="*/ 24 w 347"/>
                  <a:gd name="T29" fmla="*/ 610 h 753"/>
                  <a:gd name="T30" fmla="*/ 24 w 347"/>
                  <a:gd name="T31" fmla="*/ 117 h 753"/>
                  <a:gd name="T32" fmla="*/ 142 w 347"/>
                  <a:gd name="T33" fmla="*/ 23 h 753"/>
                  <a:gd name="T34" fmla="*/ 204 w 347"/>
                  <a:gd name="T35" fmla="*/ 23 h 753"/>
                  <a:gd name="T36" fmla="*/ 322 w 347"/>
                  <a:gd name="T37" fmla="*/ 142 h 753"/>
                  <a:gd name="T38" fmla="*/ 322 w 347"/>
                  <a:gd name="T39" fmla="*/ 61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7" h="753">
                    <a:moveTo>
                      <a:pt x="204" y="0"/>
                    </a:moveTo>
                    <a:lnTo>
                      <a:pt x="204" y="0"/>
                    </a:lnTo>
                    <a:cubicBezTo>
                      <a:pt x="142" y="0"/>
                      <a:pt x="142" y="0"/>
                      <a:pt x="142" y="0"/>
                    </a:cubicBezTo>
                    <a:cubicBezTo>
                      <a:pt x="61" y="0"/>
                      <a:pt x="0" y="49"/>
                      <a:pt x="0" y="117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88"/>
                      <a:pt x="64" y="752"/>
                      <a:pt x="142" y="752"/>
                    </a:cubicBezTo>
                    <a:cubicBezTo>
                      <a:pt x="204" y="752"/>
                      <a:pt x="204" y="752"/>
                      <a:pt x="204" y="752"/>
                    </a:cubicBezTo>
                    <a:cubicBezTo>
                      <a:pt x="283" y="752"/>
                      <a:pt x="346" y="688"/>
                      <a:pt x="346" y="610"/>
                    </a:cubicBezTo>
                    <a:cubicBezTo>
                      <a:pt x="346" y="142"/>
                      <a:pt x="346" y="142"/>
                      <a:pt x="346" y="142"/>
                    </a:cubicBezTo>
                    <a:cubicBezTo>
                      <a:pt x="346" y="64"/>
                      <a:pt x="283" y="0"/>
                      <a:pt x="204" y="0"/>
                    </a:cubicBezTo>
                    <a:close/>
                    <a:moveTo>
                      <a:pt x="322" y="610"/>
                    </a:moveTo>
                    <a:lnTo>
                      <a:pt x="322" y="610"/>
                    </a:lnTo>
                    <a:cubicBezTo>
                      <a:pt x="322" y="676"/>
                      <a:pt x="269" y="729"/>
                      <a:pt x="204" y="729"/>
                    </a:cubicBezTo>
                    <a:cubicBezTo>
                      <a:pt x="142" y="729"/>
                      <a:pt x="142" y="729"/>
                      <a:pt x="142" y="729"/>
                    </a:cubicBezTo>
                    <a:cubicBezTo>
                      <a:pt x="77" y="729"/>
                      <a:pt x="24" y="676"/>
                      <a:pt x="24" y="610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4" y="62"/>
                      <a:pt x="74" y="23"/>
                      <a:pt x="142" y="23"/>
                    </a:cubicBezTo>
                    <a:cubicBezTo>
                      <a:pt x="204" y="23"/>
                      <a:pt x="204" y="23"/>
                      <a:pt x="204" y="23"/>
                    </a:cubicBezTo>
                    <a:cubicBezTo>
                      <a:pt x="269" y="23"/>
                      <a:pt x="322" y="76"/>
                      <a:pt x="322" y="142"/>
                    </a:cubicBezTo>
                    <a:lnTo>
                      <a:pt x="322" y="61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" name="Freeform 158"/>
              <p:cNvSpPr>
                <a:spLocks noChangeArrowheads="1"/>
              </p:cNvSpPr>
              <p:nvPr/>
            </p:nvSpPr>
            <p:spPr bwMode="auto">
              <a:xfrm>
                <a:off x="627840" y="4827011"/>
                <a:ext cx="89029" cy="83464"/>
              </a:xfrm>
              <a:custGeom>
                <a:avLst/>
                <a:gdLst>
                  <a:gd name="T0" fmla="*/ 141 w 211"/>
                  <a:gd name="T1" fmla="*/ 0 h 198"/>
                  <a:gd name="T2" fmla="*/ 141 w 211"/>
                  <a:gd name="T3" fmla="*/ 0 h 198"/>
                  <a:gd name="T4" fmla="*/ 71 w 211"/>
                  <a:gd name="T5" fmla="*/ 0 h 198"/>
                  <a:gd name="T6" fmla="*/ 0 w 211"/>
                  <a:gd name="T7" fmla="*/ 69 h 198"/>
                  <a:gd name="T8" fmla="*/ 0 w 211"/>
                  <a:gd name="T9" fmla="*/ 126 h 198"/>
                  <a:gd name="T10" fmla="*/ 70 w 211"/>
                  <a:gd name="T11" fmla="*/ 197 h 198"/>
                  <a:gd name="T12" fmla="*/ 93 w 211"/>
                  <a:gd name="T13" fmla="*/ 197 h 198"/>
                  <a:gd name="T14" fmla="*/ 142 w 211"/>
                  <a:gd name="T15" fmla="*/ 197 h 198"/>
                  <a:gd name="T16" fmla="*/ 210 w 211"/>
                  <a:gd name="T17" fmla="*/ 126 h 198"/>
                  <a:gd name="T18" fmla="*/ 210 w 211"/>
                  <a:gd name="T19" fmla="*/ 69 h 198"/>
                  <a:gd name="T20" fmla="*/ 141 w 211"/>
                  <a:gd name="T21" fmla="*/ 0 h 198"/>
                  <a:gd name="T22" fmla="*/ 186 w 211"/>
                  <a:gd name="T23" fmla="*/ 126 h 198"/>
                  <a:gd name="T24" fmla="*/ 186 w 211"/>
                  <a:gd name="T25" fmla="*/ 126 h 198"/>
                  <a:gd name="T26" fmla="*/ 141 w 211"/>
                  <a:gd name="T27" fmla="*/ 174 h 198"/>
                  <a:gd name="T28" fmla="*/ 71 w 211"/>
                  <a:gd name="T29" fmla="*/ 174 h 198"/>
                  <a:gd name="T30" fmla="*/ 23 w 211"/>
                  <a:gd name="T31" fmla="*/ 126 h 198"/>
                  <a:gd name="T32" fmla="*/ 23 w 211"/>
                  <a:gd name="T33" fmla="*/ 69 h 198"/>
                  <a:gd name="T34" fmla="*/ 71 w 211"/>
                  <a:gd name="T35" fmla="*/ 24 h 198"/>
                  <a:gd name="T36" fmla="*/ 141 w 211"/>
                  <a:gd name="T37" fmla="*/ 24 h 198"/>
                  <a:gd name="T38" fmla="*/ 186 w 211"/>
                  <a:gd name="T39" fmla="*/ 69 h 198"/>
                  <a:gd name="T40" fmla="*/ 186 w 211"/>
                  <a:gd name="T41" fmla="*/ 12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1" h="198">
                    <a:moveTo>
                      <a:pt x="141" y="0"/>
                    </a:moveTo>
                    <a:lnTo>
                      <a:pt x="141" y="0"/>
                    </a:lnTo>
                    <a:cubicBezTo>
                      <a:pt x="71" y="0"/>
                      <a:pt x="71" y="0"/>
                      <a:pt x="71" y="0"/>
                    </a:cubicBezTo>
                    <a:cubicBezTo>
                      <a:pt x="31" y="0"/>
                      <a:pt x="0" y="31"/>
                      <a:pt x="0" y="69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65"/>
                      <a:pt x="30" y="195"/>
                      <a:pt x="70" y="197"/>
                    </a:cubicBezTo>
                    <a:cubicBezTo>
                      <a:pt x="71" y="197"/>
                      <a:pt x="80" y="197"/>
                      <a:pt x="93" y="197"/>
                    </a:cubicBezTo>
                    <a:cubicBezTo>
                      <a:pt x="114" y="197"/>
                      <a:pt x="141" y="197"/>
                      <a:pt x="142" y="197"/>
                    </a:cubicBezTo>
                    <a:cubicBezTo>
                      <a:pt x="180" y="195"/>
                      <a:pt x="210" y="165"/>
                      <a:pt x="210" y="126"/>
                    </a:cubicBezTo>
                    <a:cubicBezTo>
                      <a:pt x="210" y="69"/>
                      <a:pt x="210" y="69"/>
                      <a:pt x="210" y="69"/>
                    </a:cubicBezTo>
                    <a:cubicBezTo>
                      <a:pt x="210" y="30"/>
                      <a:pt x="179" y="0"/>
                      <a:pt x="141" y="0"/>
                    </a:cubicBezTo>
                    <a:close/>
                    <a:moveTo>
                      <a:pt x="186" y="126"/>
                    </a:moveTo>
                    <a:lnTo>
                      <a:pt x="186" y="126"/>
                    </a:lnTo>
                    <a:cubicBezTo>
                      <a:pt x="186" y="152"/>
                      <a:pt x="168" y="173"/>
                      <a:pt x="141" y="174"/>
                    </a:cubicBezTo>
                    <a:cubicBezTo>
                      <a:pt x="137" y="174"/>
                      <a:pt x="74" y="174"/>
                      <a:pt x="71" y="174"/>
                    </a:cubicBezTo>
                    <a:cubicBezTo>
                      <a:pt x="44" y="172"/>
                      <a:pt x="23" y="152"/>
                      <a:pt x="23" y="126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3" y="44"/>
                      <a:pt x="44" y="24"/>
                      <a:pt x="71" y="24"/>
                    </a:cubicBezTo>
                    <a:cubicBezTo>
                      <a:pt x="141" y="24"/>
                      <a:pt x="141" y="24"/>
                      <a:pt x="141" y="24"/>
                    </a:cubicBezTo>
                    <a:cubicBezTo>
                      <a:pt x="167" y="24"/>
                      <a:pt x="186" y="44"/>
                      <a:pt x="186" y="69"/>
                    </a:cubicBezTo>
                    <a:lnTo>
                      <a:pt x="186" y="1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" name="Freeform 159"/>
              <p:cNvSpPr>
                <a:spLocks noChangeArrowheads="1"/>
              </p:cNvSpPr>
              <p:nvPr/>
            </p:nvSpPr>
            <p:spPr bwMode="auto">
              <a:xfrm>
                <a:off x="637114" y="4778787"/>
                <a:ext cx="38950" cy="12983"/>
              </a:xfrm>
              <a:custGeom>
                <a:avLst/>
                <a:gdLst>
                  <a:gd name="T0" fmla="*/ 25 w 94"/>
                  <a:gd name="T1" fmla="*/ 32 h 33"/>
                  <a:gd name="T2" fmla="*/ 25 w 94"/>
                  <a:gd name="T3" fmla="*/ 32 h 33"/>
                  <a:gd name="T4" fmla="*/ 64 w 94"/>
                  <a:gd name="T5" fmla="*/ 32 h 33"/>
                  <a:gd name="T6" fmla="*/ 87 w 94"/>
                  <a:gd name="T7" fmla="*/ 26 h 33"/>
                  <a:gd name="T8" fmla="*/ 86 w 94"/>
                  <a:gd name="T9" fmla="*/ 5 h 33"/>
                  <a:gd name="T10" fmla="*/ 64 w 94"/>
                  <a:gd name="T11" fmla="*/ 0 h 33"/>
                  <a:gd name="T12" fmla="*/ 25 w 94"/>
                  <a:gd name="T13" fmla="*/ 0 h 33"/>
                  <a:gd name="T14" fmla="*/ 3 w 94"/>
                  <a:gd name="T15" fmla="*/ 9 h 33"/>
                  <a:gd name="T16" fmla="*/ 3 w 94"/>
                  <a:gd name="T17" fmla="*/ 26 h 33"/>
                  <a:gd name="T18" fmla="*/ 25 w 94"/>
                  <a:gd name="T1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33">
                    <a:moveTo>
                      <a:pt x="25" y="32"/>
                    </a:moveTo>
                    <a:lnTo>
                      <a:pt x="25" y="32"/>
                    </a:lnTo>
                    <a:cubicBezTo>
                      <a:pt x="26" y="32"/>
                      <a:pt x="64" y="32"/>
                      <a:pt x="64" y="32"/>
                    </a:cubicBezTo>
                    <a:cubicBezTo>
                      <a:pt x="71" y="32"/>
                      <a:pt x="83" y="32"/>
                      <a:pt x="87" y="26"/>
                    </a:cubicBezTo>
                    <a:cubicBezTo>
                      <a:pt x="93" y="21"/>
                      <a:pt x="91" y="9"/>
                      <a:pt x="86" y="5"/>
                    </a:cubicBezTo>
                    <a:cubicBezTo>
                      <a:pt x="81" y="0"/>
                      <a:pt x="71" y="0"/>
                      <a:pt x="6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7" y="0"/>
                      <a:pt x="7" y="1"/>
                      <a:pt x="3" y="9"/>
                    </a:cubicBezTo>
                    <a:cubicBezTo>
                      <a:pt x="1" y="13"/>
                      <a:pt x="0" y="19"/>
                      <a:pt x="3" y="26"/>
                    </a:cubicBezTo>
                    <a:cubicBezTo>
                      <a:pt x="7" y="32"/>
                      <a:pt x="18" y="32"/>
                      <a:pt x="25" y="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0" name="Freeform 160"/>
              <p:cNvSpPr>
                <a:spLocks noChangeArrowheads="1"/>
              </p:cNvSpPr>
              <p:nvPr/>
            </p:nvSpPr>
            <p:spPr bwMode="auto">
              <a:xfrm>
                <a:off x="651952" y="4849268"/>
                <a:ext cx="40805" cy="37095"/>
              </a:xfrm>
              <a:custGeom>
                <a:avLst/>
                <a:gdLst>
                  <a:gd name="T0" fmla="*/ 65 w 95"/>
                  <a:gd name="T1" fmla="*/ 0 h 88"/>
                  <a:gd name="T2" fmla="*/ 65 w 95"/>
                  <a:gd name="T3" fmla="*/ 0 h 88"/>
                  <a:gd name="T4" fmla="*/ 30 w 95"/>
                  <a:gd name="T5" fmla="*/ 0 h 88"/>
                  <a:gd name="T6" fmla="*/ 0 w 95"/>
                  <a:gd name="T7" fmla="*/ 29 h 88"/>
                  <a:gd name="T8" fmla="*/ 0 w 95"/>
                  <a:gd name="T9" fmla="*/ 58 h 88"/>
                  <a:gd name="T10" fmla="*/ 30 w 95"/>
                  <a:gd name="T11" fmla="*/ 87 h 88"/>
                  <a:gd name="T12" fmla="*/ 65 w 95"/>
                  <a:gd name="T13" fmla="*/ 87 h 88"/>
                  <a:gd name="T14" fmla="*/ 94 w 95"/>
                  <a:gd name="T15" fmla="*/ 58 h 88"/>
                  <a:gd name="T16" fmla="*/ 94 w 95"/>
                  <a:gd name="T17" fmla="*/ 29 h 88"/>
                  <a:gd name="T18" fmla="*/ 65 w 95"/>
                  <a:gd name="T1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88">
                    <a:moveTo>
                      <a:pt x="65" y="0"/>
                    </a:moveTo>
                    <a:lnTo>
                      <a:pt x="65" y="0"/>
                    </a:ln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73"/>
                      <a:pt x="13" y="86"/>
                      <a:pt x="30" y="87"/>
                    </a:cubicBezTo>
                    <a:cubicBezTo>
                      <a:pt x="31" y="87"/>
                      <a:pt x="64" y="87"/>
                      <a:pt x="65" y="87"/>
                    </a:cubicBezTo>
                    <a:cubicBezTo>
                      <a:pt x="82" y="87"/>
                      <a:pt x="94" y="73"/>
                      <a:pt x="94" y="58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4" y="13"/>
                      <a:pt x="81" y="0"/>
                      <a:pt x="6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" name="Freeform 161"/>
              <p:cNvSpPr>
                <a:spLocks noChangeArrowheads="1"/>
              </p:cNvSpPr>
              <p:nvPr/>
            </p:nvSpPr>
            <p:spPr bwMode="auto">
              <a:xfrm>
                <a:off x="694611" y="4940151"/>
                <a:ext cx="18548" cy="16693"/>
              </a:xfrm>
              <a:custGeom>
                <a:avLst/>
                <a:gdLst>
                  <a:gd name="T0" fmla="*/ 21 w 43"/>
                  <a:gd name="T1" fmla="*/ 0 h 41"/>
                  <a:gd name="T2" fmla="*/ 21 w 43"/>
                  <a:gd name="T3" fmla="*/ 0 h 41"/>
                  <a:gd name="T4" fmla="*/ 0 w 43"/>
                  <a:gd name="T5" fmla="*/ 21 h 41"/>
                  <a:gd name="T6" fmla="*/ 21 w 43"/>
                  <a:gd name="T7" fmla="*/ 40 h 41"/>
                  <a:gd name="T8" fmla="*/ 42 w 43"/>
                  <a:gd name="T9" fmla="*/ 21 h 41"/>
                  <a:gd name="T10" fmla="*/ 21 w 43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1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9"/>
                      <a:pt x="0" y="21"/>
                    </a:cubicBezTo>
                    <a:cubicBezTo>
                      <a:pt x="0" y="31"/>
                      <a:pt x="10" y="40"/>
                      <a:pt x="21" y="40"/>
                    </a:cubicBezTo>
                    <a:cubicBezTo>
                      <a:pt x="33" y="40"/>
                      <a:pt x="42" y="31"/>
                      <a:pt x="42" y="21"/>
                    </a:cubicBezTo>
                    <a:cubicBezTo>
                      <a:pt x="42" y="9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2" name="Freeform 162"/>
              <p:cNvSpPr>
                <a:spLocks noChangeArrowheads="1"/>
              </p:cNvSpPr>
              <p:nvPr/>
            </p:nvSpPr>
            <p:spPr bwMode="auto">
              <a:xfrm>
                <a:off x="694611" y="4975392"/>
                <a:ext cx="18548" cy="18548"/>
              </a:xfrm>
              <a:custGeom>
                <a:avLst/>
                <a:gdLst>
                  <a:gd name="T0" fmla="*/ 21 w 43"/>
                  <a:gd name="T1" fmla="*/ 0 h 42"/>
                  <a:gd name="T2" fmla="*/ 21 w 43"/>
                  <a:gd name="T3" fmla="*/ 0 h 42"/>
                  <a:gd name="T4" fmla="*/ 0 w 43"/>
                  <a:gd name="T5" fmla="*/ 20 h 42"/>
                  <a:gd name="T6" fmla="*/ 21 w 43"/>
                  <a:gd name="T7" fmla="*/ 41 h 42"/>
                  <a:gd name="T8" fmla="*/ 42 w 43"/>
                  <a:gd name="T9" fmla="*/ 20 h 42"/>
                  <a:gd name="T10" fmla="*/ 21 w 43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8"/>
                      <a:pt x="0" y="20"/>
                    </a:cubicBezTo>
                    <a:cubicBezTo>
                      <a:pt x="0" y="31"/>
                      <a:pt x="10" y="41"/>
                      <a:pt x="21" y="41"/>
                    </a:cubicBezTo>
                    <a:cubicBezTo>
                      <a:pt x="33" y="41"/>
                      <a:pt x="42" y="31"/>
                      <a:pt x="42" y="20"/>
                    </a:cubicBezTo>
                    <a:cubicBezTo>
                      <a:pt x="42" y="8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" name="Freeform 163"/>
              <p:cNvSpPr>
                <a:spLocks noChangeArrowheads="1"/>
              </p:cNvSpPr>
              <p:nvPr/>
            </p:nvSpPr>
            <p:spPr bwMode="auto">
              <a:xfrm>
                <a:off x="694611" y="5010632"/>
                <a:ext cx="18548" cy="18548"/>
              </a:xfrm>
              <a:custGeom>
                <a:avLst/>
                <a:gdLst>
                  <a:gd name="T0" fmla="*/ 21 w 43"/>
                  <a:gd name="T1" fmla="*/ 0 h 43"/>
                  <a:gd name="T2" fmla="*/ 21 w 43"/>
                  <a:gd name="T3" fmla="*/ 0 h 43"/>
                  <a:gd name="T4" fmla="*/ 0 w 43"/>
                  <a:gd name="T5" fmla="*/ 21 h 43"/>
                  <a:gd name="T6" fmla="*/ 21 w 43"/>
                  <a:gd name="T7" fmla="*/ 42 h 43"/>
                  <a:gd name="T8" fmla="*/ 42 w 43"/>
                  <a:gd name="T9" fmla="*/ 21 h 43"/>
                  <a:gd name="T10" fmla="*/ 21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2" y="33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" name="Freeform 164"/>
              <p:cNvSpPr>
                <a:spLocks noChangeArrowheads="1"/>
              </p:cNvSpPr>
              <p:nvPr/>
            </p:nvSpPr>
            <p:spPr bwMode="auto">
              <a:xfrm>
                <a:off x="663081" y="4940151"/>
                <a:ext cx="18548" cy="16693"/>
              </a:xfrm>
              <a:custGeom>
                <a:avLst/>
                <a:gdLst>
                  <a:gd name="T0" fmla="*/ 20 w 42"/>
                  <a:gd name="T1" fmla="*/ 0 h 41"/>
                  <a:gd name="T2" fmla="*/ 20 w 42"/>
                  <a:gd name="T3" fmla="*/ 0 h 41"/>
                  <a:gd name="T4" fmla="*/ 0 w 42"/>
                  <a:gd name="T5" fmla="*/ 21 h 41"/>
                  <a:gd name="T6" fmla="*/ 20 w 42"/>
                  <a:gd name="T7" fmla="*/ 40 h 41"/>
                  <a:gd name="T8" fmla="*/ 41 w 42"/>
                  <a:gd name="T9" fmla="*/ 21 h 41"/>
                  <a:gd name="T10" fmla="*/ 2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20" y="0"/>
                    </a:moveTo>
                    <a:lnTo>
                      <a:pt x="20" y="0"/>
                    </a:lnTo>
                    <a:cubicBezTo>
                      <a:pt x="10" y="0"/>
                      <a:pt x="0" y="9"/>
                      <a:pt x="0" y="21"/>
                    </a:cubicBezTo>
                    <a:cubicBezTo>
                      <a:pt x="0" y="31"/>
                      <a:pt x="10" y="40"/>
                      <a:pt x="20" y="40"/>
                    </a:cubicBezTo>
                    <a:cubicBezTo>
                      <a:pt x="32" y="40"/>
                      <a:pt x="41" y="3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" name="Freeform 165"/>
              <p:cNvSpPr>
                <a:spLocks noChangeArrowheads="1"/>
              </p:cNvSpPr>
              <p:nvPr/>
            </p:nvSpPr>
            <p:spPr bwMode="auto">
              <a:xfrm>
                <a:off x="663081" y="4975392"/>
                <a:ext cx="18548" cy="18548"/>
              </a:xfrm>
              <a:custGeom>
                <a:avLst/>
                <a:gdLst>
                  <a:gd name="T0" fmla="*/ 20 w 42"/>
                  <a:gd name="T1" fmla="*/ 0 h 42"/>
                  <a:gd name="T2" fmla="*/ 20 w 42"/>
                  <a:gd name="T3" fmla="*/ 0 h 42"/>
                  <a:gd name="T4" fmla="*/ 0 w 42"/>
                  <a:gd name="T5" fmla="*/ 20 h 42"/>
                  <a:gd name="T6" fmla="*/ 20 w 42"/>
                  <a:gd name="T7" fmla="*/ 41 h 42"/>
                  <a:gd name="T8" fmla="*/ 41 w 42"/>
                  <a:gd name="T9" fmla="*/ 20 h 42"/>
                  <a:gd name="T10" fmla="*/ 20 w 42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2">
                    <a:moveTo>
                      <a:pt x="20" y="0"/>
                    </a:moveTo>
                    <a:lnTo>
                      <a:pt x="20" y="0"/>
                    </a:lnTo>
                    <a:cubicBezTo>
                      <a:pt x="10" y="0"/>
                      <a:pt x="0" y="8"/>
                      <a:pt x="0" y="20"/>
                    </a:cubicBezTo>
                    <a:cubicBezTo>
                      <a:pt x="0" y="31"/>
                      <a:pt x="10" y="41"/>
                      <a:pt x="20" y="41"/>
                    </a:cubicBezTo>
                    <a:cubicBezTo>
                      <a:pt x="32" y="41"/>
                      <a:pt x="41" y="31"/>
                      <a:pt x="41" y="20"/>
                    </a:cubicBezTo>
                    <a:cubicBezTo>
                      <a:pt x="41" y="8"/>
                      <a:pt x="3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" name="Freeform 166"/>
              <p:cNvSpPr>
                <a:spLocks noChangeArrowheads="1"/>
              </p:cNvSpPr>
              <p:nvPr/>
            </p:nvSpPr>
            <p:spPr bwMode="auto">
              <a:xfrm>
                <a:off x="663081" y="5010632"/>
                <a:ext cx="18548" cy="18548"/>
              </a:xfrm>
              <a:custGeom>
                <a:avLst/>
                <a:gdLst>
                  <a:gd name="T0" fmla="*/ 20 w 42"/>
                  <a:gd name="T1" fmla="*/ 0 h 43"/>
                  <a:gd name="T2" fmla="*/ 20 w 42"/>
                  <a:gd name="T3" fmla="*/ 0 h 43"/>
                  <a:gd name="T4" fmla="*/ 0 w 42"/>
                  <a:gd name="T5" fmla="*/ 21 h 43"/>
                  <a:gd name="T6" fmla="*/ 20 w 42"/>
                  <a:gd name="T7" fmla="*/ 42 h 43"/>
                  <a:gd name="T8" fmla="*/ 41 w 42"/>
                  <a:gd name="T9" fmla="*/ 21 h 43"/>
                  <a:gd name="T10" fmla="*/ 20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0" y="0"/>
                    </a:moveTo>
                    <a:lnTo>
                      <a:pt x="20" y="0"/>
                    </a:ln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0" y="42"/>
                    </a:cubicBezTo>
                    <a:cubicBezTo>
                      <a:pt x="32" y="42"/>
                      <a:pt x="41" y="33"/>
                      <a:pt x="41" y="21"/>
                    </a:cubicBezTo>
                    <a:cubicBezTo>
                      <a:pt x="41" y="10"/>
                      <a:pt x="3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" name="Freeform 167"/>
              <p:cNvSpPr>
                <a:spLocks noChangeArrowheads="1"/>
              </p:cNvSpPr>
              <p:nvPr/>
            </p:nvSpPr>
            <p:spPr bwMode="auto">
              <a:xfrm>
                <a:off x="631549" y="4940151"/>
                <a:ext cx="18548" cy="16693"/>
              </a:xfrm>
              <a:custGeom>
                <a:avLst/>
                <a:gdLst>
                  <a:gd name="T0" fmla="*/ 21 w 43"/>
                  <a:gd name="T1" fmla="*/ 0 h 41"/>
                  <a:gd name="T2" fmla="*/ 21 w 43"/>
                  <a:gd name="T3" fmla="*/ 0 h 41"/>
                  <a:gd name="T4" fmla="*/ 0 w 43"/>
                  <a:gd name="T5" fmla="*/ 21 h 41"/>
                  <a:gd name="T6" fmla="*/ 21 w 43"/>
                  <a:gd name="T7" fmla="*/ 40 h 41"/>
                  <a:gd name="T8" fmla="*/ 42 w 43"/>
                  <a:gd name="T9" fmla="*/ 21 h 41"/>
                  <a:gd name="T10" fmla="*/ 21 w 43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1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9"/>
                      <a:pt x="0" y="21"/>
                    </a:cubicBezTo>
                    <a:cubicBezTo>
                      <a:pt x="0" y="31"/>
                      <a:pt x="10" y="40"/>
                      <a:pt x="21" y="40"/>
                    </a:cubicBezTo>
                    <a:cubicBezTo>
                      <a:pt x="33" y="40"/>
                      <a:pt x="42" y="31"/>
                      <a:pt x="42" y="21"/>
                    </a:cubicBezTo>
                    <a:cubicBezTo>
                      <a:pt x="42" y="9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" name="Freeform 168"/>
              <p:cNvSpPr>
                <a:spLocks noChangeArrowheads="1"/>
              </p:cNvSpPr>
              <p:nvPr/>
            </p:nvSpPr>
            <p:spPr bwMode="auto">
              <a:xfrm>
                <a:off x="631549" y="4975392"/>
                <a:ext cx="18548" cy="18548"/>
              </a:xfrm>
              <a:custGeom>
                <a:avLst/>
                <a:gdLst>
                  <a:gd name="T0" fmla="*/ 21 w 43"/>
                  <a:gd name="T1" fmla="*/ 0 h 42"/>
                  <a:gd name="T2" fmla="*/ 21 w 43"/>
                  <a:gd name="T3" fmla="*/ 0 h 42"/>
                  <a:gd name="T4" fmla="*/ 0 w 43"/>
                  <a:gd name="T5" fmla="*/ 20 h 42"/>
                  <a:gd name="T6" fmla="*/ 21 w 43"/>
                  <a:gd name="T7" fmla="*/ 41 h 42"/>
                  <a:gd name="T8" fmla="*/ 42 w 43"/>
                  <a:gd name="T9" fmla="*/ 20 h 42"/>
                  <a:gd name="T10" fmla="*/ 21 w 43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2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8"/>
                      <a:pt x="0" y="20"/>
                    </a:cubicBezTo>
                    <a:cubicBezTo>
                      <a:pt x="0" y="31"/>
                      <a:pt x="10" y="41"/>
                      <a:pt x="21" y="41"/>
                    </a:cubicBezTo>
                    <a:cubicBezTo>
                      <a:pt x="33" y="41"/>
                      <a:pt x="42" y="31"/>
                      <a:pt x="42" y="20"/>
                    </a:cubicBezTo>
                    <a:cubicBezTo>
                      <a:pt x="42" y="8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" name="Freeform 169"/>
              <p:cNvSpPr>
                <a:spLocks noChangeArrowheads="1"/>
              </p:cNvSpPr>
              <p:nvPr/>
            </p:nvSpPr>
            <p:spPr bwMode="auto">
              <a:xfrm>
                <a:off x="631549" y="5010632"/>
                <a:ext cx="18548" cy="18548"/>
              </a:xfrm>
              <a:custGeom>
                <a:avLst/>
                <a:gdLst>
                  <a:gd name="T0" fmla="*/ 21 w 43"/>
                  <a:gd name="T1" fmla="*/ 0 h 43"/>
                  <a:gd name="T2" fmla="*/ 21 w 43"/>
                  <a:gd name="T3" fmla="*/ 0 h 43"/>
                  <a:gd name="T4" fmla="*/ 0 w 43"/>
                  <a:gd name="T5" fmla="*/ 21 h 43"/>
                  <a:gd name="T6" fmla="*/ 21 w 43"/>
                  <a:gd name="T7" fmla="*/ 42 h 43"/>
                  <a:gd name="T8" fmla="*/ 42 w 43"/>
                  <a:gd name="T9" fmla="*/ 21 h 43"/>
                  <a:gd name="T10" fmla="*/ 21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21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2"/>
                      <a:pt x="21" y="42"/>
                    </a:cubicBezTo>
                    <a:cubicBezTo>
                      <a:pt x="33" y="42"/>
                      <a:pt x="42" y="33"/>
                      <a:pt x="42" y="21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7" name="Group 3096"/>
          <p:cNvGrpSpPr/>
          <p:nvPr/>
        </p:nvGrpSpPr>
        <p:grpSpPr>
          <a:xfrm>
            <a:off x="1321521" y="4695322"/>
            <a:ext cx="430306" cy="430306"/>
            <a:chOff x="1321521" y="4695322"/>
            <a:chExt cx="430306" cy="430306"/>
          </a:xfrm>
        </p:grpSpPr>
        <p:sp>
          <p:nvSpPr>
            <p:cNvPr id="442" name="Freeform 32"/>
            <p:cNvSpPr>
              <a:spLocks noChangeArrowheads="1"/>
            </p:cNvSpPr>
            <p:nvPr/>
          </p:nvSpPr>
          <p:spPr bwMode="auto">
            <a:xfrm>
              <a:off x="1321521" y="4695322"/>
              <a:ext cx="430306" cy="430306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Freeform 170"/>
            <p:cNvSpPr>
              <a:spLocks noChangeArrowheads="1"/>
            </p:cNvSpPr>
            <p:nvPr/>
          </p:nvSpPr>
          <p:spPr bwMode="auto">
            <a:xfrm>
              <a:off x="1403132" y="4775077"/>
              <a:ext cx="267085" cy="268941"/>
            </a:xfrm>
            <a:custGeom>
              <a:avLst/>
              <a:gdLst>
                <a:gd name="T0" fmla="*/ 560 w 634"/>
                <a:gd name="T1" fmla="*/ 195 h 638"/>
                <a:gd name="T2" fmla="*/ 537 w 634"/>
                <a:gd name="T3" fmla="*/ 8 h 638"/>
                <a:gd name="T4" fmla="*/ 291 w 634"/>
                <a:gd name="T5" fmla="*/ 170 h 638"/>
                <a:gd name="T6" fmla="*/ 52 w 634"/>
                <a:gd name="T7" fmla="*/ 170 h 638"/>
                <a:gd name="T8" fmla="*/ 46 w 634"/>
                <a:gd name="T9" fmla="*/ 170 h 638"/>
                <a:gd name="T10" fmla="*/ 0 w 634"/>
                <a:gd name="T11" fmla="*/ 220 h 638"/>
                <a:gd name="T12" fmla="*/ 52 w 634"/>
                <a:gd name="T13" fmla="*/ 403 h 638"/>
                <a:gd name="T14" fmla="*/ 172 w 634"/>
                <a:gd name="T15" fmla="*/ 628 h 638"/>
                <a:gd name="T16" fmla="*/ 300 w 634"/>
                <a:gd name="T17" fmla="*/ 637 h 638"/>
                <a:gd name="T18" fmla="*/ 311 w 634"/>
                <a:gd name="T19" fmla="*/ 623 h 638"/>
                <a:gd name="T20" fmla="*/ 291 w 634"/>
                <a:gd name="T21" fmla="*/ 403 h 638"/>
                <a:gd name="T22" fmla="*/ 493 w 634"/>
                <a:gd name="T23" fmla="*/ 561 h 638"/>
                <a:gd name="T24" fmla="*/ 537 w 634"/>
                <a:gd name="T25" fmla="*/ 566 h 638"/>
                <a:gd name="T26" fmla="*/ 560 w 634"/>
                <a:gd name="T27" fmla="*/ 361 h 638"/>
                <a:gd name="T28" fmla="*/ 560 w 634"/>
                <a:gd name="T29" fmla="*/ 195 h 638"/>
                <a:gd name="T30" fmla="*/ 280 w 634"/>
                <a:gd name="T31" fmla="*/ 379 h 638"/>
                <a:gd name="T32" fmla="*/ 236 w 634"/>
                <a:gd name="T33" fmla="*/ 381 h 638"/>
                <a:gd name="T34" fmla="*/ 232 w 634"/>
                <a:gd name="T35" fmla="*/ 384 h 638"/>
                <a:gd name="T36" fmla="*/ 230 w 634"/>
                <a:gd name="T37" fmla="*/ 391 h 638"/>
                <a:gd name="T38" fmla="*/ 230 w 634"/>
                <a:gd name="T39" fmla="*/ 392 h 638"/>
                <a:gd name="T40" fmla="*/ 285 w 634"/>
                <a:gd name="T41" fmla="*/ 613 h 638"/>
                <a:gd name="T42" fmla="*/ 136 w 634"/>
                <a:gd name="T43" fmla="*/ 389 h 638"/>
                <a:gd name="T44" fmla="*/ 52 w 634"/>
                <a:gd name="T45" fmla="*/ 380 h 638"/>
                <a:gd name="T46" fmla="*/ 23 w 634"/>
                <a:gd name="T47" fmla="*/ 220 h 638"/>
                <a:gd name="T48" fmla="*/ 280 w 634"/>
                <a:gd name="T49" fmla="*/ 194 h 638"/>
                <a:gd name="T50" fmla="*/ 537 w 634"/>
                <a:gd name="T51" fmla="*/ 528 h 638"/>
                <a:gd name="T52" fmla="*/ 527 w 634"/>
                <a:gd name="T53" fmla="*/ 545 h 638"/>
                <a:gd name="T54" fmla="*/ 303 w 634"/>
                <a:gd name="T55" fmla="*/ 382 h 638"/>
                <a:gd name="T56" fmla="*/ 507 w 634"/>
                <a:gd name="T57" fmla="*/ 30 h 638"/>
                <a:gd name="T58" fmla="*/ 537 w 634"/>
                <a:gd name="T59" fmla="*/ 45 h 638"/>
                <a:gd name="T60" fmla="*/ 560 w 634"/>
                <a:gd name="T61" fmla="*/ 339 h 638"/>
                <a:gd name="T62" fmla="*/ 560 w 634"/>
                <a:gd name="T63" fmla="*/ 218 h 638"/>
                <a:gd name="T64" fmla="*/ 560 w 634"/>
                <a:gd name="T65" fmla="*/ 339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4" h="638">
                  <a:moveTo>
                    <a:pt x="560" y="195"/>
                  </a:moveTo>
                  <a:lnTo>
                    <a:pt x="560" y="195"/>
                  </a:lnTo>
                  <a:cubicBezTo>
                    <a:pt x="560" y="45"/>
                    <a:pt x="560" y="45"/>
                    <a:pt x="560" y="45"/>
                  </a:cubicBezTo>
                  <a:cubicBezTo>
                    <a:pt x="560" y="28"/>
                    <a:pt x="552" y="14"/>
                    <a:pt x="537" y="8"/>
                  </a:cubicBezTo>
                  <a:cubicBezTo>
                    <a:pt x="522" y="0"/>
                    <a:pt x="506" y="1"/>
                    <a:pt x="492" y="12"/>
                  </a:cubicBezTo>
                  <a:cubicBezTo>
                    <a:pt x="291" y="170"/>
                    <a:pt x="291" y="170"/>
                    <a:pt x="291" y="170"/>
                  </a:cubicBezTo>
                  <a:lnTo>
                    <a:pt x="291" y="170"/>
                  </a:lnTo>
                  <a:cubicBezTo>
                    <a:pt x="52" y="170"/>
                    <a:pt x="52" y="170"/>
                    <a:pt x="52" y="170"/>
                  </a:cubicBezTo>
                  <a:cubicBezTo>
                    <a:pt x="51" y="170"/>
                    <a:pt x="51" y="170"/>
                    <a:pt x="50" y="170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46" y="170"/>
                    <a:pt x="45" y="171"/>
                    <a:pt x="44" y="171"/>
                  </a:cubicBezTo>
                  <a:cubicBezTo>
                    <a:pt x="18" y="175"/>
                    <a:pt x="0" y="193"/>
                    <a:pt x="0" y="220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68"/>
                    <a:pt x="21" y="403"/>
                    <a:pt x="52" y="403"/>
                  </a:cubicBezTo>
                  <a:cubicBezTo>
                    <a:pt x="115" y="403"/>
                    <a:pt x="115" y="403"/>
                    <a:pt x="115" y="403"/>
                  </a:cubicBezTo>
                  <a:cubicBezTo>
                    <a:pt x="172" y="628"/>
                    <a:pt x="172" y="628"/>
                    <a:pt x="172" y="628"/>
                  </a:cubicBezTo>
                  <a:cubicBezTo>
                    <a:pt x="173" y="633"/>
                    <a:pt x="178" y="637"/>
                    <a:pt x="183" y="637"/>
                  </a:cubicBezTo>
                  <a:cubicBezTo>
                    <a:pt x="300" y="637"/>
                    <a:pt x="300" y="637"/>
                    <a:pt x="300" y="637"/>
                  </a:cubicBezTo>
                  <a:cubicBezTo>
                    <a:pt x="303" y="637"/>
                    <a:pt x="307" y="635"/>
                    <a:pt x="309" y="632"/>
                  </a:cubicBezTo>
                  <a:cubicBezTo>
                    <a:pt x="311" y="630"/>
                    <a:pt x="312" y="626"/>
                    <a:pt x="311" y="623"/>
                  </a:cubicBezTo>
                  <a:cubicBezTo>
                    <a:pt x="256" y="403"/>
                    <a:pt x="256" y="403"/>
                    <a:pt x="256" y="403"/>
                  </a:cubicBezTo>
                  <a:cubicBezTo>
                    <a:pt x="291" y="403"/>
                    <a:pt x="291" y="403"/>
                    <a:pt x="291" y="403"/>
                  </a:cubicBezTo>
                  <a:lnTo>
                    <a:pt x="291" y="403"/>
                  </a:lnTo>
                  <a:cubicBezTo>
                    <a:pt x="493" y="561"/>
                    <a:pt x="493" y="561"/>
                    <a:pt x="493" y="561"/>
                  </a:cubicBezTo>
                  <a:cubicBezTo>
                    <a:pt x="501" y="568"/>
                    <a:pt x="509" y="571"/>
                    <a:pt x="518" y="571"/>
                  </a:cubicBezTo>
                  <a:cubicBezTo>
                    <a:pt x="525" y="571"/>
                    <a:pt x="531" y="569"/>
                    <a:pt x="537" y="566"/>
                  </a:cubicBezTo>
                  <a:cubicBezTo>
                    <a:pt x="552" y="559"/>
                    <a:pt x="560" y="545"/>
                    <a:pt x="560" y="528"/>
                  </a:cubicBezTo>
                  <a:cubicBezTo>
                    <a:pt x="560" y="361"/>
                    <a:pt x="560" y="361"/>
                    <a:pt x="560" y="361"/>
                  </a:cubicBezTo>
                  <a:cubicBezTo>
                    <a:pt x="602" y="355"/>
                    <a:pt x="633" y="321"/>
                    <a:pt x="633" y="278"/>
                  </a:cubicBezTo>
                  <a:cubicBezTo>
                    <a:pt x="633" y="236"/>
                    <a:pt x="602" y="200"/>
                    <a:pt x="560" y="195"/>
                  </a:cubicBezTo>
                  <a:close/>
                  <a:moveTo>
                    <a:pt x="280" y="379"/>
                  </a:moveTo>
                  <a:lnTo>
                    <a:pt x="280" y="379"/>
                  </a:lnTo>
                  <a:cubicBezTo>
                    <a:pt x="241" y="379"/>
                    <a:pt x="241" y="379"/>
                    <a:pt x="241" y="379"/>
                  </a:cubicBezTo>
                  <a:cubicBezTo>
                    <a:pt x="239" y="379"/>
                    <a:pt x="238" y="380"/>
                    <a:pt x="236" y="381"/>
                  </a:cubicBezTo>
                  <a:lnTo>
                    <a:pt x="236" y="381"/>
                  </a:lnTo>
                  <a:cubicBezTo>
                    <a:pt x="234" y="382"/>
                    <a:pt x="233" y="383"/>
                    <a:pt x="232" y="384"/>
                  </a:cubicBezTo>
                  <a:lnTo>
                    <a:pt x="232" y="384"/>
                  </a:lnTo>
                  <a:cubicBezTo>
                    <a:pt x="231" y="386"/>
                    <a:pt x="230" y="389"/>
                    <a:pt x="230" y="391"/>
                  </a:cubicBezTo>
                  <a:lnTo>
                    <a:pt x="230" y="391"/>
                  </a:lnTo>
                  <a:cubicBezTo>
                    <a:pt x="230" y="392"/>
                    <a:pt x="230" y="392"/>
                    <a:pt x="230" y="392"/>
                  </a:cubicBezTo>
                  <a:cubicBezTo>
                    <a:pt x="230" y="393"/>
                    <a:pt x="230" y="394"/>
                    <a:pt x="230" y="395"/>
                  </a:cubicBezTo>
                  <a:cubicBezTo>
                    <a:pt x="285" y="613"/>
                    <a:pt x="285" y="613"/>
                    <a:pt x="285" y="613"/>
                  </a:cubicBezTo>
                  <a:cubicBezTo>
                    <a:pt x="192" y="613"/>
                    <a:pt x="192" y="613"/>
                    <a:pt x="192" y="613"/>
                  </a:cubicBezTo>
                  <a:cubicBezTo>
                    <a:pt x="136" y="389"/>
                    <a:pt x="136" y="389"/>
                    <a:pt x="136" y="389"/>
                  </a:cubicBezTo>
                  <a:cubicBezTo>
                    <a:pt x="134" y="383"/>
                    <a:pt x="130" y="380"/>
                    <a:pt x="125" y="380"/>
                  </a:cubicBezTo>
                  <a:cubicBezTo>
                    <a:pt x="52" y="380"/>
                    <a:pt x="52" y="380"/>
                    <a:pt x="52" y="380"/>
                  </a:cubicBezTo>
                  <a:cubicBezTo>
                    <a:pt x="36" y="380"/>
                    <a:pt x="23" y="356"/>
                    <a:pt x="23" y="336"/>
                  </a:cubicBezTo>
                  <a:cubicBezTo>
                    <a:pt x="23" y="220"/>
                    <a:pt x="23" y="220"/>
                    <a:pt x="23" y="220"/>
                  </a:cubicBezTo>
                  <a:cubicBezTo>
                    <a:pt x="23" y="199"/>
                    <a:pt x="38" y="194"/>
                    <a:pt x="49" y="194"/>
                  </a:cubicBezTo>
                  <a:cubicBezTo>
                    <a:pt x="280" y="194"/>
                    <a:pt x="280" y="194"/>
                    <a:pt x="280" y="194"/>
                  </a:cubicBezTo>
                  <a:lnTo>
                    <a:pt x="280" y="379"/>
                  </a:lnTo>
                  <a:close/>
                  <a:moveTo>
                    <a:pt x="537" y="528"/>
                  </a:moveTo>
                  <a:lnTo>
                    <a:pt x="537" y="528"/>
                  </a:lnTo>
                  <a:cubicBezTo>
                    <a:pt x="537" y="535"/>
                    <a:pt x="533" y="542"/>
                    <a:pt x="527" y="545"/>
                  </a:cubicBezTo>
                  <a:cubicBezTo>
                    <a:pt x="520" y="548"/>
                    <a:pt x="513" y="548"/>
                    <a:pt x="507" y="543"/>
                  </a:cubicBezTo>
                  <a:cubicBezTo>
                    <a:pt x="303" y="382"/>
                    <a:pt x="303" y="382"/>
                    <a:pt x="303" y="38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513" y="25"/>
                    <a:pt x="520" y="25"/>
                    <a:pt x="527" y="28"/>
                  </a:cubicBezTo>
                  <a:cubicBezTo>
                    <a:pt x="533" y="31"/>
                    <a:pt x="537" y="38"/>
                    <a:pt x="537" y="45"/>
                  </a:cubicBezTo>
                  <a:lnTo>
                    <a:pt x="537" y="528"/>
                  </a:lnTo>
                  <a:close/>
                  <a:moveTo>
                    <a:pt x="560" y="339"/>
                  </a:moveTo>
                  <a:lnTo>
                    <a:pt x="560" y="339"/>
                  </a:lnTo>
                  <a:cubicBezTo>
                    <a:pt x="560" y="218"/>
                    <a:pt x="560" y="218"/>
                    <a:pt x="560" y="218"/>
                  </a:cubicBezTo>
                  <a:cubicBezTo>
                    <a:pt x="588" y="223"/>
                    <a:pt x="610" y="248"/>
                    <a:pt x="610" y="278"/>
                  </a:cubicBezTo>
                  <a:cubicBezTo>
                    <a:pt x="610" y="307"/>
                    <a:pt x="588" y="332"/>
                    <a:pt x="560" y="3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54277" y="1844546"/>
            <a:ext cx="430306" cy="430306"/>
            <a:chOff x="3054277" y="1844546"/>
            <a:chExt cx="430306" cy="430306"/>
          </a:xfrm>
        </p:grpSpPr>
        <p:sp>
          <p:nvSpPr>
            <p:cNvPr id="414" name="Freeform 4"/>
            <p:cNvSpPr>
              <a:spLocks noChangeArrowheads="1"/>
            </p:cNvSpPr>
            <p:nvPr/>
          </p:nvSpPr>
          <p:spPr bwMode="auto">
            <a:xfrm>
              <a:off x="3054277" y="1844546"/>
              <a:ext cx="430306" cy="430306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3158146" y="1924300"/>
              <a:ext cx="220718" cy="268942"/>
              <a:chOff x="3158146" y="1924300"/>
              <a:chExt cx="220718" cy="268942"/>
            </a:xfrm>
            <a:solidFill>
              <a:schemeClr val="bg1"/>
            </a:solidFill>
          </p:grpSpPr>
          <p:sp>
            <p:nvSpPr>
              <p:cNvPr id="581" name="Freeform 171"/>
              <p:cNvSpPr>
                <a:spLocks noChangeArrowheads="1"/>
              </p:cNvSpPr>
              <p:nvPr/>
            </p:nvSpPr>
            <p:spPr bwMode="auto">
              <a:xfrm>
                <a:off x="3158146" y="1924300"/>
                <a:ext cx="220718" cy="268942"/>
              </a:xfrm>
              <a:custGeom>
                <a:avLst/>
                <a:gdLst>
                  <a:gd name="T0" fmla="*/ 11 w 523"/>
                  <a:gd name="T1" fmla="*/ 640 h 641"/>
                  <a:gd name="T2" fmla="*/ 11 w 523"/>
                  <a:gd name="T3" fmla="*/ 640 h 641"/>
                  <a:gd name="T4" fmla="*/ 433 w 523"/>
                  <a:gd name="T5" fmla="*/ 640 h 641"/>
                  <a:gd name="T6" fmla="*/ 444 w 523"/>
                  <a:gd name="T7" fmla="*/ 628 h 641"/>
                  <a:gd name="T8" fmla="*/ 444 w 523"/>
                  <a:gd name="T9" fmla="*/ 191 h 641"/>
                  <a:gd name="T10" fmla="*/ 479 w 523"/>
                  <a:gd name="T11" fmla="*/ 139 h 641"/>
                  <a:gd name="T12" fmla="*/ 518 w 523"/>
                  <a:gd name="T13" fmla="*/ 79 h 641"/>
                  <a:gd name="T14" fmla="*/ 515 w 523"/>
                  <a:gd name="T15" fmla="*/ 63 h 641"/>
                  <a:gd name="T16" fmla="*/ 499 w 523"/>
                  <a:gd name="T17" fmla="*/ 66 h 641"/>
                  <a:gd name="T18" fmla="*/ 458 w 523"/>
                  <a:gd name="T19" fmla="*/ 124 h 641"/>
                  <a:gd name="T20" fmla="*/ 444 w 523"/>
                  <a:gd name="T21" fmla="*/ 144 h 641"/>
                  <a:gd name="T22" fmla="*/ 444 w 523"/>
                  <a:gd name="T23" fmla="*/ 12 h 641"/>
                  <a:gd name="T24" fmla="*/ 433 w 523"/>
                  <a:gd name="T25" fmla="*/ 0 h 641"/>
                  <a:gd name="T26" fmla="*/ 11 w 523"/>
                  <a:gd name="T27" fmla="*/ 0 h 641"/>
                  <a:gd name="T28" fmla="*/ 0 w 523"/>
                  <a:gd name="T29" fmla="*/ 12 h 641"/>
                  <a:gd name="T30" fmla="*/ 0 w 523"/>
                  <a:gd name="T31" fmla="*/ 628 h 641"/>
                  <a:gd name="T32" fmla="*/ 11 w 523"/>
                  <a:gd name="T33" fmla="*/ 640 h 641"/>
                  <a:gd name="T34" fmla="*/ 24 w 523"/>
                  <a:gd name="T35" fmla="*/ 24 h 641"/>
                  <a:gd name="T36" fmla="*/ 24 w 523"/>
                  <a:gd name="T37" fmla="*/ 24 h 641"/>
                  <a:gd name="T38" fmla="*/ 422 w 523"/>
                  <a:gd name="T39" fmla="*/ 24 h 641"/>
                  <a:gd name="T40" fmla="*/ 422 w 523"/>
                  <a:gd name="T41" fmla="*/ 179 h 641"/>
                  <a:gd name="T42" fmla="*/ 388 w 523"/>
                  <a:gd name="T43" fmla="*/ 228 h 641"/>
                  <a:gd name="T44" fmla="*/ 388 w 523"/>
                  <a:gd name="T45" fmla="*/ 72 h 641"/>
                  <a:gd name="T46" fmla="*/ 376 w 523"/>
                  <a:gd name="T47" fmla="*/ 61 h 641"/>
                  <a:gd name="T48" fmla="*/ 69 w 523"/>
                  <a:gd name="T49" fmla="*/ 61 h 641"/>
                  <a:gd name="T50" fmla="*/ 56 w 523"/>
                  <a:gd name="T51" fmla="*/ 72 h 641"/>
                  <a:gd name="T52" fmla="*/ 56 w 523"/>
                  <a:gd name="T53" fmla="*/ 492 h 641"/>
                  <a:gd name="T54" fmla="*/ 69 w 523"/>
                  <a:gd name="T55" fmla="*/ 504 h 641"/>
                  <a:gd name="T56" fmla="*/ 376 w 523"/>
                  <a:gd name="T57" fmla="*/ 504 h 641"/>
                  <a:gd name="T58" fmla="*/ 388 w 523"/>
                  <a:gd name="T59" fmla="*/ 492 h 641"/>
                  <a:gd name="T60" fmla="*/ 388 w 523"/>
                  <a:gd name="T61" fmla="*/ 275 h 641"/>
                  <a:gd name="T62" fmla="*/ 391 w 523"/>
                  <a:gd name="T63" fmla="*/ 271 h 641"/>
                  <a:gd name="T64" fmla="*/ 422 w 523"/>
                  <a:gd name="T65" fmla="*/ 227 h 641"/>
                  <a:gd name="T66" fmla="*/ 422 w 523"/>
                  <a:gd name="T67" fmla="*/ 617 h 641"/>
                  <a:gd name="T68" fmla="*/ 24 w 523"/>
                  <a:gd name="T69" fmla="*/ 617 h 641"/>
                  <a:gd name="T70" fmla="*/ 24 w 523"/>
                  <a:gd name="T71" fmla="*/ 24 h 641"/>
                  <a:gd name="T72" fmla="*/ 249 w 523"/>
                  <a:gd name="T73" fmla="*/ 456 h 641"/>
                  <a:gd name="T74" fmla="*/ 249 w 523"/>
                  <a:gd name="T75" fmla="*/ 456 h 641"/>
                  <a:gd name="T76" fmla="*/ 255 w 523"/>
                  <a:gd name="T77" fmla="*/ 457 h 641"/>
                  <a:gd name="T78" fmla="*/ 270 w 523"/>
                  <a:gd name="T79" fmla="*/ 443 h 641"/>
                  <a:gd name="T80" fmla="*/ 302 w 523"/>
                  <a:gd name="T81" fmla="*/ 401 h 641"/>
                  <a:gd name="T82" fmla="*/ 364 w 523"/>
                  <a:gd name="T83" fmla="*/ 310 h 641"/>
                  <a:gd name="T84" fmla="*/ 364 w 523"/>
                  <a:gd name="T85" fmla="*/ 481 h 641"/>
                  <a:gd name="T86" fmla="*/ 80 w 523"/>
                  <a:gd name="T87" fmla="*/ 481 h 641"/>
                  <a:gd name="T88" fmla="*/ 80 w 523"/>
                  <a:gd name="T89" fmla="*/ 84 h 641"/>
                  <a:gd name="T90" fmla="*/ 364 w 523"/>
                  <a:gd name="T91" fmla="*/ 84 h 641"/>
                  <a:gd name="T92" fmla="*/ 364 w 523"/>
                  <a:gd name="T93" fmla="*/ 263 h 641"/>
                  <a:gd name="T94" fmla="*/ 282 w 523"/>
                  <a:gd name="T95" fmla="*/ 388 h 641"/>
                  <a:gd name="T96" fmla="*/ 255 w 523"/>
                  <a:gd name="T97" fmla="*/ 433 h 641"/>
                  <a:gd name="T98" fmla="*/ 248 w 523"/>
                  <a:gd name="T99" fmla="*/ 452 h 641"/>
                  <a:gd name="T100" fmla="*/ 249 w 523"/>
                  <a:gd name="T101" fmla="*/ 456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23" h="641">
                    <a:moveTo>
                      <a:pt x="11" y="640"/>
                    </a:moveTo>
                    <a:lnTo>
                      <a:pt x="11" y="640"/>
                    </a:lnTo>
                    <a:cubicBezTo>
                      <a:pt x="433" y="640"/>
                      <a:pt x="433" y="640"/>
                      <a:pt x="433" y="640"/>
                    </a:cubicBezTo>
                    <a:cubicBezTo>
                      <a:pt x="439" y="640"/>
                      <a:pt x="444" y="635"/>
                      <a:pt x="444" y="628"/>
                    </a:cubicBezTo>
                    <a:cubicBezTo>
                      <a:pt x="444" y="191"/>
                      <a:pt x="444" y="191"/>
                      <a:pt x="444" y="191"/>
                    </a:cubicBezTo>
                    <a:cubicBezTo>
                      <a:pt x="457" y="172"/>
                      <a:pt x="469" y="155"/>
                      <a:pt x="479" y="139"/>
                    </a:cubicBezTo>
                    <a:cubicBezTo>
                      <a:pt x="503" y="103"/>
                      <a:pt x="518" y="79"/>
                      <a:pt x="518" y="79"/>
                    </a:cubicBezTo>
                    <a:cubicBezTo>
                      <a:pt x="522" y="73"/>
                      <a:pt x="520" y="66"/>
                      <a:pt x="515" y="63"/>
                    </a:cubicBezTo>
                    <a:cubicBezTo>
                      <a:pt x="510" y="59"/>
                      <a:pt x="503" y="61"/>
                      <a:pt x="499" y="66"/>
                    </a:cubicBezTo>
                    <a:cubicBezTo>
                      <a:pt x="499" y="66"/>
                      <a:pt x="482" y="89"/>
                      <a:pt x="458" y="124"/>
                    </a:cubicBezTo>
                    <a:cubicBezTo>
                      <a:pt x="454" y="131"/>
                      <a:pt x="449" y="138"/>
                      <a:pt x="444" y="144"/>
                    </a:cubicBezTo>
                    <a:cubicBezTo>
                      <a:pt x="444" y="12"/>
                      <a:pt x="444" y="12"/>
                      <a:pt x="444" y="12"/>
                    </a:cubicBezTo>
                    <a:cubicBezTo>
                      <a:pt x="444" y="5"/>
                      <a:pt x="439" y="0"/>
                      <a:pt x="43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35"/>
                      <a:pt x="5" y="640"/>
                      <a:pt x="11" y="640"/>
                    </a:cubicBezTo>
                    <a:close/>
                    <a:moveTo>
                      <a:pt x="24" y="24"/>
                    </a:moveTo>
                    <a:lnTo>
                      <a:pt x="24" y="24"/>
                    </a:lnTo>
                    <a:cubicBezTo>
                      <a:pt x="422" y="24"/>
                      <a:pt x="422" y="24"/>
                      <a:pt x="422" y="24"/>
                    </a:cubicBezTo>
                    <a:cubicBezTo>
                      <a:pt x="422" y="179"/>
                      <a:pt x="422" y="179"/>
                      <a:pt x="422" y="179"/>
                    </a:cubicBezTo>
                    <a:cubicBezTo>
                      <a:pt x="410" y="194"/>
                      <a:pt x="400" y="211"/>
                      <a:pt x="388" y="228"/>
                    </a:cubicBezTo>
                    <a:cubicBezTo>
                      <a:pt x="388" y="72"/>
                      <a:pt x="388" y="72"/>
                      <a:pt x="388" y="72"/>
                    </a:cubicBezTo>
                    <a:cubicBezTo>
                      <a:pt x="388" y="66"/>
                      <a:pt x="382" y="61"/>
                      <a:pt x="376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1" y="61"/>
                      <a:pt x="56" y="66"/>
                      <a:pt x="56" y="72"/>
                    </a:cubicBezTo>
                    <a:cubicBezTo>
                      <a:pt x="56" y="492"/>
                      <a:pt x="56" y="492"/>
                      <a:pt x="56" y="492"/>
                    </a:cubicBezTo>
                    <a:cubicBezTo>
                      <a:pt x="56" y="498"/>
                      <a:pt x="61" y="504"/>
                      <a:pt x="69" y="504"/>
                    </a:cubicBezTo>
                    <a:cubicBezTo>
                      <a:pt x="376" y="504"/>
                      <a:pt x="376" y="504"/>
                      <a:pt x="376" y="504"/>
                    </a:cubicBezTo>
                    <a:cubicBezTo>
                      <a:pt x="382" y="504"/>
                      <a:pt x="388" y="498"/>
                      <a:pt x="388" y="492"/>
                    </a:cubicBezTo>
                    <a:cubicBezTo>
                      <a:pt x="388" y="275"/>
                      <a:pt x="388" y="275"/>
                      <a:pt x="388" y="275"/>
                    </a:cubicBezTo>
                    <a:cubicBezTo>
                      <a:pt x="389" y="274"/>
                      <a:pt x="390" y="272"/>
                      <a:pt x="391" y="271"/>
                    </a:cubicBezTo>
                    <a:cubicBezTo>
                      <a:pt x="401" y="256"/>
                      <a:pt x="411" y="241"/>
                      <a:pt x="422" y="227"/>
                    </a:cubicBezTo>
                    <a:cubicBezTo>
                      <a:pt x="422" y="617"/>
                      <a:pt x="422" y="617"/>
                      <a:pt x="422" y="617"/>
                    </a:cubicBezTo>
                    <a:cubicBezTo>
                      <a:pt x="24" y="617"/>
                      <a:pt x="24" y="617"/>
                      <a:pt x="24" y="617"/>
                    </a:cubicBezTo>
                    <a:lnTo>
                      <a:pt x="24" y="24"/>
                    </a:lnTo>
                    <a:close/>
                    <a:moveTo>
                      <a:pt x="249" y="456"/>
                    </a:moveTo>
                    <a:lnTo>
                      <a:pt x="249" y="456"/>
                    </a:lnTo>
                    <a:cubicBezTo>
                      <a:pt x="250" y="458"/>
                      <a:pt x="253" y="458"/>
                      <a:pt x="255" y="457"/>
                    </a:cubicBezTo>
                    <a:cubicBezTo>
                      <a:pt x="255" y="457"/>
                      <a:pt x="261" y="452"/>
                      <a:pt x="270" y="443"/>
                    </a:cubicBezTo>
                    <a:cubicBezTo>
                      <a:pt x="279" y="434"/>
                      <a:pt x="289" y="419"/>
                      <a:pt x="302" y="401"/>
                    </a:cubicBezTo>
                    <a:cubicBezTo>
                      <a:pt x="320" y="375"/>
                      <a:pt x="341" y="343"/>
                      <a:pt x="364" y="310"/>
                    </a:cubicBezTo>
                    <a:cubicBezTo>
                      <a:pt x="364" y="481"/>
                      <a:pt x="364" y="481"/>
                      <a:pt x="364" y="481"/>
                    </a:cubicBezTo>
                    <a:cubicBezTo>
                      <a:pt x="80" y="481"/>
                      <a:pt x="80" y="481"/>
                      <a:pt x="80" y="481"/>
                    </a:cubicBezTo>
                    <a:cubicBezTo>
                      <a:pt x="80" y="84"/>
                      <a:pt x="80" y="84"/>
                      <a:pt x="80" y="84"/>
                    </a:cubicBezTo>
                    <a:cubicBezTo>
                      <a:pt x="364" y="84"/>
                      <a:pt x="364" y="84"/>
                      <a:pt x="364" y="84"/>
                    </a:cubicBezTo>
                    <a:cubicBezTo>
                      <a:pt x="364" y="263"/>
                      <a:pt x="364" y="263"/>
                      <a:pt x="364" y="263"/>
                    </a:cubicBezTo>
                    <a:cubicBezTo>
                      <a:pt x="334" y="309"/>
                      <a:pt x="304" y="354"/>
                      <a:pt x="282" y="388"/>
                    </a:cubicBezTo>
                    <a:cubicBezTo>
                      <a:pt x="270" y="406"/>
                      <a:pt x="259" y="421"/>
                      <a:pt x="255" y="433"/>
                    </a:cubicBezTo>
                    <a:cubicBezTo>
                      <a:pt x="250" y="444"/>
                      <a:pt x="248" y="452"/>
                      <a:pt x="248" y="452"/>
                    </a:cubicBezTo>
                    <a:cubicBezTo>
                      <a:pt x="248" y="453"/>
                      <a:pt x="248" y="455"/>
                      <a:pt x="249" y="45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2" name="Freeform 172"/>
              <p:cNvSpPr>
                <a:spLocks noChangeArrowheads="1"/>
              </p:cNvSpPr>
              <p:nvPr/>
            </p:nvSpPr>
            <p:spPr bwMode="auto">
              <a:xfrm>
                <a:off x="3184112" y="2154291"/>
                <a:ext cx="22257" cy="22257"/>
              </a:xfrm>
              <a:custGeom>
                <a:avLst/>
                <a:gdLst>
                  <a:gd name="T0" fmla="*/ 25 w 51"/>
                  <a:gd name="T1" fmla="*/ 0 h 52"/>
                  <a:gd name="T2" fmla="*/ 25 w 51"/>
                  <a:gd name="T3" fmla="*/ 0 h 52"/>
                  <a:gd name="T4" fmla="*/ 0 w 51"/>
                  <a:gd name="T5" fmla="*/ 26 h 52"/>
                  <a:gd name="T6" fmla="*/ 25 w 51"/>
                  <a:gd name="T7" fmla="*/ 51 h 52"/>
                  <a:gd name="T8" fmla="*/ 50 w 51"/>
                  <a:gd name="T9" fmla="*/ 26 h 52"/>
                  <a:gd name="T10" fmla="*/ 25 w 51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lnTo>
                      <a:pt x="25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1"/>
                      <a:pt x="25" y="51"/>
                    </a:cubicBezTo>
                    <a:cubicBezTo>
                      <a:pt x="40" y="51"/>
                      <a:pt x="50" y="40"/>
                      <a:pt x="50" y="26"/>
                    </a:cubicBezTo>
                    <a:cubicBezTo>
                      <a:pt x="50" y="12"/>
                      <a:pt x="40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" name="Freeform 173"/>
              <p:cNvSpPr>
                <a:spLocks noChangeArrowheads="1"/>
              </p:cNvSpPr>
              <p:nvPr/>
            </p:nvSpPr>
            <p:spPr bwMode="auto">
              <a:xfrm>
                <a:off x="3221207" y="2154291"/>
                <a:ext cx="22257" cy="22257"/>
              </a:xfrm>
              <a:custGeom>
                <a:avLst/>
                <a:gdLst>
                  <a:gd name="T0" fmla="*/ 25 w 51"/>
                  <a:gd name="T1" fmla="*/ 0 h 52"/>
                  <a:gd name="T2" fmla="*/ 25 w 51"/>
                  <a:gd name="T3" fmla="*/ 0 h 52"/>
                  <a:gd name="T4" fmla="*/ 0 w 51"/>
                  <a:gd name="T5" fmla="*/ 26 h 52"/>
                  <a:gd name="T6" fmla="*/ 25 w 51"/>
                  <a:gd name="T7" fmla="*/ 51 h 52"/>
                  <a:gd name="T8" fmla="*/ 50 w 51"/>
                  <a:gd name="T9" fmla="*/ 26 h 52"/>
                  <a:gd name="T10" fmla="*/ 25 w 51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lnTo>
                      <a:pt x="25" y="0"/>
                    </a:ln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1"/>
                      <a:pt x="25" y="51"/>
                    </a:cubicBezTo>
                    <a:cubicBezTo>
                      <a:pt x="39" y="51"/>
                      <a:pt x="50" y="40"/>
                      <a:pt x="50" y="26"/>
                    </a:cubicBezTo>
                    <a:cubicBezTo>
                      <a:pt x="50" y="12"/>
                      <a:pt x="39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" name="Freeform 174"/>
              <p:cNvSpPr>
                <a:spLocks noChangeArrowheads="1"/>
              </p:cNvSpPr>
              <p:nvPr/>
            </p:nvSpPr>
            <p:spPr bwMode="auto">
              <a:xfrm>
                <a:off x="3256448" y="2154291"/>
                <a:ext cx="22257" cy="22257"/>
              </a:xfrm>
              <a:custGeom>
                <a:avLst/>
                <a:gdLst>
                  <a:gd name="T0" fmla="*/ 25 w 51"/>
                  <a:gd name="T1" fmla="*/ 0 h 52"/>
                  <a:gd name="T2" fmla="*/ 25 w 51"/>
                  <a:gd name="T3" fmla="*/ 0 h 52"/>
                  <a:gd name="T4" fmla="*/ 0 w 51"/>
                  <a:gd name="T5" fmla="*/ 26 h 52"/>
                  <a:gd name="T6" fmla="*/ 25 w 51"/>
                  <a:gd name="T7" fmla="*/ 51 h 52"/>
                  <a:gd name="T8" fmla="*/ 50 w 51"/>
                  <a:gd name="T9" fmla="*/ 26 h 52"/>
                  <a:gd name="T10" fmla="*/ 25 w 51"/>
                  <a:gd name="T1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52">
                    <a:moveTo>
                      <a:pt x="25" y="0"/>
                    </a:moveTo>
                    <a:lnTo>
                      <a:pt x="25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1"/>
                      <a:pt x="25" y="51"/>
                    </a:cubicBezTo>
                    <a:cubicBezTo>
                      <a:pt x="40" y="51"/>
                      <a:pt x="50" y="40"/>
                      <a:pt x="50" y="26"/>
                    </a:cubicBezTo>
                    <a:cubicBezTo>
                      <a:pt x="50" y="12"/>
                      <a:pt x="40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395883" y="1844546"/>
            <a:ext cx="430306" cy="430306"/>
            <a:chOff x="7395883" y="1844546"/>
            <a:chExt cx="430306" cy="430306"/>
          </a:xfrm>
        </p:grpSpPr>
        <p:sp>
          <p:nvSpPr>
            <p:cNvPr id="419" name="Freeform 9"/>
            <p:cNvSpPr>
              <a:spLocks noChangeArrowheads="1"/>
            </p:cNvSpPr>
            <p:nvPr/>
          </p:nvSpPr>
          <p:spPr bwMode="auto">
            <a:xfrm>
              <a:off x="7395883" y="1844546"/>
              <a:ext cx="430306" cy="430306"/>
            </a:xfrm>
            <a:custGeom>
              <a:avLst/>
              <a:gdLst>
                <a:gd name="T0" fmla="*/ 1022 w 1023"/>
                <a:gd name="T1" fmla="*/ 512 h 1024"/>
                <a:gd name="T2" fmla="*/ 1022 w 1023"/>
                <a:gd name="T3" fmla="*/ 512 h 1024"/>
                <a:gd name="T4" fmla="*/ 511 w 1023"/>
                <a:gd name="T5" fmla="*/ 1023 h 1024"/>
                <a:gd name="T6" fmla="*/ 0 w 1023"/>
                <a:gd name="T7" fmla="*/ 512 h 1024"/>
                <a:gd name="T8" fmla="*/ 511 w 1023"/>
                <a:gd name="T9" fmla="*/ 0 h 1024"/>
                <a:gd name="T10" fmla="*/ 1022 w 1023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4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4"/>
                    <a:pt x="793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" name="Group 375"/>
            <p:cNvGrpSpPr/>
            <p:nvPr/>
          </p:nvGrpSpPr>
          <p:grpSpPr>
            <a:xfrm>
              <a:off x="7460800" y="1959541"/>
              <a:ext cx="300472" cy="198459"/>
              <a:chOff x="7460800" y="1959541"/>
              <a:chExt cx="300472" cy="198459"/>
            </a:xfrm>
            <a:solidFill>
              <a:schemeClr val="bg1"/>
            </a:solidFill>
          </p:grpSpPr>
          <p:sp>
            <p:nvSpPr>
              <p:cNvPr id="585" name="Freeform 175"/>
              <p:cNvSpPr>
                <a:spLocks noChangeArrowheads="1"/>
              </p:cNvSpPr>
              <p:nvPr/>
            </p:nvSpPr>
            <p:spPr bwMode="auto">
              <a:xfrm>
                <a:off x="7460800" y="1959541"/>
                <a:ext cx="300472" cy="198459"/>
              </a:xfrm>
              <a:custGeom>
                <a:avLst/>
                <a:gdLst>
                  <a:gd name="T0" fmla="*/ 658 w 713"/>
                  <a:gd name="T1" fmla="*/ 0 h 470"/>
                  <a:gd name="T2" fmla="*/ 658 w 713"/>
                  <a:gd name="T3" fmla="*/ 0 h 470"/>
                  <a:gd name="T4" fmla="*/ 54 w 713"/>
                  <a:gd name="T5" fmla="*/ 0 h 470"/>
                  <a:gd name="T6" fmla="*/ 0 w 713"/>
                  <a:gd name="T7" fmla="*/ 63 h 470"/>
                  <a:gd name="T8" fmla="*/ 0 w 713"/>
                  <a:gd name="T9" fmla="*/ 407 h 470"/>
                  <a:gd name="T10" fmla="*/ 54 w 713"/>
                  <a:gd name="T11" fmla="*/ 469 h 470"/>
                  <a:gd name="T12" fmla="*/ 616 w 713"/>
                  <a:gd name="T13" fmla="*/ 469 h 470"/>
                  <a:gd name="T14" fmla="*/ 623 w 713"/>
                  <a:gd name="T15" fmla="*/ 467 h 470"/>
                  <a:gd name="T16" fmla="*/ 712 w 713"/>
                  <a:gd name="T17" fmla="*/ 366 h 470"/>
                  <a:gd name="T18" fmla="*/ 712 w 713"/>
                  <a:gd name="T19" fmla="*/ 63 h 470"/>
                  <a:gd name="T20" fmla="*/ 658 w 713"/>
                  <a:gd name="T21" fmla="*/ 0 h 470"/>
                  <a:gd name="T22" fmla="*/ 689 w 713"/>
                  <a:gd name="T23" fmla="*/ 363 h 470"/>
                  <a:gd name="T24" fmla="*/ 689 w 713"/>
                  <a:gd name="T25" fmla="*/ 363 h 470"/>
                  <a:gd name="T26" fmla="*/ 612 w 713"/>
                  <a:gd name="T27" fmla="*/ 447 h 470"/>
                  <a:gd name="T28" fmla="*/ 54 w 713"/>
                  <a:gd name="T29" fmla="*/ 447 h 470"/>
                  <a:gd name="T30" fmla="*/ 23 w 713"/>
                  <a:gd name="T31" fmla="*/ 407 h 470"/>
                  <a:gd name="T32" fmla="*/ 23 w 713"/>
                  <a:gd name="T33" fmla="*/ 63 h 470"/>
                  <a:gd name="T34" fmla="*/ 54 w 713"/>
                  <a:gd name="T35" fmla="*/ 24 h 470"/>
                  <a:gd name="T36" fmla="*/ 658 w 713"/>
                  <a:gd name="T37" fmla="*/ 24 h 470"/>
                  <a:gd name="T38" fmla="*/ 689 w 713"/>
                  <a:gd name="T39" fmla="*/ 63 h 470"/>
                  <a:gd name="T40" fmla="*/ 689 w 713"/>
                  <a:gd name="T41" fmla="*/ 36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13" h="470">
                    <a:moveTo>
                      <a:pt x="658" y="0"/>
                    </a:moveTo>
                    <a:lnTo>
                      <a:pt x="658" y="0"/>
                    </a:ln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8"/>
                      <a:pt x="0" y="63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41"/>
                      <a:pt x="24" y="469"/>
                      <a:pt x="54" y="469"/>
                    </a:cubicBezTo>
                    <a:cubicBezTo>
                      <a:pt x="616" y="469"/>
                      <a:pt x="616" y="469"/>
                      <a:pt x="616" y="469"/>
                    </a:cubicBezTo>
                    <a:cubicBezTo>
                      <a:pt x="619" y="469"/>
                      <a:pt x="621" y="469"/>
                      <a:pt x="623" y="467"/>
                    </a:cubicBezTo>
                    <a:cubicBezTo>
                      <a:pt x="623" y="467"/>
                      <a:pt x="712" y="379"/>
                      <a:pt x="712" y="366"/>
                    </a:cubicBezTo>
                    <a:cubicBezTo>
                      <a:pt x="712" y="63"/>
                      <a:pt x="712" y="63"/>
                      <a:pt x="712" y="63"/>
                    </a:cubicBezTo>
                    <a:cubicBezTo>
                      <a:pt x="712" y="28"/>
                      <a:pt x="688" y="0"/>
                      <a:pt x="658" y="0"/>
                    </a:cubicBezTo>
                    <a:close/>
                    <a:moveTo>
                      <a:pt x="689" y="363"/>
                    </a:moveTo>
                    <a:lnTo>
                      <a:pt x="689" y="363"/>
                    </a:lnTo>
                    <a:cubicBezTo>
                      <a:pt x="679" y="376"/>
                      <a:pt x="626" y="433"/>
                      <a:pt x="612" y="447"/>
                    </a:cubicBezTo>
                    <a:cubicBezTo>
                      <a:pt x="54" y="447"/>
                      <a:pt x="54" y="447"/>
                      <a:pt x="54" y="447"/>
                    </a:cubicBezTo>
                    <a:cubicBezTo>
                      <a:pt x="37" y="447"/>
                      <a:pt x="23" y="429"/>
                      <a:pt x="23" y="407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3" y="42"/>
                      <a:pt x="37" y="24"/>
                      <a:pt x="54" y="24"/>
                    </a:cubicBezTo>
                    <a:cubicBezTo>
                      <a:pt x="658" y="24"/>
                      <a:pt x="658" y="24"/>
                      <a:pt x="658" y="24"/>
                    </a:cubicBezTo>
                    <a:cubicBezTo>
                      <a:pt x="674" y="24"/>
                      <a:pt x="689" y="42"/>
                      <a:pt x="689" y="63"/>
                    </a:cubicBezTo>
                    <a:lnTo>
                      <a:pt x="689" y="36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" name="Freeform 176"/>
              <p:cNvSpPr>
                <a:spLocks noChangeArrowheads="1"/>
              </p:cNvSpPr>
              <p:nvPr/>
            </p:nvSpPr>
            <p:spPr bwMode="auto">
              <a:xfrm>
                <a:off x="7488622" y="2055989"/>
                <a:ext cx="14838" cy="16692"/>
              </a:xfrm>
              <a:custGeom>
                <a:avLst/>
                <a:gdLst>
                  <a:gd name="T0" fmla="*/ 0 w 37"/>
                  <a:gd name="T1" fmla="*/ 39 h 40"/>
                  <a:gd name="T2" fmla="*/ 36 w 37"/>
                  <a:gd name="T3" fmla="*/ 39 h 40"/>
                  <a:gd name="T4" fmla="*/ 36 w 37"/>
                  <a:gd name="T5" fmla="*/ 0 h 40"/>
                  <a:gd name="T6" fmla="*/ 0 w 37"/>
                  <a:gd name="T7" fmla="*/ 0 h 40"/>
                  <a:gd name="T8" fmla="*/ 0 w 37"/>
                  <a:gd name="T9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0" y="39"/>
                    </a:moveTo>
                    <a:lnTo>
                      <a:pt x="36" y="39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" name="Freeform 177"/>
              <p:cNvSpPr>
                <a:spLocks noChangeArrowheads="1"/>
              </p:cNvSpPr>
              <p:nvPr/>
            </p:nvSpPr>
            <p:spPr bwMode="auto">
              <a:xfrm>
                <a:off x="7520153" y="2055989"/>
                <a:ext cx="14838" cy="16692"/>
              </a:xfrm>
              <a:custGeom>
                <a:avLst/>
                <a:gdLst>
                  <a:gd name="T0" fmla="*/ 36 w 37"/>
                  <a:gd name="T1" fmla="*/ 39 h 40"/>
                  <a:gd name="T2" fmla="*/ 36 w 37"/>
                  <a:gd name="T3" fmla="*/ 0 h 40"/>
                  <a:gd name="T4" fmla="*/ 0 w 37"/>
                  <a:gd name="T5" fmla="*/ 0 h 40"/>
                  <a:gd name="T6" fmla="*/ 0 w 37"/>
                  <a:gd name="T7" fmla="*/ 39 h 40"/>
                  <a:gd name="T8" fmla="*/ 36 w 37"/>
                  <a:gd name="T9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36" y="39"/>
                    </a:moveTo>
                    <a:lnTo>
                      <a:pt x="36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36" y="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" name="Freeform 178"/>
              <p:cNvSpPr>
                <a:spLocks noChangeArrowheads="1"/>
              </p:cNvSpPr>
              <p:nvPr/>
            </p:nvSpPr>
            <p:spPr bwMode="auto">
              <a:xfrm>
                <a:off x="7553538" y="2055989"/>
                <a:ext cx="14838" cy="16692"/>
              </a:xfrm>
              <a:custGeom>
                <a:avLst/>
                <a:gdLst>
                  <a:gd name="T0" fmla="*/ 36 w 37"/>
                  <a:gd name="T1" fmla="*/ 0 h 40"/>
                  <a:gd name="T2" fmla="*/ 0 w 37"/>
                  <a:gd name="T3" fmla="*/ 0 h 40"/>
                  <a:gd name="T4" fmla="*/ 0 w 37"/>
                  <a:gd name="T5" fmla="*/ 39 h 40"/>
                  <a:gd name="T6" fmla="*/ 36 w 37"/>
                  <a:gd name="T7" fmla="*/ 39 h 40"/>
                  <a:gd name="T8" fmla="*/ 36 w 3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36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6" y="39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" name="Freeform 179"/>
              <p:cNvSpPr>
                <a:spLocks noChangeArrowheads="1"/>
              </p:cNvSpPr>
              <p:nvPr/>
            </p:nvSpPr>
            <p:spPr bwMode="auto">
              <a:xfrm>
                <a:off x="7585070" y="2055989"/>
                <a:ext cx="14838" cy="16692"/>
              </a:xfrm>
              <a:custGeom>
                <a:avLst/>
                <a:gdLst>
                  <a:gd name="T0" fmla="*/ 35 w 36"/>
                  <a:gd name="T1" fmla="*/ 0 h 40"/>
                  <a:gd name="T2" fmla="*/ 0 w 36"/>
                  <a:gd name="T3" fmla="*/ 0 h 40"/>
                  <a:gd name="T4" fmla="*/ 0 w 36"/>
                  <a:gd name="T5" fmla="*/ 39 h 40"/>
                  <a:gd name="T6" fmla="*/ 35 w 36"/>
                  <a:gd name="T7" fmla="*/ 39 h 40"/>
                  <a:gd name="T8" fmla="*/ 35 w 3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3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5" y="39"/>
                    </a:lnTo>
                    <a:lnTo>
                      <a:pt x="3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" name="Freeform 180"/>
              <p:cNvSpPr>
                <a:spLocks noChangeArrowheads="1"/>
              </p:cNvSpPr>
              <p:nvPr/>
            </p:nvSpPr>
            <p:spPr bwMode="auto">
              <a:xfrm>
                <a:off x="7618455" y="2055989"/>
                <a:ext cx="14838" cy="16692"/>
              </a:xfrm>
              <a:custGeom>
                <a:avLst/>
                <a:gdLst>
                  <a:gd name="T0" fmla="*/ 35 w 36"/>
                  <a:gd name="T1" fmla="*/ 0 h 40"/>
                  <a:gd name="T2" fmla="*/ 0 w 36"/>
                  <a:gd name="T3" fmla="*/ 0 h 40"/>
                  <a:gd name="T4" fmla="*/ 0 w 36"/>
                  <a:gd name="T5" fmla="*/ 39 h 40"/>
                  <a:gd name="T6" fmla="*/ 35 w 36"/>
                  <a:gd name="T7" fmla="*/ 39 h 40"/>
                  <a:gd name="T8" fmla="*/ 35 w 3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35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5" y="39"/>
                    </a:lnTo>
                    <a:lnTo>
                      <a:pt x="3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1" name="Freeform 181"/>
              <p:cNvSpPr>
                <a:spLocks noChangeArrowheads="1"/>
              </p:cNvSpPr>
              <p:nvPr/>
            </p:nvSpPr>
            <p:spPr bwMode="auto">
              <a:xfrm>
                <a:off x="7503460" y="2113487"/>
                <a:ext cx="14838" cy="18548"/>
              </a:xfrm>
              <a:custGeom>
                <a:avLst/>
                <a:gdLst>
                  <a:gd name="T0" fmla="*/ 0 w 37"/>
                  <a:gd name="T1" fmla="*/ 41 h 42"/>
                  <a:gd name="T2" fmla="*/ 36 w 37"/>
                  <a:gd name="T3" fmla="*/ 41 h 42"/>
                  <a:gd name="T4" fmla="*/ 36 w 37"/>
                  <a:gd name="T5" fmla="*/ 0 h 42"/>
                  <a:gd name="T6" fmla="*/ 0 w 37"/>
                  <a:gd name="T7" fmla="*/ 0 h 42"/>
                  <a:gd name="T8" fmla="*/ 0 w 37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2">
                    <a:moveTo>
                      <a:pt x="0" y="41"/>
                    </a:moveTo>
                    <a:lnTo>
                      <a:pt x="36" y="41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" name="Freeform 182"/>
              <p:cNvSpPr>
                <a:spLocks noChangeArrowheads="1"/>
              </p:cNvSpPr>
              <p:nvPr/>
            </p:nvSpPr>
            <p:spPr bwMode="auto">
              <a:xfrm>
                <a:off x="7534990" y="2113487"/>
                <a:ext cx="98303" cy="18548"/>
              </a:xfrm>
              <a:custGeom>
                <a:avLst/>
                <a:gdLst>
                  <a:gd name="T0" fmla="*/ 0 w 235"/>
                  <a:gd name="T1" fmla="*/ 41 h 42"/>
                  <a:gd name="T2" fmla="*/ 234 w 235"/>
                  <a:gd name="T3" fmla="*/ 41 h 42"/>
                  <a:gd name="T4" fmla="*/ 234 w 235"/>
                  <a:gd name="T5" fmla="*/ 0 h 42"/>
                  <a:gd name="T6" fmla="*/ 0 w 235"/>
                  <a:gd name="T7" fmla="*/ 0 h 42"/>
                  <a:gd name="T8" fmla="*/ 0 w 235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42">
                    <a:moveTo>
                      <a:pt x="0" y="41"/>
                    </a:moveTo>
                    <a:lnTo>
                      <a:pt x="234" y="41"/>
                    </a:lnTo>
                    <a:lnTo>
                      <a:pt x="234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" name="Freeform 183"/>
              <p:cNvSpPr>
                <a:spLocks noChangeArrowheads="1"/>
              </p:cNvSpPr>
              <p:nvPr/>
            </p:nvSpPr>
            <p:spPr bwMode="auto">
              <a:xfrm>
                <a:off x="7488622" y="2085666"/>
                <a:ext cx="48224" cy="16692"/>
              </a:xfrm>
              <a:custGeom>
                <a:avLst/>
                <a:gdLst>
                  <a:gd name="T0" fmla="*/ 113 w 114"/>
                  <a:gd name="T1" fmla="*/ 0 h 41"/>
                  <a:gd name="T2" fmla="*/ 0 w 114"/>
                  <a:gd name="T3" fmla="*/ 0 h 41"/>
                  <a:gd name="T4" fmla="*/ 0 w 114"/>
                  <a:gd name="T5" fmla="*/ 40 h 41"/>
                  <a:gd name="T6" fmla="*/ 113 w 114"/>
                  <a:gd name="T7" fmla="*/ 40 h 41"/>
                  <a:gd name="T8" fmla="*/ 113 w 114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41">
                    <a:moveTo>
                      <a:pt x="113" y="0"/>
                    </a:moveTo>
                    <a:lnTo>
                      <a:pt x="0" y="0"/>
                    </a:lnTo>
                    <a:lnTo>
                      <a:pt x="0" y="40"/>
                    </a:lnTo>
                    <a:lnTo>
                      <a:pt x="113" y="40"/>
                    </a:lnTo>
                    <a:lnTo>
                      <a:pt x="113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" name="Freeform 184"/>
              <p:cNvSpPr>
                <a:spLocks noChangeArrowheads="1"/>
              </p:cNvSpPr>
              <p:nvPr/>
            </p:nvSpPr>
            <p:spPr bwMode="auto">
              <a:xfrm>
                <a:off x="7683372" y="2085666"/>
                <a:ext cx="48224" cy="16692"/>
              </a:xfrm>
              <a:custGeom>
                <a:avLst/>
                <a:gdLst>
                  <a:gd name="T0" fmla="*/ 0 w 113"/>
                  <a:gd name="T1" fmla="*/ 40 h 41"/>
                  <a:gd name="T2" fmla="*/ 112 w 113"/>
                  <a:gd name="T3" fmla="*/ 40 h 41"/>
                  <a:gd name="T4" fmla="*/ 112 w 113"/>
                  <a:gd name="T5" fmla="*/ 0 h 41"/>
                  <a:gd name="T6" fmla="*/ 0 w 113"/>
                  <a:gd name="T7" fmla="*/ 0 h 41"/>
                  <a:gd name="T8" fmla="*/ 0 w 113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41">
                    <a:moveTo>
                      <a:pt x="0" y="40"/>
                    </a:moveTo>
                    <a:lnTo>
                      <a:pt x="112" y="40"/>
                    </a:lnTo>
                    <a:lnTo>
                      <a:pt x="112" y="0"/>
                    </a:lnTo>
                    <a:lnTo>
                      <a:pt x="0" y="0"/>
                    </a:lnTo>
                    <a:lnTo>
                      <a:pt x="0" y="4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" name="Freeform 185"/>
              <p:cNvSpPr>
                <a:spLocks noChangeArrowheads="1"/>
              </p:cNvSpPr>
              <p:nvPr/>
            </p:nvSpPr>
            <p:spPr bwMode="auto">
              <a:xfrm>
                <a:off x="7714903" y="2055989"/>
                <a:ext cx="14838" cy="16692"/>
              </a:xfrm>
              <a:custGeom>
                <a:avLst/>
                <a:gdLst>
                  <a:gd name="T0" fmla="*/ 36 w 37"/>
                  <a:gd name="T1" fmla="*/ 0 h 40"/>
                  <a:gd name="T2" fmla="*/ 0 w 37"/>
                  <a:gd name="T3" fmla="*/ 0 h 40"/>
                  <a:gd name="T4" fmla="*/ 0 w 37"/>
                  <a:gd name="T5" fmla="*/ 39 h 40"/>
                  <a:gd name="T6" fmla="*/ 36 w 37"/>
                  <a:gd name="T7" fmla="*/ 39 h 40"/>
                  <a:gd name="T8" fmla="*/ 36 w 37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0">
                    <a:moveTo>
                      <a:pt x="36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36" y="39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" name="Freeform 186"/>
              <p:cNvSpPr>
                <a:spLocks noChangeArrowheads="1"/>
              </p:cNvSpPr>
              <p:nvPr/>
            </p:nvSpPr>
            <p:spPr bwMode="auto">
              <a:xfrm>
                <a:off x="7683372" y="2055989"/>
                <a:ext cx="14838" cy="16692"/>
              </a:xfrm>
              <a:custGeom>
                <a:avLst/>
                <a:gdLst>
                  <a:gd name="T0" fmla="*/ 35 w 36"/>
                  <a:gd name="T1" fmla="*/ 39 h 40"/>
                  <a:gd name="T2" fmla="*/ 35 w 36"/>
                  <a:gd name="T3" fmla="*/ 0 h 40"/>
                  <a:gd name="T4" fmla="*/ 0 w 36"/>
                  <a:gd name="T5" fmla="*/ 0 h 40"/>
                  <a:gd name="T6" fmla="*/ 0 w 36"/>
                  <a:gd name="T7" fmla="*/ 39 h 40"/>
                  <a:gd name="T8" fmla="*/ 35 w 36"/>
                  <a:gd name="T9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35" y="39"/>
                    </a:moveTo>
                    <a:lnTo>
                      <a:pt x="35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35" y="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" name="Freeform 187"/>
              <p:cNvSpPr>
                <a:spLocks noChangeArrowheads="1"/>
              </p:cNvSpPr>
              <p:nvPr/>
            </p:nvSpPr>
            <p:spPr bwMode="auto">
              <a:xfrm>
                <a:off x="7683372" y="2113487"/>
                <a:ext cx="14838" cy="18548"/>
              </a:xfrm>
              <a:custGeom>
                <a:avLst/>
                <a:gdLst>
                  <a:gd name="T0" fmla="*/ 0 w 36"/>
                  <a:gd name="T1" fmla="*/ 41 h 42"/>
                  <a:gd name="T2" fmla="*/ 35 w 36"/>
                  <a:gd name="T3" fmla="*/ 41 h 42"/>
                  <a:gd name="T4" fmla="*/ 35 w 36"/>
                  <a:gd name="T5" fmla="*/ 0 h 42"/>
                  <a:gd name="T6" fmla="*/ 0 w 36"/>
                  <a:gd name="T7" fmla="*/ 0 h 42"/>
                  <a:gd name="T8" fmla="*/ 0 w 3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2">
                    <a:moveTo>
                      <a:pt x="0" y="41"/>
                    </a:moveTo>
                    <a:lnTo>
                      <a:pt x="35" y="41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8" name="Freeform 188"/>
              <p:cNvSpPr>
                <a:spLocks noChangeArrowheads="1"/>
              </p:cNvSpPr>
              <p:nvPr/>
            </p:nvSpPr>
            <p:spPr bwMode="auto">
              <a:xfrm>
                <a:off x="7649986" y="2055989"/>
                <a:ext cx="14838" cy="16692"/>
              </a:xfrm>
              <a:custGeom>
                <a:avLst/>
                <a:gdLst>
                  <a:gd name="T0" fmla="*/ 0 w 36"/>
                  <a:gd name="T1" fmla="*/ 39 h 40"/>
                  <a:gd name="T2" fmla="*/ 35 w 36"/>
                  <a:gd name="T3" fmla="*/ 39 h 40"/>
                  <a:gd name="T4" fmla="*/ 35 w 36"/>
                  <a:gd name="T5" fmla="*/ 0 h 40"/>
                  <a:gd name="T6" fmla="*/ 0 w 36"/>
                  <a:gd name="T7" fmla="*/ 0 h 40"/>
                  <a:gd name="T8" fmla="*/ 0 w 36"/>
                  <a:gd name="T9" fmla="*/ 3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0" y="39"/>
                    </a:moveTo>
                    <a:lnTo>
                      <a:pt x="35" y="39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3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" name="Freeform 189"/>
              <p:cNvSpPr>
                <a:spLocks noChangeArrowheads="1"/>
              </p:cNvSpPr>
              <p:nvPr/>
            </p:nvSpPr>
            <p:spPr bwMode="auto">
              <a:xfrm>
                <a:off x="7553538" y="2085666"/>
                <a:ext cx="14838" cy="16692"/>
              </a:xfrm>
              <a:custGeom>
                <a:avLst/>
                <a:gdLst>
                  <a:gd name="T0" fmla="*/ 0 w 37"/>
                  <a:gd name="T1" fmla="*/ 40 h 41"/>
                  <a:gd name="T2" fmla="*/ 36 w 37"/>
                  <a:gd name="T3" fmla="*/ 40 h 41"/>
                  <a:gd name="T4" fmla="*/ 36 w 37"/>
                  <a:gd name="T5" fmla="*/ 0 h 41"/>
                  <a:gd name="T6" fmla="*/ 0 w 37"/>
                  <a:gd name="T7" fmla="*/ 0 h 41"/>
                  <a:gd name="T8" fmla="*/ 0 w 37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41">
                    <a:moveTo>
                      <a:pt x="0" y="40"/>
                    </a:moveTo>
                    <a:lnTo>
                      <a:pt x="36" y="40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4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0" name="Freeform 190"/>
              <p:cNvSpPr>
                <a:spLocks noChangeArrowheads="1"/>
              </p:cNvSpPr>
              <p:nvPr/>
            </p:nvSpPr>
            <p:spPr bwMode="auto">
              <a:xfrm>
                <a:off x="7585070" y="2085666"/>
                <a:ext cx="14838" cy="16692"/>
              </a:xfrm>
              <a:custGeom>
                <a:avLst/>
                <a:gdLst>
                  <a:gd name="T0" fmla="*/ 0 w 36"/>
                  <a:gd name="T1" fmla="*/ 40 h 41"/>
                  <a:gd name="T2" fmla="*/ 35 w 36"/>
                  <a:gd name="T3" fmla="*/ 40 h 41"/>
                  <a:gd name="T4" fmla="*/ 35 w 36"/>
                  <a:gd name="T5" fmla="*/ 0 h 41"/>
                  <a:gd name="T6" fmla="*/ 0 w 36"/>
                  <a:gd name="T7" fmla="*/ 0 h 41"/>
                  <a:gd name="T8" fmla="*/ 0 w 36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1">
                    <a:moveTo>
                      <a:pt x="0" y="40"/>
                    </a:moveTo>
                    <a:lnTo>
                      <a:pt x="35" y="4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1" name="Freeform 191"/>
              <p:cNvSpPr>
                <a:spLocks noChangeArrowheads="1"/>
              </p:cNvSpPr>
              <p:nvPr/>
            </p:nvSpPr>
            <p:spPr bwMode="auto">
              <a:xfrm>
                <a:off x="7618455" y="2085666"/>
                <a:ext cx="14838" cy="16692"/>
              </a:xfrm>
              <a:custGeom>
                <a:avLst/>
                <a:gdLst>
                  <a:gd name="T0" fmla="*/ 0 w 36"/>
                  <a:gd name="T1" fmla="*/ 40 h 41"/>
                  <a:gd name="T2" fmla="*/ 35 w 36"/>
                  <a:gd name="T3" fmla="*/ 40 h 41"/>
                  <a:gd name="T4" fmla="*/ 35 w 36"/>
                  <a:gd name="T5" fmla="*/ 0 h 41"/>
                  <a:gd name="T6" fmla="*/ 0 w 36"/>
                  <a:gd name="T7" fmla="*/ 0 h 41"/>
                  <a:gd name="T8" fmla="*/ 0 w 36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1">
                    <a:moveTo>
                      <a:pt x="0" y="40"/>
                    </a:moveTo>
                    <a:lnTo>
                      <a:pt x="35" y="4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2" name="Freeform 192"/>
              <p:cNvSpPr>
                <a:spLocks noChangeArrowheads="1"/>
              </p:cNvSpPr>
              <p:nvPr/>
            </p:nvSpPr>
            <p:spPr bwMode="auto">
              <a:xfrm>
                <a:off x="7649986" y="2085666"/>
                <a:ext cx="14838" cy="16692"/>
              </a:xfrm>
              <a:custGeom>
                <a:avLst/>
                <a:gdLst>
                  <a:gd name="T0" fmla="*/ 0 w 36"/>
                  <a:gd name="T1" fmla="*/ 40 h 41"/>
                  <a:gd name="T2" fmla="*/ 35 w 36"/>
                  <a:gd name="T3" fmla="*/ 40 h 41"/>
                  <a:gd name="T4" fmla="*/ 35 w 36"/>
                  <a:gd name="T5" fmla="*/ 0 h 41"/>
                  <a:gd name="T6" fmla="*/ 0 w 36"/>
                  <a:gd name="T7" fmla="*/ 0 h 41"/>
                  <a:gd name="T8" fmla="*/ 0 w 36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1">
                    <a:moveTo>
                      <a:pt x="0" y="40"/>
                    </a:moveTo>
                    <a:lnTo>
                      <a:pt x="35" y="40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3" name="Freeform 193"/>
              <p:cNvSpPr>
                <a:spLocks noChangeArrowheads="1"/>
              </p:cNvSpPr>
              <p:nvPr/>
            </p:nvSpPr>
            <p:spPr bwMode="auto">
              <a:xfrm>
                <a:off x="7649986" y="2113487"/>
                <a:ext cx="14838" cy="18548"/>
              </a:xfrm>
              <a:custGeom>
                <a:avLst/>
                <a:gdLst>
                  <a:gd name="T0" fmla="*/ 0 w 36"/>
                  <a:gd name="T1" fmla="*/ 41 h 42"/>
                  <a:gd name="T2" fmla="*/ 35 w 36"/>
                  <a:gd name="T3" fmla="*/ 41 h 42"/>
                  <a:gd name="T4" fmla="*/ 35 w 36"/>
                  <a:gd name="T5" fmla="*/ 0 h 42"/>
                  <a:gd name="T6" fmla="*/ 0 w 36"/>
                  <a:gd name="T7" fmla="*/ 0 h 42"/>
                  <a:gd name="T8" fmla="*/ 0 w 36"/>
                  <a:gd name="T9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2">
                    <a:moveTo>
                      <a:pt x="0" y="41"/>
                    </a:moveTo>
                    <a:lnTo>
                      <a:pt x="35" y="41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4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" name="Freeform 194"/>
              <p:cNvSpPr>
                <a:spLocks noChangeArrowheads="1"/>
              </p:cNvSpPr>
              <p:nvPr/>
            </p:nvSpPr>
            <p:spPr bwMode="auto">
              <a:xfrm>
                <a:off x="7486766" y="1987362"/>
                <a:ext cx="222572" cy="50079"/>
              </a:xfrm>
              <a:custGeom>
                <a:avLst/>
                <a:gdLst>
                  <a:gd name="T0" fmla="*/ 12 w 527"/>
                  <a:gd name="T1" fmla="*/ 119 h 120"/>
                  <a:gd name="T2" fmla="*/ 12 w 527"/>
                  <a:gd name="T3" fmla="*/ 119 h 120"/>
                  <a:gd name="T4" fmla="*/ 514 w 527"/>
                  <a:gd name="T5" fmla="*/ 119 h 120"/>
                  <a:gd name="T6" fmla="*/ 526 w 527"/>
                  <a:gd name="T7" fmla="*/ 108 h 120"/>
                  <a:gd name="T8" fmla="*/ 526 w 527"/>
                  <a:gd name="T9" fmla="*/ 12 h 120"/>
                  <a:gd name="T10" fmla="*/ 514 w 527"/>
                  <a:gd name="T11" fmla="*/ 0 h 120"/>
                  <a:gd name="T12" fmla="*/ 12 w 527"/>
                  <a:gd name="T13" fmla="*/ 0 h 120"/>
                  <a:gd name="T14" fmla="*/ 0 w 527"/>
                  <a:gd name="T15" fmla="*/ 12 h 120"/>
                  <a:gd name="T16" fmla="*/ 0 w 527"/>
                  <a:gd name="T17" fmla="*/ 108 h 120"/>
                  <a:gd name="T18" fmla="*/ 12 w 527"/>
                  <a:gd name="T19" fmla="*/ 119 h 120"/>
                  <a:gd name="T20" fmla="*/ 23 w 527"/>
                  <a:gd name="T21" fmla="*/ 24 h 120"/>
                  <a:gd name="T22" fmla="*/ 23 w 527"/>
                  <a:gd name="T23" fmla="*/ 24 h 120"/>
                  <a:gd name="T24" fmla="*/ 502 w 527"/>
                  <a:gd name="T25" fmla="*/ 24 h 120"/>
                  <a:gd name="T26" fmla="*/ 502 w 527"/>
                  <a:gd name="T27" fmla="*/ 96 h 120"/>
                  <a:gd name="T28" fmla="*/ 23 w 527"/>
                  <a:gd name="T29" fmla="*/ 96 h 120"/>
                  <a:gd name="T30" fmla="*/ 23 w 527"/>
                  <a:gd name="T31" fmla="*/ 2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7" h="120">
                    <a:moveTo>
                      <a:pt x="12" y="119"/>
                    </a:moveTo>
                    <a:lnTo>
                      <a:pt x="12" y="119"/>
                    </a:lnTo>
                    <a:cubicBezTo>
                      <a:pt x="514" y="119"/>
                      <a:pt x="514" y="119"/>
                      <a:pt x="514" y="119"/>
                    </a:cubicBezTo>
                    <a:cubicBezTo>
                      <a:pt x="521" y="119"/>
                      <a:pt x="526" y="114"/>
                      <a:pt x="526" y="108"/>
                    </a:cubicBezTo>
                    <a:cubicBezTo>
                      <a:pt x="526" y="12"/>
                      <a:pt x="526" y="12"/>
                      <a:pt x="526" y="12"/>
                    </a:cubicBezTo>
                    <a:cubicBezTo>
                      <a:pt x="526" y="6"/>
                      <a:pt x="521" y="0"/>
                      <a:pt x="5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4"/>
                      <a:pt x="6" y="119"/>
                      <a:pt x="12" y="119"/>
                    </a:cubicBezTo>
                    <a:close/>
                    <a:moveTo>
                      <a:pt x="23" y="24"/>
                    </a:moveTo>
                    <a:lnTo>
                      <a:pt x="23" y="24"/>
                    </a:lnTo>
                    <a:cubicBezTo>
                      <a:pt x="502" y="24"/>
                      <a:pt x="502" y="24"/>
                      <a:pt x="502" y="24"/>
                    </a:cubicBezTo>
                    <a:cubicBezTo>
                      <a:pt x="502" y="96"/>
                      <a:pt x="502" y="96"/>
                      <a:pt x="502" y="96"/>
                    </a:cubicBezTo>
                    <a:cubicBezTo>
                      <a:pt x="23" y="96"/>
                      <a:pt x="23" y="96"/>
                      <a:pt x="23" y="96"/>
                    </a:cubicBezTo>
                    <a:lnTo>
                      <a:pt x="23" y="2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" name="Freeform 195"/>
              <p:cNvSpPr>
                <a:spLocks noChangeArrowheads="1"/>
              </p:cNvSpPr>
              <p:nvPr/>
            </p:nvSpPr>
            <p:spPr bwMode="auto">
              <a:xfrm>
                <a:off x="7724177" y="1994782"/>
                <a:ext cx="9274" cy="33386"/>
              </a:xfrm>
              <a:custGeom>
                <a:avLst/>
                <a:gdLst>
                  <a:gd name="T0" fmla="*/ 12 w 24"/>
                  <a:gd name="T1" fmla="*/ 0 h 78"/>
                  <a:gd name="T2" fmla="*/ 12 w 24"/>
                  <a:gd name="T3" fmla="*/ 0 h 78"/>
                  <a:gd name="T4" fmla="*/ 0 w 24"/>
                  <a:gd name="T5" fmla="*/ 13 h 78"/>
                  <a:gd name="T6" fmla="*/ 0 w 24"/>
                  <a:gd name="T7" fmla="*/ 66 h 78"/>
                  <a:gd name="T8" fmla="*/ 12 w 24"/>
                  <a:gd name="T9" fmla="*/ 77 h 78"/>
                  <a:gd name="T10" fmla="*/ 23 w 24"/>
                  <a:gd name="T11" fmla="*/ 66 h 78"/>
                  <a:gd name="T12" fmla="*/ 23 w 24"/>
                  <a:gd name="T13" fmla="*/ 13 h 78"/>
                  <a:gd name="T14" fmla="*/ 12 w 24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8">
                    <a:moveTo>
                      <a:pt x="12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72"/>
                      <a:pt x="5" y="77"/>
                      <a:pt x="12" y="77"/>
                    </a:cubicBezTo>
                    <a:cubicBezTo>
                      <a:pt x="18" y="77"/>
                      <a:pt x="23" y="72"/>
                      <a:pt x="23" y="66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5"/>
                      <a:pt x="18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3" name="Group 3072"/>
          <p:cNvGrpSpPr/>
          <p:nvPr/>
        </p:nvGrpSpPr>
        <p:grpSpPr>
          <a:xfrm>
            <a:off x="8256494" y="1844546"/>
            <a:ext cx="430306" cy="430306"/>
            <a:chOff x="8256494" y="1844546"/>
            <a:chExt cx="430306" cy="430306"/>
          </a:xfrm>
        </p:grpSpPr>
        <p:sp>
          <p:nvSpPr>
            <p:cNvPr id="420" name="Freeform 10"/>
            <p:cNvSpPr>
              <a:spLocks noChangeArrowheads="1"/>
            </p:cNvSpPr>
            <p:nvPr/>
          </p:nvSpPr>
          <p:spPr bwMode="auto">
            <a:xfrm>
              <a:off x="8256494" y="1844546"/>
              <a:ext cx="430306" cy="430306"/>
            </a:xfrm>
            <a:custGeom>
              <a:avLst/>
              <a:gdLst>
                <a:gd name="T0" fmla="*/ 1023 w 1024"/>
                <a:gd name="T1" fmla="*/ 512 h 1024"/>
                <a:gd name="T2" fmla="*/ 1023 w 1024"/>
                <a:gd name="T3" fmla="*/ 512 h 1024"/>
                <a:gd name="T4" fmla="*/ 511 w 1024"/>
                <a:gd name="T5" fmla="*/ 1023 h 1024"/>
                <a:gd name="T6" fmla="*/ 0 w 1024"/>
                <a:gd name="T7" fmla="*/ 512 h 1024"/>
                <a:gd name="T8" fmla="*/ 511 w 1024"/>
                <a:gd name="T9" fmla="*/ 0 h 1024"/>
                <a:gd name="T10" fmla="*/ 1023 w 1024"/>
                <a:gd name="T11" fmla="*/ 512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4">
                  <a:moveTo>
                    <a:pt x="1023" y="512"/>
                  </a:moveTo>
                  <a:lnTo>
                    <a:pt x="1023" y="512"/>
                  </a:lnTo>
                  <a:cubicBezTo>
                    <a:pt x="1023" y="794"/>
                    <a:pt x="794" y="1023"/>
                    <a:pt x="511" y="1023"/>
                  </a:cubicBezTo>
                  <a:cubicBezTo>
                    <a:pt x="229" y="1023"/>
                    <a:pt x="0" y="794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" name="Group 376"/>
            <p:cNvGrpSpPr/>
            <p:nvPr/>
          </p:nvGrpSpPr>
          <p:grpSpPr>
            <a:xfrm>
              <a:off x="8326976" y="1920592"/>
              <a:ext cx="289344" cy="276361"/>
              <a:chOff x="8326976" y="1920592"/>
              <a:chExt cx="289344" cy="276361"/>
            </a:xfrm>
            <a:solidFill>
              <a:schemeClr val="bg1"/>
            </a:solidFill>
          </p:grpSpPr>
          <p:sp>
            <p:nvSpPr>
              <p:cNvPr id="606" name="Freeform 196"/>
              <p:cNvSpPr>
                <a:spLocks noChangeArrowheads="1"/>
              </p:cNvSpPr>
              <p:nvPr/>
            </p:nvSpPr>
            <p:spPr bwMode="auto">
              <a:xfrm>
                <a:off x="8347378" y="2005910"/>
                <a:ext cx="38951" cy="38951"/>
              </a:xfrm>
              <a:custGeom>
                <a:avLst/>
                <a:gdLst>
                  <a:gd name="T0" fmla="*/ 46 w 93"/>
                  <a:gd name="T1" fmla="*/ 92 h 93"/>
                  <a:gd name="T2" fmla="*/ 46 w 93"/>
                  <a:gd name="T3" fmla="*/ 92 h 93"/>
                  <a:gd name="T4" fmla="*/ 92 w 93"/>
                  <a:gd name="T5" fmla="*/ 46 h 93"/>
                  <a:gd name="T6" fmla="*/ 46 w 93"/>
                  <a:gd name="T7" fmla="*/ 0 h 93"/>
                  <a:gd name="T8" fmla="*/ 0 w 93"/>
                  <a:gd name="T9" fmla="*/ 46 h 93"/>
                  <a:gd name="T10" fmla="*/ 46 w 93"/>
                  <a:gd name="T11" fmla="*/ 92 h 93"/>
                  <a:gd name="T12" fmla="*/ 46 w 93"/>
                  <a:gd name="T13" fmla="*/ 24 h 93"/>
                  <a:gd name="T14" fmla="*/ 46 w 93"/>
                  <a:gd name="T15" fmla="*/ 24 h 93"/>
                  <a:gd name="T16" fmla="*/ 69 w 93"/>
                  <a:gd name="T17" fmla="*/ 46 h 93"/>
                  <a:gd name="T18" fmla="*/ 46 w 93"/>
                  <a:gd name="T19" fmla="*/ 69 h 93"/>
                  <a:gd name="T20" fmla="*/ 23 w 93"/>
                  <a:gd name="T21" fmla="*/ 46 h 93"/>
                  <a:gd name="T22" fmla="*/ 46 w 93"/>
                  <a:gd name="T23" fmla="*/ 2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" h="93">
                    <a:moveTo>
                      <a:pt x="46" y="92"/>
                    </a:moveTo>
                    <a:lnTo>
                      <a:pt x="46" y="92"/>
                    </a:lnTo>
                    <a:cubicBezTo>
                      <a:pt x="71" y="92"/>
                      <a:pt x="92" y="72"/>
                      <a:pt x="92" y="46"/>
                    </a:cubicBezTo>
                    <a:cubicBezTo>
                      <a:pt x="92" y="21"/>
                      <a:pt x="71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72"/>
                      <a:pt x="21" y="92"/>
                      <a:pt x="46" y="92"/>
                    </a:cubicBezTo>
                    <a:close/>
                    <a:moveTo>
                      <a:pt x="46" y="24"/>
                    </a:moveTo>
                    <a:lnTo>
                      <a:pt x="46" y="24"/>
                    </a:lnTo>
                    <a:cubicBezTo>
                      <a:pt x="58" y="24"/>
                      <a:pt x="69" y="33"/>
                      <a:pt x="69" y="46"/>
                    </a:cubicBezTo>
                    <a:cubicBezTo>
                      <a:pt x="69" y="58"/>
                      <a:pt x="58" y="69"/>
                      <a:pt x="46" y="69"/>
                    </a:cubicBezTo>
                    <a:cubicBezTo>
                      <a:pt x="33" y="69"/>
                      <a:pt x="23" y="58"/>
                      <a:pt x="23" y="46"/>
                    </a:cubicBezTo>
                    <a:cubicBezTo>
                      <a:pt x="23" y="33"/>
                      <a:pt x="33" y="24"/>
                      <a:pt x="46" y="2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" name="Freeform 197"/>
              <p:cNvSpPr>
                <a:spLocks noChangeArrowheads="1"/>
              </p:cNvSpPr>
              <p:nvPr/>
            </p:nvSpPr>
            <p:spPr bwMode="auto">
              <a:xfrm>
                <a:off x="8326976" y="1920592"/>
                <a:ext cx="289344" cy="276361"/>
              </a:xfrm>
              <a:custGeom>
                <a:avLst/>
                <a:gdLst>
                  <a:gd name="T0" fmla="*/ 35 w 687"/>
                  <a:gd name="T1" fmla="*/ 493 h 659"/>
                  <a:gd name="T2" fmla="*/ 561 w 687"/>
                  <a:gd name="T3" fmla="*/ 630 h 659"/>
                  <a:gd name="T4" fmla="*/ 585 w 687"/>
                  <a:gd name="T5" fmla="*/ 634 h 659"/>
                  <a:gd name="T6" fmla="*/ 623 w 687"/>
                  <a:gd name="T7" fmla="*/ 658 h 659"/>
                  <a:gd name="T8" fmla="*/ 658 w 687"/>
                  <a:gd name="T9" fmla="*/ 623 h 659"/>
                  <a:gd name="T10" fmla="*/ 635 w 687"/>
                  <a:gd name="T11" fmla="*/ 584 h 659"/>
                  <a:gd name="T12" fmla="*/ 630 w 687"/>
                  <a:gd name="T13" fmla="*/ 561 h 659"/>
                  <a:gd name="T14" fmla="*/ 652 w 687"/>
                  <a:gd name="T15" fmla="*/ 493 h 659"/>
                  <a:gd name="T16" fmla="*/ 686 w 687"/>
                  <a:gd name="T17" fmla="*/ 34 h 659"/>
                  <a:gd name="T18" fmla="*/ 35 w 687"/>
                  <a:gd name="T19" fmla="*/ 0 h 659"/>
                  <a:gd name="T20" fmla="*/ 0 w 687"/>
                  <a:gd name="T21" fmla="*/ 458 h 659"/>
                  <a:gd name="T22" fmla="*/ 631 w 687"/>
                  <a:gd name="T23" fmla="*/ 613 h 659"/>
                  <a:gd name="T24" fmla="*/ 635 w 687"/>
                  <a:gd name="T25" fmla="*/ 623 h 659"/>
                  <a:gd name="T26" fmla="*/ 614 w 687"/>
                  <a:gd name="T27" fmla="*/ 631 h 659"/>
                  <a:gd name="T28" fmla="*/ 613 w 687"/>
                  <a:gd name="T29" fmla="*/ 612 h 659"/>
                  <a:gd name="T30" fmla="*/ 631 w 687"/>
                  <a:gd name="T31" fmla="*/ 613 h 659"/>
                  <a:gd name="T32" fmla="*/ 613 w 687"/>
                  <a:gd name="T33" fmla="*/ 576 h 659"/>
                  <a:gd name="T34" fmla="*/ 580 w 687"/>
                  <a:gd name="T35" fmla="*/ 612 h 659"/>
                  <a:gd name="T36" fmla="*/ 579 w 687"/>
                  <a:gd name="T37" fmla="*/ 613 h 659"/>
                  <a:gd name="T38" fmla="*/ 386 w 687"/>
                  <a:gd name="T39" fmla="*/ 422 h 659"/>
                  <a:gd name="T40" fmla="*/ 408 w 687"/>
                  <a:gd name="T41" fmla="*/ 365 h 659"/>
                  <a:gd name="T42" fmla="*/ 613 w 687"/>
                  <a:gd name="T43" fmla="*/ 576 h 659"/>
                  <a:gd name="T44" fmla="*/ 290 w 687"/>
                  <a:gd name="T45" fmla="*/ 300 h 659"/>
                  <a:gd name="T46" fmla="*/ 299 w 687"/>
                  <a:gd name="T47" fmla="*/ 316 h 659"/>
                  <a:gd name="T48" fmla="*/ 331 w 687"/>
                  <a:gd name="T49" fmla="*/ 414 h 659"/>
                  <a:gd name="T50" fmla="*/ 190 w 687"/>
                  <a:gd name="T51" fmla="*/ 78 h 659"/>
                  <a:gd name="T52" fmla="*/ 607 w 687"/>
                  <a:gd name="T53" fmla="*/ 414 h 659"/>
                  <a:gd name="T54" fmla="*/ 483 w 687"/>
                  <a:gd name="T55" fmla="*/ 415 h 659"/>
                  <a:gd name="T56" fmla="*/ 425 w 687"/>
                  <a:gd name="T57" fmla="*/ 341 h 659"/>
                  <a:gd name="T58" fmla="*/ 423 w 687"/>
                  <a:gd name="T59" fmla="*/ 338 h 659"/>
                  <a:gd name="T60" fmla="*/ 418 w 687"/>
                  <a:gd name="T61" fmla="*/ 332 h 659"/>
                  <a:gd name="T62" fmla="*/ 316 w 687"/>
                  <a:gd name="T63" fmla="*/ 298 h 659"/>
                  <a:gd name="T64" fmla="*/ 308 w 687"/>
                  <a:gd name="T65" fmla="*/ 293 h 659"/>
                  <a:gd name="T66" fmla="*/ 304 w 687"/>
                  <a:gd name="T67" fmla="*/ 291 h 659"/>
                  <a:gd name="T68" fmla="*/ 290 w 687"/>
                  <a:gd name="T69" fmla="*/ 300 h 659"/>
                  <a:gd name="T70" fmla="*/ 321 w 687"/>
                  <a:gd name="T71" fmla="*/ 326 h 659"/>
                  <a:gd name="T72" fmla="*/ 393 w 687"/>
                  <a:gd name="T73" fmla="*/ 347 h 659"/>
                  <a:gd name="T74" fmla="*/ 321 w 687"/>
                  <a:gd name="T75" fmla="*/ 326 h 659"/>
                  <a:gd name="T76" fmla="*/ 24 w 687"/>
                  <a:gd name="T77" fmla="*/ 34 h 659"/>
                  <a:gd name="T78" fmla="*/ 652 w 687"/>
                  <a:gd name="T79" fmla="*/ 23 h 659"/>
                  <a:gd name="T80" fmla="*/ 662 w 687"/>
                  <a:gd name="T81" fmla="*/ 458 h 659"/>
                  <a:gd name="T82" fmla="*/ 538 w 687"/>
                  <a:gd name="T83" fmla="*/ 469 h 659"/>
                  <a:gd name="T84" fmla="*/ 619 w 687"/>
                  <a:gd name="T85" fmla="*/ 438 h 659"/>
                  <a:gd name="T86" fmla="*/ 631 w 687"/>
                  <a:gd name="T87" fmla="*/ 67 h 659"/>
                  <a:gd name="T88" fmla="*/ 178 w 687"/>
                  <a:gd name="T89" fmla="*/ 55 h 659"/>
                  <a:gd name="T90" fmla="*/ 166 w 687"/>
                  <a:gd name="T91" fmla="*/ 425 h 659"/>
                  <a:gd name="T92" fmla="*/ 366 w 687"/>
                  <a:gd name="T93" fmla="*/ 438 h 659"/>
                  <a:gd name="T94" fmla="*/ 370 w 687"/>
                  <a:gd name="T95" fmla="*/ 439 h 659"/>
                  <a:gd name="T96" fmla="*/ 35 w 687"/>
                  <a:gd name="T97" fmla="*/ 469 h 659"/>
                  <a:gd name="T98" fmla="*/ 24 w 687"/>
                  <a:gd name="T99" fmla="*/ 34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87" h="659">
                    <a:moveTo>
                      <a:pt x="35" y="493"/>
                    </a:moveTo>
                    <a:lnTo>
                      <a:pt x="35" y="493"/>
                    </a:lnTo>
                    <a:cubicBezTo>
                      <a:pt x="424" y="493"/>
                      <a:pt x="424" y="493"/>
                      <a:pt x="424" y="493"/>
                    </a:cubicBezTo>
                    <a:cubicBezTo>
                      <a:pt x="561" y="630"/>
                      <a:pt x="561" y="630"/>
                      <a:pt x="561" y="630"/>
                    </a:cubicBezTo>
                    <a:cubicBezTo>
                      <a:pt x="564" y="632"/>
                      <a:pt x="569" y="636"/>
                      <a:pt x="577" y="636"/>
                    </a:cubicBezTo>
                    <a:cubicBezTo>
                      <a:pt x="579" y="636"/>
                      <a:pt x="582" y="635"/>
                      <a:pt x="585" y="634"/>
                    </a:cubicBezTo>
                    <a:cubicBezTo>
                      <a:pt x="598" y="648"/>
                      <a:pt x="598" y="648"/>
                      <a:pt x="598" y="648"/>
                    </a:cubicBezTo>
                    <a:cubicBezTo>
                      <a:pt x="604" y="654"/>
                      <a:pt x="613" y="658"/>
                      <a:pt x="623" y="658"/>
                    </a:cubicBezTo>
                    <a:cubicBezTo>
                      <a:pt x="632" y="658"/>
                      <a:pt x="642" y="654"/>
                      <a:pt x="648" y="648"/>
                    </a:cubicBezTo>
                    <a:cubicBezTo>
                      <a:pt x="655" y="641"/>
                      <a:pt x="658" y="632"/>
                      <a:pt x="658" y="623"/>
                    </a:cubicBezTo>
                    <a:cubicBezTo>
                      <a:pt x="658" y="612"/>
                      <a:pt x="655" y="604"/>
                      <a:pt x="648" y="597"/>
                    </a:cubicBezTo>
                    <a:cubicBezTo>
                      <a:pt x="635" y="584"/>
                      <a:pt x="635" y="584"/>
                      <a:pt x="635" y="584"/>
                    </a:cubicBezTo>
                    <a:cubicBezTo>
                      <a:pt x="636" y="581"/>
                      <a:pt x="636" y="579"/>
                      <a:pt x="636" y="576"/>
                    </a:cubicBezTo>
                    <a:cubicBezTo>
                      <a:pt x="636" y="571"/>
                      <a:pt x="634" y="566"/>
                      <a:pt x="630" y="561"/>
                    </a:cubicBezTo>
                    <a:cubicBezTo>
                      <a:pt x="561" y="493"/>
                      <a:pt x="561" y="493"/>
                      <a:pt x="561" y="493"/>
                    </a:cubicBezTo>
                    <a:cubicBezTo>
                      <a:pt x="652" y="493"/>
                      <a:pt x="652" y="493"/>
                      <a:pt x="652" y="493"/>
                    </a:cubicBezTo>
                    <a:cubicBezTo>
                      <a:pt x="671" y="493"/>
                      <a:pt x="686" y="477"/>
                      <a:pt x="686" y="458"/>
                    </a:cubicBezTo>
                    <a:cubicBezTo>
                      <a:pt x="686" y="34"/>
                      <a:pt x="686" y="34"/>
                      <a:pt x="686" y="34"/>
                    </a:cubicBezTo>
                    <a:cubicBezTo>
                      <a:pt x="686" y="15"/>
                      <a:pt x="671" y="0"/>
                      <a:pt x="65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77"/>
                      <a:pt x="16" y="493"/>
                      <a:pt x="35" y="493"/>
                    </a:cubicBezTo>
                    <a:close/>
                    <a:moveTo>
                      <a:pt x="631" y="613"/>
                    </a:moveTo>
                    <a:lnTo>
                      <a:pt x="631" y="613"/>
                    </a:lnTo>
                    <a:cubicBezTo>
                      <a:pt x="633" y="616"/>
                      <a:pt x="635" y="619"/>
                      <a:pt x="635" y="623"/>
                    </a:cubicBezTo>
                    <a:cubicBezTo>
                      <a:pt x="635" y="626"/>
                      <a:pt x="633" y="629"/>
                      <a:pt x="631" y="631"/>
                    </a:cubicBezTo>
                    <a:cubicBezTo>
                      <a:pt x="627" y="635"/>
                      <a:pt x="619" y="635"/>
                      <a:pt x="614" y="631"/>
                    </a:cubicBezTo>
                    <a:cubicBezTo>
                      <a:pt x="604" y="621"/>
                      <a:pt x="604" y="621"/>
                      <a:pt x="604" y="621"/>
                    </a:cubicBezTo>
                    <a:cubicBezTo>
                      <a:pt x="607" y="619"/>
                      <a:pt x="610" y="616"/>
                      <a:pt x="613" y="612"/>
                    </a:cubicBezTo>
                    <a:cubicBezTo>
                      <a:pt x="617" y="609"/>
                      <a:pt x="619" y="607"/>
                      <a:pt x="622" y="604"/>
                    </a:cubicBezTo>
                    <a:lnTo>
                      <a:pt x="631" y="613"/>
                    </a:lnTo>
                    <a:close/>
                    <a:moveTo>
                      <a:pt x="613" y="576"/>
                    </a:moveTo>
                    <a:lnTo>
                      <a:pt x="613" y="576"/>
                    </a:lnTo>
                    <a:cubicBezTo>
                      <a:pt x="612" y="580"/>
                      <a:pt x="602" y="591"/>
                      <a:pt x="597" y="596"/>
                    </a:cubicBezTo>
                    <a:cubicBezTo>
                      <a:pt x="593" y="601"/>
                      <a:pt x="584" y="608"/>
                      <a:pt x="580" y="612"/>
                    </a:cubicBezTo>
                    <a:lnTo>
                      <a:pt x="579" y="612"/>
                    </a:lnTo>
                    <a:lnTo>
                      <a:pt x="579" y="613"/>
                    </a:lnTo>
                    <a:lnTo>
                      <a:pt x="578" y="613"/>
                    </a:lnTo>
                    <a:cubicBezTo>
                      <a:pt x="386" y="422"/>
                      <a:pt x="386" y="422"/>
                      <a:pt x="386" y="422"/>
                    </a:cubicBezTo>
                    <a:cubicBezTo>
                      <a:pt x="380" y="416"/>
                      <a:pt x="372" y="411"/>
                      <a:pt x="365" y="408"/>
                    </a:cubicBezTo>
                    <a:cubicBezTo>
                      <a:pt x="408" y="365"/>
                      <a:pt x="408" y="365"/>
                      <a:pt x="408" y="365"/>
                    </a:cubicBezTo>
                    <a:cubicBezTo>
                      <a:pt x="411" y="372"/>
                      <a:pt x="417" y="380"/>
                      <a:pt x="423" y="386"/>
                    </a:cubicBezTo>
                    <a:lnTo>
                      <a:pt x="613" y="576"/>
                    </a:lnTo>
                    <a:close/>
                    <a:moveTo>
                      <a:pt x="290" y="300"/>
                    </a:moveTo>
                    <a:lnTo>
                      <a:pt x="290" y="300"/>
                    </a:lnTo>
                    <a:cubicBezTo>
                      <a:pt x="289" y="303"/>
                      <a:pt x="290" y="306"/>
                      <a:pt x="292" y="309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296" y="319"/>
                      <a:pt x="295" y="324"/>
                      <a:pt x="296" y="328"/>
                    </a:cubicBezTo>
                    <a:cubicBezTo>
                      <a:pt x="331" y="414"/>
                      <a:pt x="331" y="414"/>
                      <a:pt x="331" y="414"/>
                    </a:cubicBezTo>
                    <a:cubicBezTo>
                      <a:pt x="190" y="414"/>
                      <a:pt x="190" y="414"/>
                      <a:pt x="190" y="414"/>
                    </a:cubicBezTo>
                    <a:cubicBezTo>
                      <a:pt x="190" y="78"/>
                      <a:pt x="190" y="78"/>
                      <a:pt x="190" y="78"/>
                    </a:cubicBezTo>
                    <a:cubicBezTo>
                      <a:pt x="607" y="78"/>
                      <a:pt x="607" y="78"/>
                      <a:pt x="607" y="78"/>
                    </a:cubicBezTo>
                    <a:cubicBezTo>
                      <a:pt x="607" y="414"/>
                      <a:pt x="607" y="414"/>
                      <a:pt x="607" y="414"/>
                    </a:cubicBezTo>
                    <a:cubicBezTo>
                      <a:pt x="484" y="414"/>
                      <a:pt x="484" y="414"/>
                      <a:pt x="484" y="414"/>
                    </a:cubicBezTo>
                    <a:lnTo>
                      <a:pt x="483" y="415"/>
                    </a:lnTo>
                    <a:cubicBezTo>
                      <a:pt x="438" y="370"/>
                      <a:pt x="438" y="370"/>
                      <a:pt x="438" y="370"/>
                    </a:cubicBezTo>
                    <a:cubicBezTo>
                      <a:pt x="431" y="362"/>
                      <a:pt x="426" y="346"/>
                      <a:pt x="425" y="341"/>
                    </a:cubicBezTo>
                    <a:cubicBezTo>
                      <a:pt x="425" y="340"/>
                      <a:pt x="424" y="340"/>
                      <a:pt x="424" y="340"/>
                    </a:cubicBezTo>
                    <a:cubicBezTo>
                      <a:pt x="424" y="339"/>
                      <a:pt x="424" y="339"/>
                      <a:pt x="423" y="338"/>
                    </a:cubicBezTo>
                    <a:cubicBezTo>
                      <a:pt x="422" y="335"/>
                      <a:pt x="421" y="334"/>
                      <a:pt x="419" y="333"/>
                    </a:cubicBezTo>
                    <a:cubicBezTo>
                      <a:pt x="418" y="333"/>
                      <a:pt x="418" y="332"/>
                      <a:pt x="418" y="332"/>
                    </a:cubicBezTo>
                    <a:cubicBezTo>
                      <a:pt x="328" y="296"/>
                      <a:pt x="328" y="296"/>
                      <a:pt x="328" y="296"/>
                    </a:cubicBezTo>
                    <a:cubicBezTo>
                      <a:pt x="324" y="294"/>
                      <a:pt x="319" y="295"/>
                      <a:pt x="316" y="298"/>
                    </a:cubicBezTo>
                    <a:cubicBezTo>
                      <a:pt x="316" y="299"/>
                      <a:pt x="316" y="299"/>
                      <a:pt x="316" y="299"/>
                    </a:cubicBezTo>
                    <a:cubicBezTo>
                      <a:pt x="308" y="293"/>
                      <a:pt x="308" y="293"/>
                      <a:pt x="308" y="293"/>
                    </a:cubicBezTo>
                    <a:cubicBezTo>
                      <a:pt x="307" y="292"/>
                      <a:pt x="305" y="292"/>
                      <a:pt x="304" y="291"/>
                    </a:cubicBezTo>
                    <a:lnTo>
                      <a:pt x="304" y="291"/>
                    </a:lnTo>
                    <a:cubicBezTo>
                      <a:pt x="300" y="287"/>
                      <a:pt x="295" y="287"/>
                      <a:pt x="291" y="291"/>
                    </a:cubicBezTo>
                    <a:cubicBezTo>
                      <a:pt x="289" y="293"/>
                      <a:pt x="289" y="296"/>
                      <a:pt x="290" y="300"/>
                    </a:cubicBezTo>
                    <a:close/>
                    <a:moveTo>
                      <a:pt x="321" y="326"/>
                    </a:moveTo>
                    <a:lnTo>
                      <a:pt x="321" y="326"/>
                    </a:lnTo>
                    <a:cubicBezTo>
                      <a:pt x="327" y="321"/>
                      <a:pt x="327" y="321"/>
                      <a:pt x="327" y="321"/>
                    </a:cubicBezTo>
                    <a:cubicBezTo>
                      <a:pt x="393" y="347"/>
                      <a:pt x="393" y="347"/>
                      <a:pt x="393" y="347"/>
                    </a:cubicBezTo>
                    <a:cubicBezTo>
                      <a:pt x="348" y="392"/>
                      <a:pt x="348" y="392"/>
                      <a:pt x="348" y="392"/>
                    </a:cubicBezTo>
                    <a:lnTo>
                      <a:pt x="321" y="326"/>
                    </a:lnTo>
                    <a:close/>
                    <a:moveTo>
                      <a:pt x="24" y="34"/>
                    </a:moveTo>
                    <a:lnTo>
                      <a:pt x="24" y="34"/>
                    </a:lnTo>
                    <a:cubicBezTo>
                      <a:pt x="24" y="28"/>
                      <a:pt x="28" y="23"/>
                      <a:pt x="35" y="23"/>
                    </a:cubicBezTo>
                    <a:cubicBezTo>
                      <a:pt x="652" y="23"/>
                      <a:pt x="652" y="23"/>
                      <a:pt x="652" y="23"/>
                    </a:cubicBezTo>
                    <a:cubicBezTo>
                      <a:pt x="658" y="23"/>
                      <a:pt x="662" y="28"/>
                      <a:pt x="662" y="34"/>
                    </a:cubicBezTo>
                    <a:cubicBezTo>
                      <a:pt x="662" y="458"/>
                      <a:pt x="662" y="458"/>
                      <a:pt x="662" y="458"/>
                    </a:cubicBezTo>
                    <a:cubicBezTo>
                      <a:pt x="662" y="465"/>
                      <a:pt x="658" y="469"/>
                      <a:pt x="652" y="469"/>
                    </a:cubicBezTo>
                    <a:cubicBezTo>
                      <a:pt x="538" y="469"/>
                      <a:pt x="538" y="469"/>
                      <a:pt x="538" y="469"/>
                    </a:cubicBezTo>
                    <a:cubicBezTo>
                      <a:pt x="506" y="438"/>
                      <a:pt x="506" y="438"/>
                      <a:pt x="506" y="438"/>
                    </a:cubicBezTo>
                    <a:cubicBezTo>
                      <a:pt x="619" y="438"/>
                      <a:pt x="619" y="438"/>
                      <a:pt x="619" y="438"/>
                    </a:cubicBezTo>
                    <a:cubicBezTo>
                      <a:pt x="626" y="438"/>
                      <a:pt x="631" y="432"/>
                      <a:pt x="631" y="425"/>
                    </a:cubicBezTo>
                    <a:cubicBezTo>
                      <a:pt x="631" y="67"/>
                      <a:pt x="631" y="67"/>
                      <a:pt x="631" y="67"/>
                    </a:cubicBezTo>
                    <a:cubicBezTo>
                      <a:pt x="631" y="61"/>
                      <a:pt x="626" y="55"/>
                      <a:pt x="619" y="55"/>
                    </a:cubicBezTo>
                    <a:cubicBezTo>
                      <a:pt x="178" y="55"/>
                      <a:pt x="178" y="55"/>
                      <a:pt x="178" y="55"/>
                    </a:cubicBezTo>
                    <a:cubicBezTo>
                      <a:pt x="171" y="55"/>
                      <a:pt x="166" y="61"/>
                      <a:pt x="166" y="67"/>
                    </a:cubicBezTo>
                    <a:cubicBezTo>
                      <a:pt x="166" y="425"/>
                      <a:pt x="166" y="425"/>
                      <a:pt x="166" y="425"/>
                    </a:cubicBezTo>
                    <a:cubicBezTo>
                      <a:pt x="166" y="432"/>
                      <a:pt x="171" y="438"/>
                      <a:pt x="178" y="438"/>
                    </a:cubicBezTo>
                    <a:cubicBezTo>
                      <a:pt x="366" y="438"/>
                      <a:pt x="366" y="438"/>
                      <a:pt x="366" y="438"/>
                    </a:cubicBezTo>
                    <a:cubicBezTo>
                      <a:pt x="367" y="438"/>
                      <a:pt x="367" y="436"/>
                      <a:pt x="368" y="436"/>
                    </a:cubicBezTo>
                    <a:cubicBezTo>
                      <a:pt x="369" y="438"/>
                      <a:pt x="370" y="438"/>
                      <a:pt x="370" y="439"/>
                    </a:cubicBezTo>
                    <a:cubicBezTo>
                      <a:pt x="401" y="469"/>
                      <a:pt x="401" y="469"/>
                      <a:pt x="401" y="469"/>
                    </a:cubicBezTo>
                    <a:cubicBezTo>
                      <a:pt x="35" y="469"/>
                      <a:pt x="35" y="469"/>
                      <a:pt x="35" y="469"/>
                    </a:cubicBezTo>
                    <a:cubicBezTo>
                      <a:pt x="28" y="469"/>
                      <a:pt x="24" y="465"/>
                      <a:pt x="24" y="458"/>
                    </a:cubicBezTo>
                    <a:lnTo>
                      <a:pt x="24" y="3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" name="Freeform 198"/>
              <p:cNvSpPr>
                <a:spLocks noChangeArrowheads="1"/>
              </p:cNvSpPr>
              <p:nvPr/>
            </p:nvSpPr>
            <p:spPr bwMode="auto">
              <a:xfrm>
                <a:off x="8356652" y="1946557"/>
                <a:ext cx="22257" cy="40805"/>
              </a:xfrm>
              <a:custGeom>
                <a:avLst/>
                <a:gdLst>
                  <a:gd name="T0" fmla="*/ 25 w 51"/>
                  <a:gd name="T1" fmla="*/ 98 h 99"/>
                  <a:gd name="T2" fmla="*/ 25 w 51"/>
                  <a:gd name="T3" fmla="*/ 98 h 99"/>
                  <a:gd name="T4" fmla="*/ 50 w 51"/>
                  <a:gd name="T5" fmla="*/ 74 h 99"/>
                  <a:gd name="T6" fmla="*/ 50 w 51"/>
                  <a:gd name="T7" fmla="*/ 25 h 99"/>
                  <a:gd name="T8" fmla="*/ 25 w 51"/>
                  <a:gd name="T9" fmla="*/ 0 h 99"/>
                  <a:gd name="T10" fmla="*/ 0 w 51"/>
                  <a:gd name="T11" fmla="*/ 25 h 99"/>
                  <a:gd name="T12" fmla="*/ 0 w 51"/>
                  <a:gd name="T13" fmla="*/ 74 h 99"/>
                  <a:gd name="T14" fmla="*/ 25 w 51"/>
                  <a:gd name="T15" fmla="*/ 9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99">
                    <a:moveTo>
                      <a:pt x="25" y="98"/>
                    </a:moveTo>
                    <a:lnTo>
                      <a:pt x="25" y="98"/>
                    </a:lnTo>
                    <a:cubicBezTo>
                      <a:pt x="38" y="98"/>
                      <a:pt x="50" y="88"/>
                      <a:pt x="50" y="74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8"/>
                      <a:pt x="11" y="98"/>
                      <a:pt x="25" y="9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" name="Freeform 199"/>
              <p:cNvSpPr>
                <a:spLocks noChangeArrowheads="1"/>
              </p:cNvSpPr>
              <p:nvPr/>
            </p:nvSpPr>
            <p:spPr bwMode="auto">
              <a:xfrm>
                <a:off x="8356652" y="2061554"/>
                <a:ext cx="22257" cy="42660"/>
              </a:xfrm>
              <a:custGeom>
                <a:avLst/>
                <a:gdLst>
                  <a:gd name="T0" fmla="*/ 25 w 51"/>
                  <a:gd name="T1" fmla="*/ 0 h 100"/>
                  <a:gd name="T2" fmla="*/ 25 w 51"/>
                  <a:gd name="T3" fmla="*/ 0 h 100"/>
                  <a:gd name="T4" fmla="*/ 0 w 51"/>
                  <a:gd name="T5" fmla="*/ 25 h 100"/>
                  <a:gd name="T6" fmla="*/ 0 w 51"/>
                  <a:gd name="T7" fmla="*/ 75 h 100"/>
                  <a:gd name="T8" fmla="*/ 25 w 51"/>
                  <a:gd name="T9" fmla="*/ 99 h 100"/>
                  <a:gd name="T10" fmla="*/ 50 w 51"/>
                  <a:gd name="T11" fmla="*/ 75 h 100"/>
                  <a:gd name="T12" fmla="*/ 50 w 51"/>
                  <a:gd name="T13" fmla="*/ 25 h 100"/>
                  <a:gd name="T14" fmla="*/ 25 w 51"/>
                  <a:gd name="T1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100">
                    <a:moveTo>
                      <a:pt x="25" y="0"/>
                    </a:moveTo>
                    <a:lnTo>
                      <a:pt x="25" y="0"/>
                    </a:lnTo>
                    <a:cubicBezTo>
                      <a:pt x="11" y="0"/>
                      <a:pt x="0" y="12"/>
                      <a:pt x="0" y="2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9"/>
                      <a:pt x="11" y="99"/>
                      <a:pt x="25" y="99"/>
                    </a:cubicBezTo>
                    <a:cubicBezTo>
                      <a:pt x="38" y="99"/>
                      <a:pt x="50" y="89"/>
                      <a:pt x="50" y="7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5" name="Group 3074"/>
          <p:cNvGrpSpPr/>
          <p:nvPr/>
        </p:nvGrpSpPr>
        <p:grpSpPr>
          <a:xfrm>
            <a:off x="7391400" y="2794187"/>
            <a:ext cx="430306" cy="430306"/>
            <a:chOff x="7391400" y="2794187"/>
            <a:chExt cx="430306" cy="430306"/>
          </a:xfrm>
        </p:grpSpPr>
        <p:sp>
          <p:nvSpPr>
            <p:cNvPr id="429" name="Freeform 19"/>
            <p:cNvSpPr>
              <a:spLocks noChangeArrowheads="1"/>
            </p:cNvSpPr>
            <p:nvPr/>
          </p:nvSpPr>
          <p:spPr bwMode="auto">
            <a:xfrm>
              <a:off x="7391400" y="279418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7477492" y="2883216"/>
              <a:ext cx="294908" cy="252248"/>
              <a:chOff x="7462654" y="2883216"/>
              <a:chExt cx="294908" cy="252248"/>
            </a:xfrm>
            <a:solidFill>
              <a:schemeClr val="bg1"/>
            </a:solidFill>
          </p:grpSpPr>
          <p:sp>
            <p:nvSpPr>
              <p:cNvPr id="610" name="Freeform 200"/>
              <p:cNvSpPr>
                <a:spLocks noChangeArrowheads="1"/>
              </p:cNvSpPr>
              <p:nvPr/>
            </p:nvSpPr>
            <p:spPr bwMode="auto">
              <a:xfrm>
                <a:off x="7611036" y="2883216"/>
                <a:ext cx="146526" cy="135397"/>
              </a:xfrm>
              <a:custGeom>
                <a:avLst/>
                <a:gdLst>
                  <a:gd name="T0" fmla="*/ 6 w 349"/>
                  <a:gd name="T1" fmla="*/ 302 h 323"/>
                  <a:gd name="T2" fmla="*/ 6 w 349"/>
                  <a:gd name="T3" fmla="*/ 302 h 323"/>
                  <a:gd name="T4" fmla="*/ 2 w 349"/>
                  <a:gd name="T5" fmla="*/ 314 h 323"/>
                  <a:gd name="T6" fmla="*/ 12 w 349"/>
                  <a:gd name="T7" fmla="*/ 322 h 323"/>
                  <a:gd name="T8" fmla="*/ 154 w 349"/>
                  <a:gd name="T9" fmla="*/ 268 h 323"/>
                  <a:gd name="T10" fmla="*/ 348 w 349"/>
                  <a:gd name="T11" fmla="*/ 135 h 323"/>
                  <a:gd name="T12" fmla="*/ 187 w 349"/>
                  <a:gd name="T13" fmla="*/ 0 h 323"/>
                  <a:gd name="T14" fmla="*/ 27 w 349"/>
                  <a:gd name="T15" fmla="*/ 135 h 323"/>
                  <a:gd name="T16" fmla="*/ 67 w 349"/>
                  <a:gd name="T17" fmla="*/ 223 h 323"/>
                  <a:gd name="T18" fmla="*/ 6 w 349"/>
                  <a:gd name="T19" fmla="*/ 302 h 323"/>
                  <a:gd name="T20" fmla="*/ 91 w 349"/>
                  <a:gd name="T21" fmla="*/ 226 h 323"/>
                  <a:gd name="T22" fmla="*/ 91 w 349"/>
                  <a:gd name="T23" fmla="*/ 226 h 323"/>
                  <a:gd name="T24" fmla="*/ 87 w 349"/>
                  <a:gd name="T25" fmla="*/ 212 h 323"/>
                  <a:gd name="T26" fmla="*/ 50 w 349"/>
                  <a:gd name="T27" fmla="*/ 135 h 323"/>
                  <a:gd name="T28" fmla="*/ 187 w 349"/>
                  <a:gd name="T29" fmla="*/ 23 h 323"/>
                  <a:gd name="T30" fmla="*/ 325 w 349"/>
                  <a:gd name="T31" fmla="*/ 135 h 323"/>
                  <a:gd name="T32" fmla="*/ 152 w 349"/>
                  <a:gd name="T33" fmla="*/ 243 h 323"/>
                  <a:gd name="T34" fmla="*/ 139 w 349"/>
                  <a:gd name="T35" fmla="*/ 247 h 323"/>
                  <a:gd name="T36" fmla="*/ 47 w 349"/>
                  <a:gd name="T37" fmla="*/ 297 h 323"/>
                  <a:gd name="T38" fmla="*/ 91 w 349"/>
                  <a:gd name="T39" fmla="*/ 22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9" h="323">
                    <a:moveTo>
                      <a:pt x="6" y="302"/>
                    </a:moveTo>
                    <a:lnTo>
                      <a:pt x="6" y="302"/>
                    </a:lnTo>
                    <a:cubicBezTo>
                      <a:pt x="2" y="305"/>
                      <a:pt x="0" y="310"/>
                      <a:pt x="2" y="314"/>
                    </a:cubicBezTo>
                    <a:cubicBezTo>
                      <a:pt x="3" y="319"/>
                      <a:pt x="8" y="322"/>
                      <a:pt x="12" y="322"/>
                    </a:cubicBezTo>
                    <a:cubicBezTo>
                      <a:pt x="90" y="322"/>
                      <a:pt x="131" y="294"/>
                      <a:pt x="154" y="268"/>
                    </a:cubicBezTo>
                    <a:cubicBezTo>
                      <a:pt x="255" y="287"/>
                      <a:pt x="348" y="219"/>
                      <a:pt x="348" y="135"/>
                    </a:cubicBezTo>
                    <a:cubicBezTo>
                      <a:pt x="348" y="60"/>
                      <a:pt x="276" y="0"/>
                      <a:pt x="187" y="0"/>
                    </a:cubicBezTo>
                    <a:cubicBezTo>
                      <a:pt x="99" y="0"/>
                      <a:pt x="27" y="60"/>
                      <a:pt x="27" y="135"/>
                    </a:cubicBezTo>
                    <a:cubicBezTo>
                      <a:pt x="27" y="168"/>
                      <a:pt x="41" y="199"/>
                      <a:pt x="67" y="223"/>
                    </a:cubicBezTo>
                    <a:cubicBezTo>
                      <a:pt x="52" y="258"/>
                      <a:pt x="31" y="284"/>
                      <a:pt x="6" y="302"/>
                    </a:cubicBezTo>
                    <a:close/>
                    <a:moveTo>
                      <a:pt x="91" y="226"/>
                    </a:moveTo>
                    <a:lnTo>
                      <a:pt x="91" y="226"/>
                    </a:lnTo>
                    <a:cubicBezTo>
                      <a:pt x="93" y="220"/>
                      <a:pt x="92" y="215"/>
                      <a:pt x="87" y="212"/>
                    </a:cubicBezTo>
                    <a:cubicBezTo>
                      <a:pt x="63" y="191"/>
                      <a:pt x="50" y="164"/>
                      <a:pt x="50" y="135"/>
                    </a:cubicBezTo>
                    <a:cubicBezTo>
                      <a:pt x="50" y="74"/>
                      <a:pt x="112" y="23"/>
                      <a:pt x="187" y="23"/>
                    </a:cubicBezTo>
                    <a:cubicBezTo>
                      <a:pt x="263" y="23"/>
                      <a:pt x="325" y="74"/>
                      <a:pt x="325" y="135"/>
                    </a:cubicBezTo>
                    <a:cubicBezTo>
                      <a:pt x="325" y="207"/>
                      <a:pt x="241" y="264"/>
                      <a:pt x="152" y="243"/>
                    </a:cubicBezTo>
                    <a:cubicBezTo>
                      <a:pt x="147" y="242"/>
                      <a:pt x="143" y="244"/>
                      <a:pt x="139" y="247"/>
                    </a:cubicBezTo>
                    <a:cubicBezTo>
                      <a:pt x="120" y="274"/>
                      <a:pt x="87" y="291"/>
                      <a:pt x="47" y="297"/>
                    </a:cubicBezTo>
                    <a:cubicBezTo>
                      <a:pt x="65" y="278"/>
                      <a:pt x="80" y="254"/>
                      <a:pt x="91" y="22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" name="Freeform 201"/>
              <p:cNvSpPr>
                <a:spLocks noChangeArrowheads="1"/>
              </p:cNvSpPr>
              <p:nvPr/>
            </p:nvSpPr>
            <p:spPr bwMode="auto">
              <a:xfrm>
                <a:off x="7529427" y="2903617"/>
                <a:ext cx="11129" cy="9274"/>
              </a:xfrm>
              <a:custGeom>
                <a:avLst/>
                <a:gdLst>
                  <a:gd name="T0" fmla="*/ 4 w 25"/>
                  <a:gd name="T1" fmla="*/ 4 h 24"/>
                  <a:gd name="T2" fmla="*/ 4 w 25"/>
                  <a:gd name="T3" fmla="*/ 4 h 24"/>
                  <a:gd name="T4" fmla="*/ 0 w 25"/>
                  <a:gd name="T5" fmla="*/ 12 h 24"/>
                  <a:gd name="T6" fmla="*/ 4 w 25"/>
                  <a:gd name="T7" fmla="*/ 20 h 24"/>
                  <a:gd name="T8" fmla="*/ 12 w 25"/>
                  <a:gd name="T9" fmla="*/ 23 h 24"/>
                  <a:gd name="T10" fmla="*/ 20 w 25"/>
                  <a:gd name="T11" fmla="*/ 20 h 24"/>
                  <a:gd name="T12" fmla="*/ 24 w 25"/>
                  <a:gd name="T13" fmla="*/ 12 h 24"/>
                  <a:gd name="T14" fmla="*/ 20 w 25"/>
                  <a:gd name="T15" fmla="*/ 4 h 24"/>
                  <a:gd name="T16" fmla="*/ 4 w 25"/>
                  <a:gd name="T1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4">
                    <a:moveTo>
                      <a:pt x="4" y="4"/>
                    </a:moveTo>
                    <a:lnTo>
                      <a:pt x="4" y="4"/>
                    </a:ln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7" y="22"/>
                      <a:pt x="9" y="23"/>
                      <a:pt x="12" y="23"/>
                    </a:cubicBezTo>
                    <a:cubicBezTo>
                      <a:pt x="16" y="23"/>
                      <a:pt x="18" y="22"/>
                      <a:pt x="20" y="20"/>
                    </a:cubicBez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9"/>
                      <a:pt x="22" y="6"/>
                      <a:pt x="20" y="4"/>
                    </a:cubicBezTo>
                    <a:cubicBezTo>
                      <a:pt x="16" y="0"/>
                      <a:pt x="9" y="0"/>
                      <a:pt x="4" y="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" name="Freeform 202"/>
              <p:cNvSpPr>
                <a:spLocks noChangeArrowheads="1"/>
              </p:cNvSpPr>
              <p:nvPr/>
            </p:nvSpPr>
            <p:spPr bwMode="auto">
              <a:xfrm>
                <a:off x="7522008" y="3103933"/>
                <a:ext cx="27821" cy="9274"/>
              </a:xfrm>
              <a:custGeom>
                <a:avLst/>
                <a:gdLst>
                  <a:gd name="T0" fmla="*/ 11 w 64"/>
                  <a:gd name="T1" fmla="*/ 23 h 24"/>
                  <a:gd name="T2" fmla="*/ 11 w 64"/>
                  <a:gd name="T3" fmla="*/ 23 h 24"/>
                  <a:gd name="T4" fmla="*/ 52 w 64"/>
                  <a:gd name="T5" fmla="*/ 23 h 24"/>
                  <a:gd name="T6" fmla="*/ 63 w 64"/>
                  <a:gd name="T7" fmla="*/ 12 h 24"/>
                  <a:gd name="T8" fmla="*/ 52 w 64"/>
                  <a:gd name="T9" fmla="*/ 0 h 24"/>
                  <a:gd name="T10" fmla="*/ 11 w 64"/>
                  <a:gd name="T11" fmla="*/ 0 h 24"/>
                  <a:gd name="T12" fmla="*/ 0 w 64"/>
                  <a:gd name="T13" fmla="*/ 12 h 24"/>
                  <a:gd name="T14" fmla="*/ 11 w 64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24">
                    <a:moveTo>
                      <a:pt x="11" y="23"/>
                    </a:moveTo>
                    <a:lnTo>
                      <a:pt x="11" y="23"/>
                    </a:lnTo>
                    <a:cubicBezTo>
                      <a:pt x="52" y="23"/>
                      <a:pt x="52" y="23"/>
                      <a:pt x="52" y="23"/>
                    </a:cubicBezTo>
                    <a:cubicBezTo>
                      <a:pt x="58" y="23"/>
                      <a:pt x="63" y="18"/>
                      <a:pt x="63" y="12"/>
                    </a:cubicBezTo>
                    <a:cubicBezTo>
                      <a:pt x="63" y="6"/>
                      <a:pt x="58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" name="Freeform 203"/>
              <p:cNvSpPr>
                <a:spLocks noChangeArrowheads="1"/>
              </p:cNvSpPr>
              <p:nvPr/>
            </p:nvSpPr>
            <p:spPr bwMode="auto">
              <a:xfrm>
                <a:off x="7462654" y="2883216"/>
                <a:ext cx="144672" cy="252248"/>
              </a:xfrm>
              <a:custGeom>
                <a:avLst/>
                <a:gdLst>
                  <a:gd name="T0" fmla="*/ 49 w 342"/>
                  <a:gd name="T1" fmla="*/ 598 h 599"/>
                  <a:gd name="T2" fmla="*/ 49 w 342"/>
                  <a:gd name="T3" fmla="*/ 598 h 599"/>
                  <a:gd name="T4" fmla="*/ 292 w 342"/>
                  <a:gd name="T5" fmla="*/ 598 h 599"/>
                  <a:gd name="T6" fmla="*/ 341 w 342"/>
                  <a:gd name="T7" fmla="*/ 549 h 599"/>
                  <a:gd name="T8" fmla="*/ 341 w 342"/>
                  <a:gd name="T9" fmla="*/ 49 h 599"/>
                  <a:gd name="T10" fmla="*/ 292 w 342"/>
                  <a:gd name="T11" fmla="*/ 0 h 599"/>
                  <a:gd name="T12" fmla="*/ 49 w 342"/>
                  <a:gd name="T13" fmla="*/ 0 h 599"/>
                  <a:gd name="T14" fmla="*/ 0 w 342"/>
                  <a:gd name="T15" fmla="*/ 49 h 599"/>
                  <a:gd name="T16" fmla="*/ 0 w 342"/>
                  <a:gd name="T17" fmla="*/ 549 h 599"/>
                  <a:gd name="T18" fmla="*/ 49 w 342"/>
                  <a:gd name="T19" fmla="*/ 598 h 599"/>
                  <a:gd name="T20" fmla="*/ 23 w 342"/>
                  <a:gd name="T21" fmla="*/ 49 h 599"/>
                  <a:gd name="T22" fmla="*/ 23 w 342"/>
                  <a:gd name="T23" fmla="*/ 49 h 599"/>
                  <a:gd name="T24" fmla="*/ 49 w 342"/>
                  <a:gd name="T25" fmla="*/ 23 h 599"/>
                  <a:gd name="T26" fmla="*/ 292 w 342"/>
                  <a:gd name="T27" fmla="*/ 23 h 599"/>
                  <a:gd name="T28" fmla="*/ 318 w 342"/>
                  <a:gd name="T29" fmla="*/ 49 h 599"/>
                  <a:gd name="T30" fmla="*/ 318 w 342"/>
                  <a:gd name="T31" fmla="*/ 99 h 599"/>
                  <a:gd name="T32" fmla="*/ 23 w 342"/>
                  <a:gd name="T33" fmla="*/ 99 h 599"/>
                  <a:gd name="T34" fmla="*/ 23 w 342"/>
                  <a:gd name="T35" fmla="*/ 49 h 599"/>
                  <a:gd name="T36" fmla="*/ 23 w 342"/>
                  <a:gd name="T37" fmla="*/ 122 h 599"/>
                  <a:gd name="T38" fmla="*/ 23 w 342"/>
                  <a:gd name="T39" fmla="*/ 122 h 599"/>
                  <a:gd name="T40" fmla="*/ 318 w 342"/>
                  <a:gd name="T41" fmla="*/ 122 h 599"/>
                  <a:gd name="T42" fmla="*/ 318 w 342"/>
                  <a:gd name="T43" fmla="*/ 475 h 599"/>
                  <a:gd name="T44" fmla="*/ 23 w 342"/>
                  <a:gd name="T45" fmla="*/ 475 h 599"/>
                  <a:gd name="T46" fmla="*/ 23 w 342"/>
                  <a:gd name="T47" fmla="*/ 122 h 599"/>
                  <a:gd name="T48" fmla="*/ 23 w 342"/>
                  <a:gd name="T49" fmla="*/ 499 h 599"/>
                  <a:gd name="T50" fmla="*/ 23 w 342"/>
                  <a:gd name="T51" fmla="*/ 499 h 599"/>
                  <a:gd name="T52" fmla="*/ 318 w 342"/>
                  <a:gd name="T53" fmla="*/ 499 h 599"/>
                  <a:gd name="T54" fmla="*/ 318 w 342"/>
                  <a:gd name="T55" fmla="*/ 549 h 599"/>
                  <a:gd name="T56" fmla="*/ 292 w 342"/>
                  <a:gd name="T57" fmla="*/ 575 h 599"/>
                  <a:gd name="T58" fmla="*/ 49 w 342"/>
                  <a:gd name="T59" fmla="*/ 575 h 599"/>
                  <a:gd name="T60" fmla="*/ 23 w 342"/>
                  <a:gd name="T61" fmla="*/ 549 h 599"/>
                  <a:gd name="T62" fmla="*/ 23 w 342"/>
                  <a:gd name="T63" fmla="*/ 499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42" h="599">
                    <a:moveTo>
                      <a:pt x="49" y="598"/>
                    </a:moveTo>
                    <a:lnTo>
                      <a:pt x="49" y="598"/>
                    </a:lnTo>
                    <a:cubicBezTo>
                      <a:pt x="292" y="598"/>
                      <a:pt x="292" y="598"/>
                      <a:pt x="292" y="598"/>
                    </a:cubicBezTo>
                    <a:cubicBezTo>
                      <a:pt x="319" y="598"/>
                      <a:pt x="341" y="576"/>
                      <a:pt x="341" y="549"/>
                    </a:cubicBezTo>
                    <a:cubicBezTo>
                      <a:pt x="341" y="49"/>
                      <a:pt x="341" y="49"/>
                      <a:pt x="341" y="49"/>
                    </a:cubicBezTo>
                    <a:cubicBezTo>
                      <a:pt x="341" y="21"/>
                      <a:pt x="319" y="0"/>
                      <a:pt x="292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1"/>
                      <a:pt x="0" y="49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6"/>
                      <a:pt x="22" y="598"/>
                      <a:pt x="49" y="598"/>
                    </a:cubicBezTo>
                    <a:close/>
                    <a:moveTo>
                      <a:pt x="23" y="49"/>
                    </a:moveTo>
                    <a:lnTo>
                      <a:pt x="23" y="49"/>
                    </a:lnTo>
                    <a:cubicBezTo>
                      <a:pt x="23" y="34"/>
                      <a:pt x="34" y="23"/>
                      <a:pt x="49" y="23"/>
                    </a:cubicBezTo>
                    <a:cubicBezTo>
                      <a:pt x="292" y="23"/>
                      <a:pt x="292" y="23"/>
                      <a:pt x="292" y="23"/>
                    </a:cubicBezTo>
                    <a:cubicBezTo>
                      <a:pt x="306" y="23"/>
                      <a:pt x="318" y="34"/>
                      <a:pt x="318" y="49"/>
                    </a:cubicBezTo>
                    <a:cubicBezTo>
                      <a:pt x="318" y="99"/>
                      <a:pt x="318" y="99"/>
                      <a:pt x="318" y="99"/>
                    </a:cubicBezTo>
                    <a:cubicBezTo>
                      <a:pt x="23" y="99"/>
                      <a:pt x="23" y="99"/>
                      <a:pt x="23" y="99"/>
                    </a:cubicBezTo>
                    <a:lnTo>
                      <a:pt x="23" y="49"/>
                    </a:lnTo>
                    <a:close/>
                    <a:moveTo>
                      <a:pt x="23" y="122"/>
                    </a:moveTo>
                    <a:lnTo>
                      <a:pt x="23" y="122"/>
                    </a:lnTo>
                    <a:cubicBezTo>
                      <a:pt x="318" y="122"/>
                      <a:pt x="318" y="122"/>
                      <a:pt x="318" y="122"/>
                    </a:cubicBezTo>
                    <a:cubicBezTo>
                      <a:pt x="318" y="475"/>
                      <a:pt x="318" y="475"/>
                      <a:pt x="318" y="475"/>
                    </a:cubicBezTo>
                    <a:cubicBezTo>
                      <a:pt x="23" y="475"/>
                      <a:pt x="23" y="475"/>
                      <a:pt x="23" y="475"/>
                    </a:cubicBezTo>
                    <a:lnTo>
                      <a:pt x="23" y="122"/>
                    </a:lnTo>
                    <a:close/>
                    <a:moveTo>
                      <a:pt x="23" y="499"/>
                    </a:moveTo>
                    <a:lnTo>
                      <a:pt x="23" y="499"/>
                    </a:lnTo>
                    <a:cubicBezTo>
                      <a:pt x="318" y="499"/>
                      <a:pt x="318" y="499"/>
                      <a:pt x="318" y="499"/>
                    </a:cubicBezTo>
                    <a:cubicBezTo>
                      <a:pt x="318" y="549"/>
                      <a:pt x="318" y="549"/>
                      <a:pt x="318" y="549"/>
                    </a:cubicBezTo>
                    <a:cubicBezTo>
                      <a:pt x="318" y="564"/>
                      <a:pt x="306" y="575"/>
                      <a:pt x="292" y="575"/>
                    </a:cubicBezTo>
                    <a:cubicBezTo>
                      <a:pt x="49" y="575"/>
                      <a:pt x="49" y="575"/>
                      <a:pt x="49" y="575"/>
                    </a:cubicBezTo>
                    <a:cubicBezTo>
                      <a:pt x="34" y="575"/>
                      <a:pt x="23" y="564"/>
                      <a:pt x="23" y="549"/>
                    </a:cubicBezTo>
                    <a:lnTo>
                      <a:pt x="23" y="49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9" name="Group 3078"/>
          <p:cNvGrpSpPr/>
          <p:nvPr/>
        </p:nvGrpSpPr>
        <p:grpSpPr>
          <a:xfrm>
            <a:off x="3910775" y="2794187"/>
            <a:ext cx="430306" cy="430306"/>
            <a:chOff x="3910775" y="2794187"/>
            <a:chExt cx="430306" cy="430306"/>
          </a:xfrm>
        </p:grpSpPr>
        <p:sp>
          <p:nvSpPr>
            <p:cNvPr id="425" name="Freeform 15"/>
            <p:cNvSpPr>
              <a:spLocks noChangeArrowheads="1"/>
            </p:cNvSpPr>
            <p:nvPr/>
          </p:nvSpPr>
          <p:spPr bwMode="auto">
            <a:xfrm>
              <a:off x="3910775" y="2794187"/>
              <a:ext cx="430306" cy="430306"/>
            </a:xfrm>
            <a:custGeom>
              <a:avLst/>
              <a:gdLst>
                <a:gd name="T0" fmla="*/ 1024 w 1025"/>
                <a:gd name="T1" fmla="*/ 512 h 1025"/>
                <a:gd name="T2" fmla="*/ 1024 w 1025"/>
                <a:gd name="T3" fmla="*/ 512 h 1025"/>
                <a:gd name="T4" fmla="*/ 513 w 1025"/>
                <a:gd name="T5" fmla="*/ 1024 h 1025"/>
                <a:gd name="T6" fmla="*/ 0 w 1025"/>
                <a:gd name="T7" fmla="*/ 512 h 1025"/>
                <a:gd name="T8" fmla="*/ 513 w 1025"/>
                <a:gd name="T9" fmla="*/ 0 h 1025"/>
                <a:gd name="T10" fmla="*/ 1024 w 1025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5" h="1025">
                  <a:moveTo>
                    <a:pt x="1024" y="512"/>
                  </a:moveTo>
                  <a:lnTo>
                    <a:pt x="1024" y="512"/>
                  </a:lnTo>
                  <a:cubicBezTo>
                    <a:pt x="1024" y="795"/>
                    <a:pt x="795" y="1024"/>
                    <a:pt x="513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3" y="0"/>
                  </a:cubicBezTo>
                  <a:cubicBezTo>
                    <a:pt x="795" y="0"/>
                    <a:pt x="1024" y="229"/>
                    <a:pt x="1024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4042465" y="2862813"/>
              <a:ext cx="166929" cy="294909"/>
              <a:chOff x="4042465" y="2862813"/>
              <a:chExt cx="166929" cy="294909"/>
            </a:xfrm>
            <a:solidFill>
              <a:schemeClr val="bg1"/>
            </a:solidFill>
          </p:grpSpPr>
          <p:sp>
            <p:nvSpPr>
              <p:cNvPr id="614" name="Freeform 204"/>
              <p:cNvSpPr>
                <a:spLocks noChangeArrowheads="1"/>
              </p:cNvSpPr>
              <p:nvPr/>
            </p:nvSpPr>
            <p:spPr bwMode="auto">
              <a:xfrm>
                <a:off x="4105527" y="3122481"/>
                <a:ext cx="38950" cy="11129"/>
              </a:xfrm>
              <a:custGeom>
                <a:avLst/>
                <a:gdLst>
                  <a:gd name="T0" fmla="*/ 11 w 94"/>
                  <a:gd name="T1" fmla="*/ 24 h 25"/>
                  <a:gd name="T2" fmla="*/ 11 w 94"/>
                  <a:gd name="T3" fmla="*/ 24 h 25"/>
                  <a:gd name="T4" fmla="*/ 81 w 94"/>
                  <a:gd name="T5" fmla="*/ 24 h 25"/>
                  <a:gd name="T6" fmla="*/ 93 w 94"/>
                  <a:gd name="T7" fmla="*/ 11 h 25"/>
                  <a:gd name="T8" fmla="*/ 81 w 94"/>
                  <a:gd name="T9" fmla="*/ 0 h 25"/>
                  <a:gd name="T10" fmla="*/ 11 w 94"/>
                  <a:gd name="T11" fmla="*/ 0 h 25"/>
                  <a:gd name="T12" fmla="*/ 0 w 94"/>
                  <a:gd name="T13" fmla="*/ 11 h 25"/>
                  <a:gd name="T14" fmla="*/ 11 w 94"/>
                  <a:gd name="T15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5">
                    <a:moveTo>
                      <a:pt x="11" y="24"/>
                    </a:moveTo>
                    <a:lnTo>
                      <a:pt x="11" y="24"/>
                    </a:ln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3" y="19"/>
                      <a:pt x="93" y="11"/>
                    </a:cubicBezTo>
                    <a:cubicBezTo>
                      <a:pt x="93" y="5"/>
                      <a:pt x="88" y="0"/>
                      <a:pt x="8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9"/>
                      <a:pt x="5" y="24"/>
                      <a:pt x="11" y="2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" name="Freeform 205"/>
              <p:cNvSpPr>
                <a:spLocks noChangeArrowheads="1"/>
              </p:cNvSpPr>
              <p:nvPr/>
            </p:nvSpPr>
            <p:spPr bwMode="auto">
              <a:xfrm>
                <a:off x="4120367" y="2886925"/>
                <a:ext cx="11129" cy="11129"/>
              </a:xfrm>
              <a:custGeom>
                <a:avLst/>
                <a:gdLst>
                  <a:gd name="T0" fmla="*/ 13 w 25"/>
                  <a:gd name="T1" fmla="*/ 0 h 25"/>
                  <a:gd name="T2" fmla="*/ 13 w 25"/>
                  <a:gd name="T3" fmla="*/ 0 h 25"/>
                  <a:gd name="T4" fmla="*/ 0 w 25"/>
                  <a:gd name="T5" fmla="*/ 11 h 25"/>
                  <a:gd name="T6" fmla="*/ 13 w 25"/>
                  <a:gd name="T7" fmla="*/ 24 h 25"/>
                  <a:gd name="T8" fmla="*/ 24 w 25"/>
                  <a:gd name="T9" fmla="*/ 11 h 25"/>
                  <a:gd name="T10" fmla="*/ 13 w 25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25">
                    <a:moveTo>
                      <a:pt x="13" y="0"/>
                    </a:moveTo>
                    <a:lnTo>
                      <a:pt x="13" y="0"/>
                    </a:lnTo>
                    <a:cubicBezTo>
                      <a:pt x="6" y="0"/>
                      <a:pt x="0" y="5"/>
                      <a:pt x="0" y="11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4" y="19"/>
                      <a:pt x="24" y="11"/>
                    </a:cubicBezTo>
                    <a:cubicBezTo>
                      <a:pt x="24" y="5"/>
                      <a:pt x="19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" name="Freeform 206"/>
              <p:cNvSpPr>
                <a:spLocks noChangeArrowheads="1"/>
              </p:cNvSpPr>
              <p:nvPr/>
            </p:nvSpPr>
            <p:spPr bwMode="auto">
              <a:xfrm>
                <a:off x="4042465" y="2862813"/>
                <a:ext cx="166929" cy="294909"/>
              </a:xfrm>
              <a:custGeom>
                <a:avLst/>
                <a:gdLst>
                  <a:gd name="T0" fmla="*/ 341 w 397"/>
                  <a:gd name="T1" fmla="*/ 0 h 701"/>
                  <a:gd name="T2" fmla="*/ 341 w 397"/>
                  <a:gd name="T3" fmla="*/ 0 h 701"/>
                  <a:gd name="T4" fmla="*/ 55 w 397"/>
                  <a:gd name="T5" fmla="*/ 0 h 701"/>
                  <a:gd name="T6" fmla="*/ 0 w 397"/>
                  <a:gd name="T7" fmla="*/ 55 h 701"/>
                  <a:gd name="T8" fmla="*/ 0 w 397"/>
                  <a:gd name="T9" fmla="*/ 645 h 701"/>
                  <a:gd name="T10" fmla="*/ 55 w 397"/>
                  <a:gd name="T11" fmla="*/ 700 h 701"/>
                  <a:gd name="T12" fmla="*/ 341 w 397"/>
                  <a:gd name="T13" fmla="*/ 700 h 701"/>
                  <a:gd name="T14" fmla="*/ 396 w 397"/>
                  <a:gd name="T15" fmla="*/ 645 h 701"/>
                  <a:gd name="T16" fmla="*/ 396 w 397"/>
                  <a:gd name="T17" fmla="*/ 55 h 701"/>
                  <a:gd name="T18" fmla="*/ 341 w 397"/>
                  <a:gd name="T19" fmla="*/ 0 h 701"/>
                  <a:gd name="T20" fmla="*/ 374 w 397"/>
                  <a:gd name="T21" fmla="*/ 645 h 701"/>
                  <a:gd name="T22" fmla="*/ 374 w 397"/>
                  <a:gd name="T23" fmla="*/ 645 h 701"/>
                  <a:gd name="T24" fmla="*/ 341 w 397"/>
                  <a:gd name="T25" fmla="*/ 676 h 701"/>
                  <a:gd name="T26" fmla="*/ 55 w 397"/>
                  <a:gd name="T27" fmla="*/ 676 h 701"/>
                  <a:gd name="T28" fmla="*/ 24 w 397"/>
                  <a:gd name="T29" fmla="*/ 645 h 701"/>
                  <a:gd name="T30" fmla="*/ 24 w 397"/>
                  <a:gd name="T31" fmla="*/ 584 h 701"/>
                  <a:gd name="T32" fmla="*/ 374 w 397"/>
                  <a:gd name="T33" fmla="*/ 584 h 701"/>
                  <a:gd name="T34" fmla="*/ 374 w 397"/>
                  <a:gd name="T35" fmla="*/ 645 h 701"/>
                  <a:gd name="T36" fmla="*/ 374 w 397"/>
                  <a:gd name="T37" fmla="*/ 560 h 701"/>
                  <a:gd name="T38" fmla="*/ 374 w 397"/>
                  <a:gd name="T39" fmla="*/ 560 h 701"/>
                  <a:gd name="T40" fmla="*/ 24 w 397"/>
                  <a:gd name="T41" fmla="*/ 560 h 701"/>
                  <a:gd name="T42" fmla="*/ 24 w 397"/>
                  <a:gd name="T43" fmla="*/ 140 h 701"/>
                  <a:gd name="T44" fmla="*/ 374 w 397"/>
                  <a:gd name="T45" fmla="*/ 140 h 701"/>
                  <a:gd name="T46" fmla="*/ 374 w 397"/>
                  <a:gd name="T47" fmla="*/ 560 h 701"/>
                  <a:gd name="T48" fmla="*/ 374 w 397"/>
                  <a:gd name="T49" fmla="*/ 116 h 701"/>
                  <a:gd name="T50" fmla="*/ 374 w 397"/>
                  <a:gd name="T51" fmla="*/ 116 h 701"/>
                  <a:gd name="T52" fmla="*/ 24 w 397"/>
                  <a:gd name="T53" fmla="*/ 116 h 701"/>
                  <a:gd name="T54" fmla="*/ 24 w 397"/>
                  <a:gd name="T55" fmla="*/ 55 h 701"/>
                  <a:gd name="T56" fmla="*/ 55 w 397"/>
                  <a:gd name="T57" fmla="*/ 24 h 701"/>
                  <a:gd name="T58" fmla="*/ 341 w 397"/>
                  <a:gd name="T59" fmla="*/ 24 h 701"/>
                  <a:gd name="T60" fmla="*/ 374 w 397"/>
                  <a:gd name="T61" fmla="*/ 55 h 701"/>
                  <a:gd name="T62" fmla="*/ 374 w 397"/>
                  <a:gd name="T63" fmla="*/ 116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7" h="701">
                    <a:moveTo>
                      <a:pt x="341" y="0"/>
                    </a:moveTo>
                    <a:lnTo>
                      <a:pt x="341" y="0"/>
                    </a:ln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75"/>
                      <a:pt x="25" y="700"/>
                      <a:pt x="55" y="700"/>
                    </a:cubicBezTo>
                    <a:cubicBezTo>
                      <a:pt x="341" y="700"/>
                      <a:pt x="341" y="700"/>
                      <a:pt x="341" y="700"/>
                    </a:cubicBezTo>
                    <a:cubicBezTo>
                      <a:pt x="371" y="700"/>
                      <a:pt x="396" y="675"/>
                      <a:pt x="396" y="645"/>
                    </a:cubicBezTo>
                    <a:cubicBezTo>
                      <a:pt x="396" y="55"/>
                      <a:pt x="396" y="55"/>
                      <a:pt x="396" y="55"/>
                    </a:cubicBezTo>
                    <a:cubicBezTo>
                      <a:pt x="396" y="25"/>
                      <a:pt x="371" y="0"/>
                      <a:pt x="341" y="0"/>
                    </a:cubicBezTo>
                    <a:close/>
                    <a:moveTo>
                      <a:pt x="374" y="645"/>
                    </a:moveTo>
                    <a:lnTo>
                      <a:pt x="374" y="645"/>
                    </a:lnTo>
                    <a:cubicBezTo>
                      <a:pt x="374" y="663"/>
                      <a:pt x="359" y="676"/>
                      <a:pt x="341" y="676"/>
                    </a:cubicBezTo>
                    <a:cubicBezTo>
                      <a:pt x="55" y="676"/>
                      <a:pt x="55" y="676"/>
                      <a:pt x="55" y="676"/>
                    </a:cubicBezTo>
                    <a:cubicBezTo>
                      <a:pt x="37" y="676"/>
                      <a:pt x="24" y="663"/>
                      <a:pt x="24" y="645"/>
                    </a:cubicBezTo>
                    <a:cubicBezTo>
                      <a:pt x="24" y="584"/>
                      <a:pt x="24" y="584"/>
                      <a:pt x="24" y="584"/>
                    </a:cubicBezTo>
                    <a:cubicBezTo>
                      <a:pt x="374" y="584"/>
                      <a:pt x="374" y="584"/>
                      <a:pt x="374" y="584"/>
                    </a:cubicBezTo>
                    <a:lnTo>
                      <a:pt x="374" y="645"/>
                    </a:lnTo>
                    <a:close/>
                    <a:moveTo>
                      <a:pt x="374" y="560"/>
                    </a:moveTo>
                    <a:lnTo>
                      <a:pt x="374" y="560"/>
                    </a:lnTo>
                    <a:cubicBezTo>
                      <a:pt x="24" y="560"/>
                      <a:pt x="24" y="560"/>
                      <a:pt x="24" y="560"/>
                    </a:cubicBezTo>
                    <a:cubicBezTo>
                      <a:pt x="24" y="140"/>
                      <a:pt x="24" y="140"/>
                      <a:pt x="24" y="140"/>
                    </a:cubicBezTo>
                    <a:cubicBezTo>
                      <a:pt x="374" y="140"/>
                      <a:pt x="374" y="140"/>
                      <a:pt x="374" y="140"/>
                    </a:cubicBezTo>
                    <a:lnTo>
                      <a:pt x="374" y="560"/>
                    </a:lnTo>
                    <a:close/>
                    <a:moveTo>
                      <a:pt x="374" y="116"/>
                    </a:moveTo>
                    <a:lnTo>
                      <a:pt x="374" y="116"/>
                    </a:ln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37"/>
                      <a:pt x="37" y="24"/>
                      <a:pt x="55" y="24"/>
                    </a:cubicBezTo>
                    <a:cubicBezTo>
                      <a:pt x="341" y="24"/>
                      <a:pt x="341" y="24"/>
                      <a:pt x="341" y="24"/>
                    </a:cubicBezTo>
                    <a:cubicBezTo>
                      <a:pt x="359" y="24"/>
                      <a:pt x="374" y="37"/>
                      <a:pt x="374" y="55"/>
                    </a:cubicBezTo>
                    <a:lnTo>
                      <a:pt x="374" y="11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92" name="Group 3091"/>
          <p:cNvGrpSpPr/>
          <p:nvPr/>
        </p:nvGrpSpPr>
        <p:grpSpPr>
          <a:xfrm>
            <a:off x="7395883" y="3743827"/>
            <a:ext cx="430306" cy="430306"/>
            <a:chOff x="7395883" y="3743827"/>
            <a:chExt cx="430306" cy="430306"/>
          </a:xfrm>
        </p:grpSpPr>
        <p:sp>
          <p:nvSpPr>
            <p:cNvPr id="439" name="Freeform 29"/>
            <p:cNvSpPr>
              <a:spLocks noChangeArrowheads="1"/>
            </p:cNvSpPr>
            <p:nvPr/>
          </p:nvSpPr>
          <p:spPr bwMode="auto">
            <a:xfrm>
              <a:off x="7395883" y="3743827"/>
              <a:ext cx="430306" cy="430306"/>
            </a:xfrm>
            <a:custGeom>
              <a:avLst/>
              <a:gdLst>
                <a:gd name="T0" fmla="*/ 1022 w 1023"/>
                <a:gd name="T1" fmla="*/ 512 h 1025"/>
                <a:gd name="T2" fmla="*/ 1022 w 1023"/>
                <a:gd name="T3" fmla="*/ 512 h 1025"/>
                <a:gd name="T4" fmla="*/ 511 w 1023"/>
                <a:gd name="T5" fmla="*/ 1024 h 1025"/>
                <a:gd name="T6" fmla="*/ 0 w 1023"/>
                <a:gd name="T7" fmla="*/ 512 h 1025"/>
                <a:gd name="T8" fmla="*/ 511 w 1023"/>
                <a:gd name="T9" fmla="*/ 0 h 1025"/>
                <a:gd name="T10" fmla="*/ 1022 w 1023"/>
                <a:gd name="T11" fmla="*/ 512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5">
                  <a:moveTo>
                    <a:pt x="1022" y="512"/>
                  </a:moveTo>
                  <a:lnTo>
                    <a:pt x="1022" y="512"/>
                  </a:lnTo>
                  <a:cubicBezTo>
                    <a:pt x="1022" y="795"/>
                    <a:pt x="793" y="1024"/>
                    <a:pt x="511" y="1024"/>
                  </a:cubicBezTo>
                  <a:cubicBezTo>
                    <a:pt x="229" y="1024"/>
                    <a:pt x="0" y="795"/>
                    <a:pt x="0" y="512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2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4" name="Group 393"/>
            <p:cNvGrpSpPr/>
            <p:nvPr/>
          </p:nvGrpSpPr>
          <p:grpSpPr>
            <a:xfrm>
              <a:off x="7462664" y="3849541"/>
              <a:ext cx="296763" cy="218862"/>
              <a:chOff x="7462664" y="3849541"/>
              <a:chExt cx="296763" cy="218862"/>
            </a:xfrm>
            <a:solidFill>
              <a:schemeClr val="bg1"/>
            </a:solidFill>
          </p:grpSpPr>
          <p:sp>
            <p:nvSpPr>
              <p:cNvPr id="617" name="Freeform 207"/>
              <p:cNvSpPr>
                <a:spLocks noChangeArrowheads="1"/>
              </p:cNvSpPr>
              <p:nvPr/>
            </p:nvSpPr>
            <p:spPr bwMode="auto">
              <a:xfrm>
                <a:off x="7497893" y="3942288"/>
                <a:ext cx="40805" cy="40805"/>
              </a:xfrm>
              <a:custGeom>
                <a:avLst/>
                <a:gdLst>
                  <a:gd name="T0" fmla="*/ 83 w 95"/>
                  <a:gd name="T1" fmla="*/ 35 h 95"/>
                  <a:gd name="T2" fmla="*/ 83 w 95"/>
                  <a:gd name="T3" fmla="*/ 35 h 95"/>
                  <a:gd name="T4" fmla="*/ 59 w 95"/>
                  <a:gd name="T5" fmla="*/ 35 h 95"/>
                  <a:gd name="T6" fmla="*/ 59 w 95"/>
                  <a:gd name="T7" fmla="*/ 12 h 95"/>
                  <a:gd name="T8" fmla="*/ 47 w 95"/>
                  <a:gd name="T9" fmla="*/ 0 h 95"/>
                  <a:gd name="T10" fmla="*/ 36 w 95"/>
                  <a:gd name="T11" fmla="*/ 12 h 95"/>
                  <a:gd name="T12" fmla="*/ 36 w 95"/>
                  <a:gd name="T13" fmla="*/ 35 h 95"/>
                  <a:gd name="T14" fmla="*/ 12 w 95"/>
                  <a:gd name="T15" fmla="*/ 35 h 95"/>
                  <a:gd name="T16" fmla="*/ 0 w 95"/>
                  <a:gd name="T17" fmla="*/ 47 h 95"/>
                  <a:gd name="T18" fmla="*/ 12 w 95"/>
                  <a:gd name="T19" fmla="*/ 58 h 95"/>
                  <a:gd name="T20" fmla="*/ 36 w 95"/>
                  <a:gd name="T21" fmla="*/ 58 h 95"/>
                  <a:gd name="T22" fmla="*/ 36 w 95"/>
                  <a:gd name="T23" fmla="*/ 82 h 95"/>
                  <a:gd name="T24" fmla="*/ 47 w 95"/>
                  <a:gd name="T25" fmla="*/ 94 h 95"/>
                  <a:gd name="T26" fmla="*/ 59 w 95"/>
                  <a:gd name="T27" fmla="*/ 82 h 95"/>
                  <a:gd name="T28" fmla="*/ 59 w 95"/>
                  <a:gd name="T29" fmla="*/ 58 h 95"/>
                  <a:gd name="T30" fmla="*/ 83 w 95"/>
                  <a:gd name="T31" fmla="*/ 58 h 95"/>
                  <a:gd name="T32" fmla="*/ 94 w 95"/>
                  <a:gd name="T33" fmla="*/ 47 h 95"/>
                  <a:gd name="T34" fmla="*/ 83 w 95"/>
                  <a:gd name="T35" fmla="*/ 3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" h="95">
                    <a:moveTo>
                      <a:pt x="83" y="35"/>
                    </a:moveTo>
                    <a:lnTo>
                      <a:pt x="83" y="35"/>
                    </a:ln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5"/>
                      <a:pt x="53" y="0"/>
                      <a:pt x="47" y="0"/>
                    </a:cubicBezTo>
                    <a:cubicBezTo>
                      <a:pt x="41" y="0"/>
                      <a:pt x="36" y="5"/>
                      <a:pt x="36" y="12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5" y="35"/>
                      <a:pt x="0" y="41"/>
                      <a:pt x="0" y="47"/>
                    </a:cubicBezTo>
                    <a:cubicBezTo>
                      <a:pt x="0" y="53"/>
                      <a:pt x="5" y="58"/>
                      <a:pt x="12" y="58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9"/>
                      <a:pt x="41" y="94"/>
                      <a:pt x="47" y="94"/>
                    </a:cubicBezTo>
                    <a:cubicBezTo>
                      <a:pt x="53" y="94"/>
                      <a:pt x="59" y="89"/>
                      <a:pt x="59" y="82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9" y="58"/>
                      <a:pt x="94" y="53"/>
                      <a:pt x="94" y="47"/>
                    </a:cubicBezTo>
                    <a:cubicBezTo>
                      <a:pt x="94" y="41"/>
                      <a:pt x="89" y="35"/>
                      <a:pt x="83" y="3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" name="Freeform 208"/>
              <p:cNvSpPr>
                <a:spLocks noChangeArrowheads="1"/>
              </p:cNvSpPr>
              <p:nvPr/>
            </p:nvSpPr>
            <p:spPr bwMode="auto">
              <a:xfrm>
                <a:off x="7661113" y="3929304"/>
                <a:ext cx="25967" cy="24111"/>
              </a:xfrm>
              <a:custGeom>
                <a:avLst/>
                <a:gdLst>
                  <a:gd name="T0" fmla="*/ 30 w 60"/>
                  <a:gd name="T1" fmla="*/ 0 h 59"/>
                  <a:gd name="T2" fmla="*/ 30 w 60"/>
                  <a:gd name="T3" fmla="*/ 0 h 59"/>
                  <a:gd name="T4" fmla="*/ 0 w 60"/>
                  <a:gd name="T5" fmla="*/ 29 h 59"/>
                  <a:gd name="T6" fmla="*/ 30 w 60"/>
                  <a:gd name="T7" fmla="*/ 58 h 59"/>
                  <a:gd name="T8" fmla="*/ 59 w 60"/>
                  <a:gd name="T9" fmla="*/ 29 h 59"/>
                  <a:gd name="T10" fmla="*/ 30 w 60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59">
                    <a:moveTo>
                      <a:pt x="30" y="0"/>
                    </a:moveTo>
                    <a:lnTo>
                      <a:pt x="30" y="0"/>
                    </a:ln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13" y="58"/>
                      <a:pt x="30" y="58"/>
                    </a:cubicBezTo>
                    <a:cubicBezTo>
                      <a:pt x="46" y="58"/>
                      <a:pt x="59" y="46"/>
                      <a:pt x="59" y="29"/>
                    </a:cubicBezTo>
                    <a:cubicBezTo>
                      <a:pt x="59" y="13"/>
                      <a:pt x="46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" name="Freeform 209"/>
              <p:cNvSpPr>
                <a:spLocks noChangeArrowheads="1"/>
              </p:cNvSpPr>
              <p:nvPr/>
            </p:nvSpPr>
            <p:spPr bwMode="auto">
              <a:xfrm>
                <a:off x="7698208" y="3929304"/>
                <a:ext cx="24113" cy="24111"/>
              </a:xfrm>
              <a:custGeom>
                <a:avLst/>
                <a:gdLst>
                  <a:gd name="T0" fmla="*/ 29 w 59"/>
                  <a:gd name="T1" fmla="*/ 0 h 59"/>
                  <a:gd name="T2" fmla="*/ 29 w 59"/>
                  <a:gd name="T3" fmla="*/ 0 h 59"/>
                  <a:gd name="T4" fmla="*/ 0 w 59"/>
                  <a:gd name="T5" fmla="*/ 29 h 59"/>
                  <a:gd name="T6" fmla="*/ 29 w 59"/>
                  <a:gd name="T7" fmla="*/ 58 h 59"/>
                  <a:gd name="T8" fmla="*/ 58 w 59"/>
                  <a:gd name="T9" fmla="*/ 29 h 59"/>
                  <a:gd name="T10" fmla="*/ 29 w 59"/>
                  <a:gd name="T1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9">
                    <a:moveTo>
                      <a:pt x="29" y="0"/>
                    </a:moveTo>
                    <a:lnTo>
                      <a:pt x="29" y="0"/>
                    </a:ln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13" y="58"/>
                      <a:pt x="29" y="58"/>
                    </a:cubicBezTo>
                    <a:cubicBezTo>
                      <a:pt x="45" y="58"/>
                      <a:pt x="58" y="46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" name="Freeform 210"/>
              <p:cNvSpPr>
                <a:spLocks noChangeArrowheads="1"/>
              </p:cNvSpPr>
              <p:nvPr/>
            </p:nvSpPr>
            <p:spPr bwMode="auto">
              <a:xfrm>
                <a:off x="7661113" y="3966399"/>
                <a:ext cx="25967" cy="25967"/>
              </a:xfrm>
              <a:custGeom>
                <a:avLst/>
                <a:gdLst>
                  <a:gd name="T0" fmla="*/ 30 w 60"/>
                  <a:gd name="T1" fmla="*/ 0 h 60"/>
                  <a:gd name="T2" fmla="*/ 30 w 60"/>
                  <a:gd name="T3" fmla="*/ 0 h 60"/>
                  <a:gd name="T4" fmla="*/ 0 w 60"/>
                  <a:gd name="T5" fmla="*/ 29 h 60"/>
                  <a:gd name="T6" fmla="*/ 30 w 60"/>
                  <a:gd name="T7" fmla="*/ 59 h 60"/>
                  <a:gd name="T8" fmla="*/ 59 w 60"/>
                  <a:gd name="T9" fmla="*/ 29 h 60"/>
                  <a:gd name="T10" fmla="*/ 30 w 60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lnTo>
                      <a:pt x="30" y="0"/>
                    </a:lnTo>
                    <a:cubicBezTo>
                      <a:pt x="13" y="0"/>
                      <a:pt x="0" y="14"/>
                      <a:pt x="0" y="29"/>
                    </a:cubicBezTo>
                    <a:cubicBezTo>
                      <a:pt x="0" y="46"/>
                      <a:pt x="13" y="59"/>
                      <a:pt x="30" y="59"/>
                    </a:cubicBezTo>
                    <a:cubicBezTo>
                      <a:pt x="46" y="59"/>
                      <a:pt x="59" y="46"/>
                      <a:pt x="59" y="29"/>
                    </a:cubicBezTo>
                    <a:cubicBezTo>
                      <a:pt x="59" y="14"/>
                      <a:pt x="46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" name="Freeform 211"/>
              <p:cNvSpPr>
                <a:spLocks noChangeArrowheads="1"/>
              </p:cNvSpPr>
              <p:nvPr/>
            </p:nvSpPr>
            <p:spPr bwMode="auto">
              <a:xfrm>
                <a:off x="7698208" y="3966399"/>
                <a:ext cx="24113" cy="25967"/>
              </a:xfrm>
              <a:custGeom>
                <a:avLst/>
                <a:gdLst>
                  <a:gd name="T0" fmla="*/ 29 w 59"/>
                  <a:gd name="T1" fmla="*/ 0 h 60"/>
                  <a:gd name="T2" fmla="*/ 29 w 59"/>
                  <a:gd name="T3" fmla="*/ 0 h 60"/>
                  <a:gd name="T4" fmla="*/ 0 w 59"/>
                  <a:gd name="T5" fmla="*/ 29 h 60"/>
                  <a:gd name="T6" fmla="*/ 29 w 59"/>
                  <a:gd name="T7" fmla="*/ 59 h 60"/>
                  <a:gd name="T8" fmla="*/ 58 w 59"/>
                  <a:gd name="T9" fmla="*/ 29 h 60"/>
                  <a:gd name="T10" fmla="*/ 29 w 59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60">
                    <a:moveTo>
                      <a:pt x="29" y="0"/>
                    </a:moveTo>
                    <a:lnTo>
                      <a:pt x="29" y="0"/>
                    </a:lnTo>
                    <a:cubicBezTo>
                      <a:pt x="13" y="0"/>
                      <a:pt x="0" y="14"/>
                      <a:pt x="0" y="29"/>
                    </a:cubicBezTo>
                    <a:cubicBezTo>
                      <a:pt x="0" y="46"/>
                      <a:pt x="13" y="59"/>
                      <a:pt x="29" y="59"/>
                    </a:cubicBezTo>
                    <a:cubicBezTo>
                      <a:pt x="45" y="59"/>
                      <a:pt x="58" y="46"/>
                      <a:pt x="58" y="29"/>
                    </a:cubicBezTo>
                    <a:cubicBezTo>
                      <a:pt x="58" y="14"/>
                      <a:pt x="45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" name="Freeform 212"/>
              <p:cNvSpPr>
                <a:spLocks noChangeArrowheads="1"/>
              </p:cNvSpPr>
              <p:nvPr/>
            </p:nvSpPr>
            <p:spPr bwMode="auto">
              <a:xfrm>
                <a:off x="7581358" y="3957126"/>
                <a:ext cx="20402" cy="9274"/>
              </a:xfrm>
              <a:custGeom>
                <a:avLst/>
                <a:gdLst>
                  <a:gd name="T0" fmla="*/ 34 w 48"/>
                  <a:gd name="T1" fmla="*/ 0 h 24"/>
                  <a:gd name="T2" fmla="*/ 34 w 48"/>
                  <a:gd name="T3" fmla="*/ 0 h 24"/>
                  <a:gd name="T4" fmla="*/ 12 w 48"/>
                  <a:gd name="T5" fmla="*/ 0 h 24"/>
                  <a:gd name="T6" fmla="*/ 0 w 48"/>
                  <a:gd name="T7" fmla="*/ 12 h 24"/>
                  <a:gd name="T8" fmla="*/ 12 w 48"/>
                  <a:gd name="T9" fmla="*/ 23 h 24"/>
                  <a:gd name="T10" fmla="*/ 34 w 48"/>
                  <a:gd name="T11" fmla="*/ 23 h 24"/>
                  <a:gd name="T12" fmla="*/ 47 w 48"/>
                  <a:gd name="T13" fmla="*/ 12 h 24"/>
                  <a:gd name="T14" fmla="*/ 34 w 4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4">
                    <a:moveTo>
                      <a:pt x="34" y="0"/>
                    </a:moveTo>
                    <a:lnTo>
                      <a:pt x="34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42" y="23"/>
                      <a:pt x="47" y="18"/>
                      <a:pt x="47" y="12"/>
                    </a:cubicBezTo>
                    <a:cubicBezTo>
                      <a:pt x="47" y="6"/>
                      <a:pt x="42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" name="Freeform 213"/>
              <p:cNvSpPr>
                <a:spLocks noChangeArrowheads="1"/>
              </p:cNvSpPr>
              <p:nvPr/>
            </p:nvSpPr>
            <p:spPr bwMode="auto">
              <a:xfrm>
                <a:off x="7620309" y="3957126"/>
                <a:ext cx="20403" cy="9274"/>
              </a:xfrm>
              <a:custGeom>
                <a:avLst/>
                <a:gdLst>
                  <a:gd name="T0" fmla="*/ 35 w 48"/>
                  <a:gd name="T1" fmla="*/ 0 h 24"/>
                  <a:gd name="T2" fmla="*/ 35 w 48"/>
                  <a:gd name="T3" fmla="*/ 0 h 24"/>
                  <a:gd name="T4" fmla="*/ 12 w 48"/>
                  <a:gd name="T5" fmla="*/ 0 h 24"/>
                  <a:gd name="T6" fmla="*/ 0 w 48"/>
                  <a:gd name="T7" fmla="*/ 12 h 24"/>
                  <a:gd name="T8" fmla="*/ 12 w 48"/>
                  <a:gd name="T9" fmla="*/ 23 h 24"/>
                  <a:gd name="T10" fmla="*/ 35 w 48"/>
                  <a:gd name="T11" fmla="*/ 23 h 24"/>
                  <a:gd name="T12" fmla="*/ 47 w 48"/>
                  <a:gd name="T13" fmla="*/ 12 h 24"/>
                  <a:gd name="T14" fmla="*/ 35 w 4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24">
                    <a:moveTo>
                      <a:pt x="35" y="0"/>
                    </a:moveTo>
                    <a:lnTo>
                      <a:pt x="35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41" y="23"/>
                      <a:pt x="47" y="18"/>
                      <a:pt x="47" y="12"/>
                    </a:cubicBezTo>
                    <a:cubicBezTo>
                      <a:pt x="47" y="6"/>
                      <a:pt x="41" y="0"/>
                      <a:pt x="3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" name="Freeform 214"/>
              <p:cNvSpPr>
                <a:spLocks noChangeArrowheads="1"/>
              </p:cNvSpPr>
              <p:nvPr/>
            </p:nvSpPr>
            <p:spPr bwMode="auto">
              <a:xfrm>
                <a:off x="7462664" y="3849541"/>
                <a:ext cx="296763" cy="218862"/>
              </a:xfrm>
              <a:custGeom>
                <a:avLst/>
                <a:gdLst>
                  <a:gd name="T0" fmla="*/ 688 w 707"/>
                  <a:gd name="T1" fmla="*/ 195 h 522"/>
                  <a:gd name="T2" fmla="*/ 688 w 707"/>
                  <a:gd name="T3" fmla="*/ 195 h 522"/>
                  <a:gd name="T4" fmla="*/ 563 w 707"/>
                  <a:gd name="T5" fmla="*/ 100 h 522"/>
                  <a:gd name="T6" fmla="*/ 481 w 707"/>
                  <a:gd name="T7" fmla="*/ 140 h 522"/>
                  <a:gd name="T8" fmla="*/ 347 w 707"/>
                  <a:gd name="T9" fmla="*/ 140 h 522"/>
                  <a:gd name="T10" fmla="*/ 362 w 707"/>
                  <a:gd name="T11" fmla="*/ 88 h 522"/>
                  <a:gd name="T12" fmla="*/ 383 w 707"/>
                  <a:gd name="T13" fmla="*/ 12 h 522"/>
                  <a:gd name="T14" fmla="*/ 372 w 707"/>
                  <a:gd name="T15" fmla="*/ 0 h 522"/>
                  <a:gd name="T16" fmla="*/ 359 w 707"/>
                  <a:gd name="T17" fmla="*/ 12 h 522"/>
                  <a:gd name="T18" fmla="*/ 342 w 707"/>
                  <a:gd name="T19" fmla="*/ 74 h 522"/>
                  <a:gd name="T20" fmla="*/ 324 w 707"/>
                  <a:gd name="T21" fmla="*/ 140 h 522"/>
                  <a:gd name="T22" fmla="*/ 225 w 707"/>
                  <a:gd name="T23" fmla="*/ 140 h 522"/>
                  <a:gd name="T24" fmla="*/ 144 w 707"/>
                  <a:gd name="T25" fmla="*/ 100 h 522"/>
                  <a:gd name="T26" fmla="*/ 18 w 707"/>
                  <a:gd name="T27" fmla="*/ 195 h 522"/>
                  <a:gd name="T28" fmla="*/ 17 w 707"/>
                  <a:gd name="T29" fmla="*/ 198 h 522"/>
                  <a:gd name="T30" fmla="*/ 0 w 707"/>
                  <a:gd name="T31" fmla="*/ 429 h 522"/>
                  <a:gd name="T32" fmla="*/ 84 w 707"/>
                  <a:gd name="T33" fmla="*/ 521 h 522"/>
                  <a:gd name="T34" fmla="*/ 162 w 707"/>
                  <a:gd name="T35" fmla="*/ 484 h 522"/>
                  <a:gd name="T36" fmla="*/ 163 w 707"/>
                  <a:gd name="T37" fmla="*/ 482 h 522"/>
                  <a:gd name="T38" fmla="*/ 196 w 707"/>
                  <a:gd name="T39" fmla="*/ 408 h 522"/>
                  <a:gd name="T40" fmla="*/ 246 w 707"/>
                  <a:gd name="T41" fmla="*/ 418 h 522"/>
                  <a:gd name="T42" fmla="*/ 325 w 707"/>
                  <a:gd name="T43" fmla="*/ 373 h 522"/>
                  <a:gd name="T44" fmla="*/ 381 w 707"/>
                  <a:gd name="T45" fmla="*/ 373 h 522"/>
                  <a:gd name="T46" fmla="*/ 460 w 707"/>
                  <a:gd name="T47" fmla="*/ 418 h 522"/>
                  <a:gd name="T48" fmla="*/ 510 w 707"/>
                  <a:gd name="T49" fmla="*/ 408 h 522"/>
                  <a:gd name="T50" fmla="*/ 542 w 707"/>
                  <a:gd name="T51" fmla="*/ 482 h 522"/>
                  <a:gd name="T52" fmla="*/ 543 w 707"/>
                  <a:gd name="T53" fmla="*/ 484 h 522"/>
                  <a:gd name="T54" fmla="*/ 621 w 707"/>
                  <a:gd name="T55" fmla="*/ 521 h 522"/>
                  <a:gd name="T56" fmla="*/ 706 w 707"/>
                  <a:gd name="T57" fmla="*/ 429 h 522"/>
                  <a:gd name="T58" fmla="*/ 689 w 707"/>
                  <a:gd name="T59" fmla="*/ 198 h 522"/>
                  <a:gd name="T60" fmla="*/ 688 w 707"/>
                  <a:gd name="T61" fmla="*/ 195 h 522"/>
                  <a:gd name="T62" fmla="*/ 621 w 707"/>
                  <a:gd name="T63" fmla="*/ 498 h 522"/>
                  <a:gd name="T64" fmla="*/ 621 w 707"/>
                  <a:gd name="T65" fmla="*/ 498 h 522"/>
                  <a:gd name="T66" fmla="*/ 564 w 707"/>
                  <a:gd name="T67" fmla="*/ 473 h 522"/>
                  <a:gd name="T68" fmla="*/ 563 w 707"/>
                  <a:gd name="T69" fmla="*/ 472 h 522"/>
                  <a:gd name="T70" fmla="*/ 526 w 707"/>
                  <a:gd name="T71" fmla="*/ 385 h 522"/>
                  <a:gd name="T72" fmla="*/ 517 w 707"/>
                  <a:gd name="T73" fmla="*/ 377 h 522"/>
                  <a:gd name="T74" fmla="*/ 506 w 707"/>
                  <a:gd name="T75" fmla="*/ 381 h 522"/>
                  <a:gd name="T76" fmla="*/ 460 w 707"/>
                  <a:gd name="T77" fmla="*/ 395 h 522"/>
                  <a:gd name="T78" fmla="*/ 401 w 707"/>
                  <a:gd name="T79" fmla="*/ 358 h 522"/>
                  <a:gd name="T80" fmla="*/ 389 w 707"/>
                  <a:gd name="T81" fmla="*/ 349 h 522"/>
                  <a:gd name="T82" fmla="*/ 316 w 707"/>
                  <a:gd name="T83" fmla="*/ 349 h 522"/>
                  <a:gd name="T84" fmla="*/ 306 w 707"/>
                  <a:gd name="T85" fmla="*/ 358 h 522"/>
                  <a:gd name="T86" fmla="*/ 246 w 707"/>
                  <a:gd name="T87" fmla="*/ 395 h 522"/>
                  <a:gd name="T88" fmla="*/ 200 w 707"/>
                  <a:gd name="T89" fmla="*/ 381 h 522"/>
                  <a:gd name="T90" fmla="*/ 189 w 707"/>
                  <a:gd name="T91" fmla="*/ 377 h 522"/>
                  <a:gd name="T92" fmla="*/ 180 w 707"/>
                  <a:gd name="T93" fmla="*/ 385 h 522"/>
                  <a:gd name="T94" fmla="*/ 143 w 707"/>
                  <a:gd name="T95" fmla="*/ 472 h 522"/>
                  <a:gd name="T96" fmla="*/ 142 w 707"/>
                  <a:gd name="T97" fmla="*/ 473 h 522"/>
                  <a:gd name="T98" fmla="*/ 84 w 707"/>
                  <a:gd name="T99" fmla="*/ 498 h 522"/>
                  <a:gd name="T100" fmla="*/ 24 w 707"/>
                  <a:gd name="T101" fmla="*/ 430 h 522"/>
                  <a:gd name="T102" fmla="*/ 40 w 707"/>
                  <a:gd name="T103" fmla="*/ 202 h 522"/>
                  <a:gd name="T104" fmla="*/ 40 w 707"/>
                  <a:gd name="T105" fmla="*/ 201 h 522"/>
                  <a:gd name="T106" fmla="*/ 144 w 707"/>
                  <a:gd name="T107" fmla="*/ 123 h 522"/>
                  <a:gd name="T108" fmla="*/ 211 w 707"/>
                  <a:gd name="T109" fmla="*/ 159 h 522"/>
                  <a:gd name="T110" fmla="*/ 220 w 707"/>
                  <a:gd name="T111" fmla="*/ 163 h 522"/>
                  <a:gd name="T112" fmla="*/ 486 w 707"/>
                  <a:gd name="T113" fmla="*/ 163 h 522"/>
                  <a:gd name="T114" fmla="*/ 496 w 707"/>
                  <a:gd name="T115" fmla="*/ 159 h 522"/>
                  <a:gd name="T116" fmla="*/ 563 w 707"/>
                  <a:gd name="T117" fmla="*/ 123 h 522"/>
                  <a:gd name="T118" fmla="*/ 666 w 707"/>
                  <a:gd name="T119" fmla="*/ 201 h 522"/>
                  <a:gd name="T120" fmla="*/ 666 w 707"/>
                  <a:gd name="T121" fmla="*/ 202 h 522"/>
                  <a:gd name="T122" fmla="*/ 682 w 707"/>
                  <a:gd name="T123" fmla="*/ 429 h 522"/>
                  <a:gd name="T124" fmla="*/ 621 w 707"/>
                  <a:gd name="T125" fmla="*/ 498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07" h="522">
                    <a:moveTo>
                      <a:pt x="688" y="195"/>
                    </a:moveTo>
                    <a:lnTo>
                      <a:pt x="688" y="195"/>
                    </a:lnTo>
                    <a:cubicBezTo>
                      <a:pt x="678" y="138"/>
                      <a:pt x="628" y="100"/>
                      <a:pt x="563" y="100"/>
                    </a:cubicBezTo>
                    <a:cubicBezTo>
                      <a:pt x="534" y="100"/>
                      <a:pt x="505" y="114"/>
                      <a:pt x="481" y="140"/>
                    </a:cubicBezTo>
                    <a:cubicBezTo>
                      <a:pt x="347" y="140"/>
                      <a:pt x="347" y="140"/>
                      <a:pt x="347" y="140"/>
                    </a:cubicBezTo>
                    <a:cubicBezTo>
                      <a:pt x="348" y="110"/>
                      <a:pt x="354" y="99"/>
                      <a:pt x="362" y="88"/>
                    </a:cubicBezTo>
                    <a:cubicBezTo>
                      <a:pt x="372" y="74"/>
                      <a:pt x="383" y="59"/>
                      <a:pt x="383" y="12"/>
                    </a:cubicBezTo>
                    <a:cubicBezTo>
                      <a:pt x="383" y="6"/>
                      <a:pt x="378" y="0"/>
                      <a:pt x="372" y="0"/>
                    </a:cubicBezTo>
                    <a:cubicBezTo>
                      <a:pt x="364" y="0"/>
                      <a:pt x="359" y="6"/>
                      <a:pt x="359" y="12"/>
                    </a:cubicBezTo>
                    <a:cubicBezTo>
                      <a:pt x="359" y="51"/>
                      <a:pt x="352" y="63"/>
                      <a:pt x="342" y="74"/>
                    </a:cubicBezTo>
                    <a:cubicBezTo>
                      <a:pt x="334" y="88"/>
                      <a:pt x="324" y="101"/>
                      <a:pt x="324" y="140"/>
                    </a:cubicBezTo>
                    <a:cubicBezTo>
                      <a:pt x="225" y="140"/>
                      <a:pt x="225" y="140"/>
                      <a:pt x="225" y="140"/>
                    </a:cubicBezTo>
                    <a:cubicBezTo>
                      <a:pt x="201" y="114"/>
                      <a:pt x="172" y="100"/>
                      <a:pt x="144" y="100"/>
                    </a:cubicBezTo>
                    <a:cubicBezTo>
                      <a:pt x="78" y="100"/>
                      <a:pt x="28" y="138"/>
                      <a:pt x="18" y="195"/>
                    </a:cubicBezTo>
                    <a:cubicBezTo>
                      <a:pt x="17" y="196"/>
                      <a:pt x="17" y="197"/>
                      <a:pt x="17" y="198"/>
                    </a:cubicBezTo>
                    <a:cubicBezTo>
                      <a:pt x="12" y="251"/>
                      <a:pt x="0" y="425"/>
                      <a:pt x="0" y="429"/>
                    </a:cubicBezTo>
                    <a:cubicBezTo>
                      <a:pt x="0" y="478"/>
                      <a:pt x="40" y="521"/>
                      <a:pt x="84" y="521"/>
                    </a:cubicBezTo>
                    <a:cubicBezTo>
                      <a:pt x="133" y="521"/>
                      <a:pt x="154" y="501"/>
                      <a:pt x="162" y="484"/>
                    </a:cubicBezTo>
                    <a:cubicBezTo>
                      <a:pt x="162" y="483"/>
                      <a:pt x="163" y="483"/>
                      <a:pt x="163" y="482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210" y="417"/>
                      <a:pt x="229" y="418"/>
                      <a:pt x="246" y="418"/>
                    </a:cubicBezTo>
                    <a:cubicBezTo>
                      <a:pt x="280" y="418"/>
                      <a:pt x="312" y="399"/>
                      <a:pt x="325" y="373"/>
                    </a:cubicBezTo>
                    <a:cubicBezTo>
                      <a:pt x="381" y="373"/>
                      <a:pt x="381" y="373"/>
                      <a:pt x="381" y="373"/>
                    </a:cubicBezTo>
                    <a:cubicBezTo>
                      <a:pt x="394" y="399"/>
                      <a:pt x="426" y="418"/>
                      <a:pt x="460" y="418"/>
                    </a:cubicBezTo>
                    <a:cubicBezTo>
                      <a:pt x="477" y="418"/>
                      <a:pt x="496" y="417"/>
                      <a:pt x="510" y="408"/>
                    </a:cubicBezTo>
                    <a:cubicBezTo>
                      <a:pt x="542" y="482"/>
                      <a:pt x="542" y="482"/>
                      <a:pt x="542" y="482"/>
                    </a:cubicBezTo>
                    <a:cubicBezTo>
                      <a:pt x="543" y="483"/>
                      <a:pt x="543" y="483"/>
                      <a:pt x="543" y="484"/>
                    </a:cubicBezTo>
                    <a:cubicBezTo>
                      <a:pt x="552" y="501"/>
                      <a:pt x="573" y="521"/>
                      <a:pt x="621" y="521"/>
                    </a:cubicBezTo>
                    <a:cubicBezTo>
                      <a:pt x="666" y="521"/>
                      <a:pt x="706" y="478"/>
                      <a:pt x="706" y="429"/>
                    </a:cubicBezTo>
                    <a:cubicBezTo>
                      <a:pt x="706" y="425"/>
                      <a:pt x="693" y="251"/>
                      <a:pt x="689" y="198"/>
                    </a:cubicBezTo>
                    <a:cubicBezTo>
                      <a:pt x="689" y="197"/>
                      <a:pt x="689" y="196"/>
                      <a:pt x="688" y="195"/>
                    </a:cubicBezTo>
                    <a:close/>
                    <a:moveTo>
                      <a:pt x="621" y="498"/>
                    </a:moveTo>
                    <a:lnTo>
                      <a:pt x="621" y="498"/>
                    </a:lnTo>
                    <a:cubicBezTo>
                      <a:pt x="591" y="498"/>
                      <a:pt x="572" y="490"/>
                      <a:pt x="564" y="473"/>
                    </a:cubicBezTo>
                    <a:cubicBezTo>
                      <a:pt x="564" y="473"/>
                      <a:pt x="564" y="472"/>
                      <a:pt x="563" y="472"/>
                    </a:cubicBezTo>
                    <a:cubicBezTo>
                      <a:pt x="526" y="385"/>
                      <a:pt x="526" y="385"/>
                      <a:pt x="526" y="385"/>
                    </a:cubicBezTo>
                    <a:cubicBezTo>
                      <a:pt x="525" y="381"/>
                      <a:pt x="521" y="378"/>
                      <a:pt x="517" y="377"/>
                    </a:cubicBezTo>
                    <a:cubicBezTo>
                      <a:pt x="513" y="377"/>
                      <a:pt x="509" y="378"/>
                      <a:pt x="506" y="381"/>
                    </a:cubicBezTo>
                    <a:cubicBezTo>
                      <a:pt x="497" y="393"/>
                      <a:pt x="482" y="395"/>
                      <a:pt x="460" y="395"/>
                    </a:cubicBezTo>
                    <a:cubicBezTo>
                      <a:pt x="430" y="395"/>
                      <a:pt x="406" y="375"/>
                      <a:pt x="401" y="358"/>
                    </a:cubicBezTo>
                    <a:cubicBezTo>
                      <a:pt x="399" y="353"/>
                      <a:pt x="395" y="349"/>
                      <a:pt x="389" y="349"/>
                    </a:cubicBezTo>
                    <a:cubicBezTo>
                      <a:pt x="316" y="349"/>
                      <a:pt x="316" y="349"/>
                      <a:pt x="316" y="349"/>
                    </a:cubicBezTo>
                    <a:cubicBezTo>
                      <a:pt x="311" y="349"/>
                      <a:pt x="307" y="353"/>
                      <a:pt x="306" y="358"/>
                    </a:cubicBezTo>
                    <a:cubicBezTo>
                      <a:pt x="301" y="375"/>
                      <a:pt x="276" y="395"/>
                      <a:pt x="246" y="395"/>
                    </a:cubicBezTo>
                    <a:cubicBezTo>
                      <a:pt x="224" y="395"/>
                      <a:pt x="209" y="393"/>
                      <a:pt x="200" y="381"/>
                    </a:cubicBezTo>
                    <a:cubicBezTo>
                      <a:pt x="197" y="378"/>
                      <a:pt x="193" y="377"/>
                      <a:pt x="189" y="377"/>
                    </a:cubicBezTo>
                    <a:cubicBezTo>
                      <a:pt x="185" y="378"/>
                      <a:pt x="182" y="381"/>
                      <a:pt x="180" y="385"/>
                    </a:cubicBezTo>
                    <a:cubicBezTo>
                      <a:pt x="143" y="472"/>
                      <a:pt x="143" y="472"/>
                      <a:pt x="143" y="472"/>
                    </a:cubicBezTo>
                    <a:lnTo>
                      <a:pt x="142" y="473"/>
                    </a:lnTo>
                    <a:cubicBezTo>
                      <a:pt x="134" y="490"/>
                      <a:pt x="116" y="498"/>
                      <a:pt x="84" y="498"/>
                    </a:cubicBezTo>
                    <a:cubicBezTo>
                      <a:pt x="53" y="498"/>
                      <a:pt x="24" y="466"/>
                      <a:pt x="24" y="430"/>
                    </a:cubicBezTo>
                    <a:cubicBezTo>
                      <a:pt x="24" y="424"/>
                      <a:pt x="33" y="292"/>
                      <a:pt x="40" y="202"/>
                    </a:cubicBezTo>
                    <a:lnTo>
                      <a:pt x="40" y="201"/>
                    </a:lnTo>
                    <a:cubicBezTo>
                      <a:pt x="48" y="154"/>
                      <a:pt x="88" y="123"/>
                      <a:pt x="144" y="123"/>
                    </a:cubicBezTo>
                    <a:cubicBezTo>
                      <a:pt x="167" y="123"/>
                      <a:pt x="190" y="136"/>
                      <a:pt x="211" y="159"/>
                    </a:cubicBezTo>
                    <a:cubicBezTo>
                      <a:pt x="213" y="162"/>
                      <a:pt x="216" y="163"/>
                      <a:pt x="220" y="163"/>
                    </a:cubicBezTo>
                    <a:cubicBezTo>
                      <a:pt x="486" y="163"/>
                      <a:pt x="486" y="163"/>
                      <a:pt x="486" y="163"/>
                    </a:cubicBezTo>
                    <a:cubicBezTo>
                      <a:pt x="489" y="163"/>
                      <a:pt x="492" y="162"/>
                      <a:pt x="496" y="159"/>
                    </a:cubicBezTo>
                    <a:cubicBezTo>
                      <a:pt x="515" y="136"/>
                      <a:pt x="539" y="123"/>
                      <a:pt x="563" y="123"/>
                    </a:cubicBezTo>
                    <a:cubicBezTo>
                      <a:pt x="617" y="123"/>
                      <a:pt x="658" y="154"/>
                      <a:pt x="666" y="201"/>
                    </a:cubicBezTo>
                    <a:lnTo>
                      <a:pt x="666" y="202"/>
                    </a:lnTo>
                    <a:cubicBezTo>
                      <a:pt x="673" y="292"/>
                      <a:pt x="682" y="424"/>
                      <a:pt x="682" y="429"/>
                    </a:cubicBezTo>
                    <a:cubicBezTo>
                      <a:pt x="682" y="466"/>
                      <a:pt x="653" y="498"/>
                      <a:pt x="621" y="49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3839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Freeform 41"/>
          <p:cNvSpPr>
            <a:spLocks noChangeArrowheads="1"/>
          </p:cNvSpPr>
          <p:nvPr/>
        </p:nvSpPr>
        <p:spPr bwMode="auto">
          <a:xfrm>
            <a:off x="1383539" y="1889938"/>
            <a:ext cx="296429" cy="294577"/>
          </a:xfrm>
          <a:custGeom>
            <a:avLst/>
            <a:gdLst>
              <a:gd name="T0" fmla="*/ 199 w 704"/>
              <a:gd name="T1" fmla="*/ 197 h 702"/>
              <a:gd name="T2" fmla="*/ 199 w 704"/>
              <a:gd name="T3" fmla="*/ 197 h 702"/>
              <a:gd name="T4" fmla="*/ 112 w 704"/>
              <a:gd name="T5" fmla="*/ 687 h 702"/>
              <a:gd name="T6" fmla="*/ 228 w 704"/>
              <a:gd name="T7" fmla="*/ 599 h 702"/>
              <a:gd name="T8" fmla="*/ 253 w 704"/>
              <a:gd name="T9" fmla="*/ 483 h 702"/>
              <a:gd name="T10" fmla="*/ 252 w 704"/>
              <a:gd name="T11" fmla="*/ 482 h 702"/>
              <a:gd name="T12" fmla="*/ 200 w 704"/>
              <a:gd name="T13" fmla="*/ 474 h 702"/>
              <a:gd name="T14" fmla="*/ 273 w 704"/>
              <a:gd name="T15" fmla="*/ 271 h 702"/>
              <a:gd name="T16" fmla="*/ 476 w 704"/>
              <a:gd name="T17" fmla="*/ 198 h 702"/>
              <a:gd name="T18" fmla="*/ 483 w 704"/>
              <a:gd name="T19" fmla="*/ 251 h 702"/>
              <a:gd name="T20" fmla="*/ 484 w 704"/>
              <a:gd name="T21" fmla="*/ 252 h 702"/>
              <a:gd name="T22" fmla="*/ 601 w 704"/>
              <a:gd name="T23" fmla="*/ 227 h 702"/>
              <a:gd name="T24" fmla="*/ 688 w 704"/>
              <a:gd name="T25" fmla="*/ 110 h 702"/>
              <a:gd name="T26" fmla="*/ 199 w 704"/>
              <a:gd name="T27" fmla="*/ 197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4" h="702">
                <a:moveTo>
                  <a:pt x="199" y="197"/>
                </a:moveTo>
                <a:lnTo>
                  <a:pt x="199" y="197"/>
                </a:lnTo>
                <a:cubicBezTo>
                  <a:pt x="40" y="357"/>
                  <a:pt x="0" y="576"/>
                  <a:pt x="112" y="687"/>
                </a:cubicBezTo>
                <a:cubicBezTo>
                  <a:pt x="112" y="687"/>
                  <a:pt x="126" y="701"/>
                  <a:pt x="228" y="599"/>
                </a:cubicBezTo>
                <a:cubicBezTo>
                  <a:pt x="291" y="537"/>
                  <a:pt x="270" y="499"/>
                  <a:pt x="253" y="483"/>
                </a:cubicBezTo>
                <a:cubicBezTo>
                  <a:pt x="252" y="482"/>
                  <a:pt x="252" y="482"/>
                  <a:pt x="252" y="482"/>
                </a:cubicBezTo>
                <a:cubicBezTo>
                  <a:pt x="237" y="468"/>
                  <a:pt x="217" y="466"/>
                  <a:pt x="200" y="474"/>
                </a:cubicBezTo>
                <a:cubicBezTo>
                  <a:pt x="189" y="409"/>
                  <a:pt x="212" y="331"/>
                  <a:pt x="273" y="271"/>
                </a:cubicBezTo>
                <a:cubicBezTo>
                  <a:pt x="332" y="212"/>
                  <a:pt x="410" y="187"/>
                  <a:pt x="476" y="198"/>
                </a:cubicBezTo>
                <a:cubicBezTo>
                  <a:pt x="468" y="215"/>
                  <a:pt x="469" y="236"/>
                  <a:pt x="483" y="251"/>
                </a:cubicBezTo>
                <a:cubicBezTo>
                  <a:pt x="484" y="252"/>
                  <a:pt x="484" y="252"/>
                  <a:pt x="484" y="252"/>
                </a:cubicBezTo>
                <a:cubicBezTo>
                  <a:pt x="501" y="268"/>
                  <a:pt x="549" y="279"/>
                  <a:pt x="601" y="227"/>
                </a:cubicBezTo>
                <a:cubicBezTo>
                  <a:pt x="703" y="125"/>
                  <a:pt x="688" y="110"/>
                  <a:pt x="688" y="110"/>
                </a:cubicBezTo>
                <a:cubicBezTo>
                  <a:pt x="578" y="0"/>
                  <a:pt x="358" y="38"/>
                  <a:pt x="199" y="197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/>
          <p:cNvSpPr>
            <a:spLocks noChangeArrowheads="1"/>
          </p:cNvSpPr>
          <p:nvPr/>
        </p:nvSpPr>
        <p:spPr bwMode="auto">
          <a:xfrm>
            <a:off x="4914746" y="2844068"/>
            <a:ext cx="176004" cy="294575"/>
          </a:xfrm>
          <a:custGeom>
            <a:avLst/>
            <a:gdLst>
              <a:gd name="T0" fmla="*/ 376 w 421"/>
              <a:gd name="T1" fmla="*/ 0 h 702"/>
              <a:gd name="T2" fmla="*/ 376 w 421"/>
              <a:gd name="T3" fmla="*/ 0 h 702"/>
              <a:gd name="T4" fmla="*/ 49 w 421"/>
              <a:gd name="T5" fmla="*/ 0 h 702"/>
              <a:gd name="T6" fmla="*/ 0 w 421"/>
              <a:gd name="T7" fmla="*/ 56 h 702"/>
              <a:gd name="T8" fmla="*/ 0 w 421"/>
              <a:gd name="T9" fmla="*/ 639 h 702"/>
              <a:gd name="T10" fmla="*/ 49 w 421"/>
              <a:gd name="T11" fmla="*/ 701 h 702"/>
              <a:gd name="T12" fmla="*/ 376 w 421"/>
              <a:gd name="T13" fmla="*/ 701 h 702"/>
              <a:gd name="T14" fmla="*/ 420 w 421"/>
              <a:gd name="T15" fmla="*/ 639 h 702"/>
              <a:gd name="T16" fmla="*/ 420 w 421"/>
              <a:gd name="T17" fmla="*/ 56 h 702"/>
              <a:gd name="T18" fmla="*/ 376 w 421"/>
              <a:gd name="T19" fmla="*/ 0 h 702"/>
              <a:gd name="T20" fmla="*/ 211 w 421"/>
              <a:gd name="T21" fmla="*/ 680 h 702"/>
              <a:gd name="T22" fmla="*/ 211 w 421"/>
              <a:gd name="T23" fmla="*/ 680 h 702"/>
              <a:gd name="T24" fmla="*/ 171 w 421"/>
              <a:gd name="T25" fmla="*/ 641 h 702"/>
              <a:gd name="T26" fmla="*/ 211 w 421"/>
              <a:gd name="T27" fmla="*/ 601 h 702"/>
              <a:gd name="T28" fmla="*/ 250 w 421"/>
              <a:gd name="T29" fmla="*/ 641 h 702"/>
              <a:gd name="T30" fmla="*/ 211 w 421"/>
              <a:gd name="T31" fmla="*/ 680 h 702"/>
              <a:gd name="T32" fmla="*/ 373 w 421"/>
              <a:gd name="T33" fmla="*/ 572 h 702"/>
              <a:gd name="T34" fmla="*/ 373 w 421"/>
              <a:gd name="T35" fmla="*/ 572 h 702"/>
              <a:gd name="T36" fmla="*/ 362 w 421"/>
              <a:gd name="T37" fmla="*/ 584 h 702"/>
              <a:gd name="T38" fmla="*/ 59 w 421"/>
              <a:gd name="T39" fmla="*/ 584 h 702"/>
              <a:gd name="T40" fmla="*/ 46 w 421"/>
              <a:gd name="T41" fmla="*/ 572 h 702"/>
              <a:gd name="T42" fmla="*/ 46 w 421"/>
              <a:gd name="T43" fmla="*/ 83 h 702"/>
              <a:gd name="T44" fmla="*/ 59 w 421"/>
              <a:gd name="T45" fmla="*/ 71 h 702"/>
              <a:gd name="T46" fmla="*/ 362 w 421"/>
              <a:gd name="T47" fmla="*/ 71 h 702"/>
              <a:gd name="T48" fmla="*/ 373 w 421"/>
              <a:gd name="T49" fmla="*/ 83 h 702"/>
              <a:gd name="T50" fmla="*/ 373 w 421"/>
              <a:gd name="T51" fmla="*/ 57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1" h="702">
                <a:moveTo>
                  <a:pt x="376" y="0"/>
                </a:moveTo>
                <a:lnTo>
                  <a:pt x="376" y="0"/>
                </a:lnTo>
                <a:cubicBezTo>
                  <a:pt x="49" y="0"/>
                  <a:pt x="49" y="0"/>
                  <a:pt x="49" y="0"/>
                </a:cubicBezTo>
                <a:cubicBezTo>
                  <a:pt x="21" y="0"/>
                  <a:pt x="0" y="24"/>
                  <a:pt x="0" y="56"/>
                </a:cubicBezTo>
                <a:cubicBezTo>
                  <a:pt x="0" y="639"/>
                  <a:pt x="0" y="639"/>
                  <a:pt x="0" y="639"/>
                </a:cubicBezTo>
                <a:cubicBezTo>
                  <a:pt x="0" y="669"/>
                  <a:pt x="19" y="701"/>
                  <a:pt x="49" y="701"/>
                </a:cubicBezTo>
                <a:cubicBezTo>
                  <a:pt x="376" y="701"/>
                  <a:pt x="376" y="701"/>
                  <a:pt x="376" y="701"/>
                </a:cubicBezTo>
                <a:cubicBezTo>
                  <a:pt x="406" y="701"/>
                  <a:pt x="420" y="670"/>
                  <a:pt x="420" y="639"/>
                </a:cubicBezTo>
                <a:cubicBezTo>
                  <a:pt x="420" y="56"/>
                  <a:pt x="420" y="56"/>
                  <a:pt x="420" y="56"/>
                </a:cubicBezTo>
                <a:cubicBezTo>
                  <a:pt x="420" y="22"/>
                  <a:pt x="403" y="0"/>
                  <a:pt x="376" y="0"/>
                </a:cubicBezTo>
                <a:close/>
                <a:moveTo>
                  <a:pt x="211" y="680"/>
                </a:moveTo>
                <a:lnTo>
                  <a:pt x="211" y="680"/>
                </a:lnTo>
                <a:cubicBezTo>
                  <a:pt x="189" y="680"/>
                  <a:pt x="171" y="662"/>
                  <a:pt x="171" y="641"/>
                </a:cubicBezTo>
                <a:cubicBezTo>
                  <a:pt x="171" y="619"/>
                  <a:pt x="189" y="601"/>
                  <a:pt x="211" y="601"/>
                </a:cubicBezTo>
                <a:cubicBezTo>
                  <a:pt x="232" y="601"/>
                  <a:pt x="250" y="619"/>
                  <a:pt x="250" y="641"/>
                </a:cubicBezTo>
                <a:cubicBezTo>
                  <a:pt x="250" y="662"/>
                  <a:pt x="232" y="680"/>
                  <a:pt x="211" y="680"/>
                </a:cubicBezTo>
                <a:close/>
                <a:moveTo>
                  <a:pt x="373" y="572"/>
                </a:moveTo>
                <a:lnTo>
                  <a:pt x="373" y="572"/>
                </a:lnTo>
                <a:cubicBezTo>
                  <a:pt x="373" y="579"/>
                  <a:pt x="368" y="584"/>
                  <a:pt x="362" y="584"/>
                </a:cubicBezTo>
                <a:cubicBezTo>
                  <a:pt x="59" y="584"/>
                  <a:pt x="59" y="584"/>
                  <a:pt x="59" y="584"/>
                </a:cubicBezTo>
                <a:cubicBezTo>
                  <a:pt x="51" y="584"/>
                  <a:pt x="46" y="579"/>
                  <a:pt x="46" y="572"/>
                </a:cubicBezTo>
                <a:cubicBezTo>
                  <a:pt x="46" y="83"/>
                  <a:pt x="46" y="83"/>
                  <a:pt x="46" y="83"/>
                </a:cubicBezTo>
                <a:cubicBezTo>
                  <a:pt x="46" y="76"/>
                  <a:pt x="51" y="71"/>
                  <a:pt x="59" y="71"/>
                </a:cubicBezTo>
                <a:cubicBezTo>
                  <a:pt x="362" y="71"/>
                  <a:pt x="362" y="71"/>
                  <a:pt x="362" y="71"/>
                </a:cubicBezTo>
                <a:cubicBezTo>
                  <a:pt x="368" y="71"/>
                  <a:pt x="373" y="76"/>
                  <a:pt x="373" y="83"/>
                </a:cubicBezTo>
                <a:lnTo>
                  <a:pt x="373" y="57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Freeform 43"/>
          <p:cNvSpPr>
            <a:spLocks noChangeArrowheads="1"/>
          </p:cNvSpPr>
          <p:nvPr/>
        </p:nvSpPr>
        <p:spPr bwMode="auto">
          <a:xfrm>
            <a:off x="3163963" y="2866300"/>
            <a:ext cx="235291" cy="251964"/>
          </a:xfrm>
          <a:custGeom>
            <a:avLst/>
            <a:gdLst>
              <a:gd name="T0" fmla="*/ 560 w 561"/>
              <a:gd name="T1" fmla="*/ 92 h 600"/>
              <a:gd name="T2" fmla="*/ 548 w 561"/>
              <a:gd name="T3" fmla="*/ 143 h 600"/>
              <a:gd name="T4" fmla="*/ 476 w 561"/>
              <a:gd name="T5" fmla="*/ 131 h 600"/>
              <a:gd name="T6" fmla="*/ 489 w 561"/>
              <a:gd name="T7" fmla="*/ 40 h 600"/>
              <a:gd name="T8" fmla="*/ 549 w 561"/>
              <a:gd name="T9" fmla="*/ 52 h 600"/>
              <a:gd name="T10" fmla="*/ 500 w 561"/>
              <a:gd name="T11" fmla="*/ 64 h 600"/>
              <a:gd name="T12" fmla="*/ 536 w 561"/>
              <a:gd name="T13" fmla="*/ 120 h 600"/>
              <a:gd name="T14" fmla="*/ 526 w 561"/>
              <a:gd name="T15" fmla="*/ 92 h 600"/>
              <a:gd name="T16" fmla="*/ 548 w 561"/>
              <a:gd name="T17" fmla="*/ 79 h 600"/>
              <a:gd name="T18" fmla="*/ 448 w 561"/>
              <a:gd name="T19" fmla="*/ 99 h 600"/>
              <a:gd name="T20" fmla="*/ 411 w 561"/>
              <a:gd name="T21" fmla="*/ 99 h 600"/>
              <a:gd name="T22" fmla="*/ 435 w 561"/>
              <a:gd name="T23" fmla="*/ 42 h 600"/>
              <a:gd name="T24" fmla="*/ 380 w 561"/>
              <a:gd name="T25" fmla="*/ 105 h 600"/>
              <a:gd name="T26" fmla="*/ 390 w 561"/>
              <a:gd name="T27" fmla="*/ 123 h 600"/>
              <a:gd name="T28" fmla="*/ 437 w 561"/>
              <a:gd name="T29" fmla="*/ 141 h 600"/>
              <a:gd name="T30" fmla="*/ 461 w 561"/>
              <a:gd name="T31" fmla="*/ 141 h 600"/>
              <a:gd name="T32" fmla="*/ 448 w 561"/>
              <a:gd name="T33" fmla="*/ 99 h 600"/>
              <a:gd name="T34" fmla="*/ 341 w 561"/>
              <a:gd name="T35" fmla="*/ 49 h 600"/>
              <a:gd name="T36" fmla="*/ 292 w 561"/>
              <a:gd name="T37" fmla="*/ 599 h 600"/>
              <a:gd name="T38" fmla="*/ 0 w 561"/>
              <a:gd name="T39" fmla="*/ 550 h 600"/>
              <a:gd name="T40" fmla="*/ 48 w 561"/>
              <a:gd name="T41" fmla="*/ 0 h 600"/>
              <a:gd name="T42" fmla="*/ 341 w 561"/>
              <a:gd name="T43" fmla="*/ 49 h 600"/>
              <a:gd name="T44" fmla="*/ 159 w 561"/>
              <a:gd name="T45" fmla="*/ 62 h 600"/>
              <a:gd name="T46" fmla="*/ 170 w 561"/>
              <a:gd name="T47" fmla="*/ 73 h 600"/>
              <a:gd name="T48" fmla="*/ 179 w 561"/>
              <a:gd name="T49" fmla="*/ 70 h 600"/>
              <a:gd name="T50" fmla="*/ 179 w 561"/>
              <a:gd name="T51" fmla="*/ 53 h 600"/>
              <a:gd name="T52" fmla="*/ 162 w 561"/>
              <a:gd name="T53" fmla="*/ 53 h 600"/>
              <a:gd name="T54" fmla="*/ 212 w 561"/>
              <a:gd name="T55" fmla="*/ 528 h 600"/>
              <a:gd name="T56" fmla="*/ 200 w 561"/>
              <a:gd name="T57" fmla="*/ 516 h 600"/>
              <a:gd name="T58" fmla="*/ 129 w 561"/>
              <a:gd name="T59" fmla="*/ 528 h 600"/>
              <a:gd name="T60" fmla="*/ 200 w 561"/>
              <a:gd name="T61" fmla="*/ 540 h 600"/>
              <a:gd name="T62" fmla="*/ 317 w 561"/>
              <a:gd name="T63" fmla="*/ 123 h 600"/>
              <a:gd name="T64" fmla="*/ 23 w 561"/>
              <a:gd name="T65" fmla="*/ 123 h 600"/>
              <a:gd name="T66" fmla="*/ 317 w 561"/>
              <a:gd name="T67" fmla="*/ 47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1" h="600">
                <a:moveTo>
                  <a:pt x="560" y="92"/>
                </a:moveTo>
                <a:lnTo>
                  <a:pt x="560" y="92"/>
                </a:lnTo>
                <a:cubicBezTo>
                  <a:pt x="560" y="131"/>
                  <a:pt x="560" y="131"/>
                  <a:pt x="560" y="131"/>
                </a:cubicBezTo>
                <a:cubicBezTo>
                  <a:pt x="560" y="138"/>
                  <a:pt x="554" y="143"/>
                  <a:pt x="548" y="143"/>
                </a:cubicBezTo>
                <a:cubicBezTo>
                  <a:pt x="489" y="143"/>
                  <a:pt x="489" y="143"/>
                  <a:pt x="489" y="143"/>
                </a:cubicBezTo>
                <a:cubicBezTo>
                  <a:pt x="482" y="143"/>
                  <a:pt x="476" y="138"/>
                  <a:pt x="476" y="13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6" y="45"/>
                  <a:pt x="482" y="40"/>
                  <a:pt x="489" y="40"/>
                </a:cubicBezTo>
                <a:cubicBezTo>
                  <a:pt x="538" y="40"/>
                  <a:pt x="538" y="40"/>
                  <a:pt x="538" y="40"/>
                </a:cubicBezTo>
                <a:cubicBezTo>
                  <a:pt x="544" y="40"/>
                  <a:pt x="549" y="45"/>
                  <a:pt x="549" y="52"/>
                </a:cubicBezTo>
                <a:cubicBezTo>
                  <a:pt x="549" y="59"/>
                  <a:pt x="544" y="64"/>
                  <a:pt x="538" y="64"/>
                </a:cubicBezTo>
                <a:cubicBezTo>
                  <a:pt x="500" y="64"/>
                  <a:pt x="500" y="64"/>
                  <a:pt x="500" y="64"/>
                </a:cubicBezTo>
                <a:cubicBezTo>
                  <a:pt x="500" y="120"/>
                  <a:pt x="500" y="120"/>
                  <a:pt x="500" y="120"/>
                </a:cubicBezTo>
                <a:cubicBezTo>
                  <a:pt x="536" y="120"/>
                  <a:pt x="536" y="120"/>
                  <a:pt x="536" y="120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0" y="102"/>
                  <a:pt x="526" y="97"/>
                  <a:pt x="526" y="92"/>
                </a:cubicBezTo>
                <a:cubicBezTo>
                  <a:pt x="526" y="85"/>
                  <a:pt x="532" y="79"/>
                  <a:pt x="538" y="79"/>
                </a:cubicBezTo>
                <a:cubicBezTo>
                  <a:pt x="548" y="79"/>
                  <a:pt x="548" y="79"/>
                  <a:pt x="548" y="79"/>
                </a:cubicBezTo>
                <a:cubicBezTo>
                  <a:pt x="554" y="79"/>
                  <a:pt x="560" y="85"/>
                  <a:pt x="560" y="92"/>
                </a:cubicBezTo>
                <a:close/>
                <a:moveTo>
                  <a:pt x="448" y="99"/>
                </a:moveTo>
                <a:lnTo>
                  <a:pt x="448" y="99"/>
                </a:lnTo>
                <a:cubicBezTo>
                  <a:pt x="411" y="99"/>
                  <a:pt x="411" y="99"/>
                  <a:pt x="411" y="99"/>
                </a:cubicBezTo>
                <a:cubicBezTo>
                  <a:pt x="438" y="59"/>
                  <a:pt x="438" y="59"/>
                  <a:pt x="438" y="59"/>
                </a:cubicBezTo>
                <a:cubicBezTo>
                  <a:pt x="441" y="52"/>
                  <a:pt x="440" y="45"/>
                  <a:pt x="435" y="42"/>
                </a:cubicBezTo>
                <a:cubicBezTo>
                  <a:pt x="428" y="39"/>
                  <a:pt x="421" y="40"/>
                  <a:pt x="418" y="45"/>
                </a:cubicBezTo>
                <a:cubicBezTo>
                  <a:pt x="380" y="105"/>
                  <a:pt x="380" y="105"/>
                  <a:pt x="380" y="105"/>
                </a:cubicBezTo>
                <a:cubicBezTo>
                  <a:pt x="377" y="109"/>
                  <a:pt x="377" y="113"/>
                  <a:pt x="380" y="117"/>
                </a:cubicBezTo>
                <a:cubicBezTo>
                  <a:pt x="382" y="121"/>
                  <a:pt x="385" y="123"/>
                  <a:pt x="390" y="123"/>
                </a:cubicBezTo>
                <a:cubicBezTo>
                  <a:pt x="437" y="123"/>
                  <a:pt x="437" y="123"/>
                  <a:pt x="437" y="123"/>
                </a:cubicBezTo>
                <a:cubicBezTo>
                  <a:pt x="437" y="141"/>
                  <a:pt x="437" y="141"/>
                  <a:pt x="437" y="141"/>
                </a:cubicBezTo>
                <a:cubicBezTo>
                  <a:pt x="437" y="147"/>
                  <a:pt x="442" y="152"/>
                  <a:pt x="448" y="152"/>
                </a:cubicBezTo>
                <a:cubicBezTo>
                  <a:pt x="456" y="152"/>
                  <a:pt x="461" y="147"/>
                  <a:pt x="461" y="141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04"/>
                  <a:pt x="456" y="99"/>
                  <a:pt x="448" y="99"/>
                </a:cubicBezTo>
                <a:close/>
                <a:moveTo>
                  <a:pt x="341" y="49"/>
                </a:moveTo>
                <a:lnTo>
                  <a:pt x="341" y="49"/>
                </a:lnTo>
                <a:cubicBezTo>
                  <a:pt x="341" y="550"/>
                  <a:pt x="341" y="550"/>
                  <a:pt x="341" y="550"/>
                </a:cubicBezTo>
                <a:cubicBezTo>
                  <a:pt x="341" y="577"/>
                  <a:pt x="319" y="599"/>
                  <a:pt x="292" y="599"/>
                </a:cubicBezTo>
                <a:cubicBezTo>
                  <a:pt x="48" y="599"/>
                  <a:pt x="48" y="599"/>
                  <a:pt x="48" y="599"/>
                </a:cubicBezTo>
                <a:cubicBezTo>
                  <a:pt x="21" y="599"/>
                  <a:pt x="0" y="577"/>
                  <a:pt x="0" y="55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1" y="0"/>
                  <a:pt x="48" y="0"/>
                </a:cubicBezTo>
                <a:cubicBezTo>
                  <a:pt x="292" y="0"/>
                  <a:pt x="292" y="0"/>
                  <a:pt x="292" y="0"/>
                </a:cubicBezTo>
                <a:cubicBezTo>
                  <a:pt x="319" y="0"/>
                  <a:pt x="341" y="22"/>
                  <a:pt x="341" y="49"/>
                </a:cubicBezTo>
                <a:close/>
                <a:moveTo>
                  <a:pt x="159" y="62"/>
                </a:moveTo>
                <a:lnTo>
                  <a:pt x="159" y="62"/>
                </a:lnTo>
                <a:cubicBezTo>
                  <a:pt x="159" y="65"/>
                  <a:pt x="160" y="68"/>
                  <a:pt x="162" y="70"/>
                </a:cubicBezTo>
                <a:cubicBezTo>
                  <a:pt x="164" y="72"/>
                  <a:pt x="167" y="73"/>
                  <a:pt x="170" y="73"/>
                </a:cubicBezTo>
                <a:cubicBezTo>
                  <a:pt x="171" y="73"/>
                  <a:pt x="173" y="73"/>
                  <a:pt x="174" y="72"/>
                </a:cubicBezTo>
                <a:cubicBezTo>
                  <a:pt x="177" y="72"/>
                  <a:pt x="178" y="71"/>
                  <a:pt x="179" y="70"/>
                </a:cubicBezTo>
                <a:cubicBezTo>
                  <a:pt x="181" y="68"/>
                  <a:pt x="182" y="65"/>
                  <a:pt x="182" y="62"/>
                </a:cubicBezTo>
                <a:cubicBezTo>
                  <a:pt x="182" y="59"/>
                  <a:pt x="181" y="55"/>
                  <a:pt x="179" y="53"/>
                </a:cubicBezTo>
                <a:cubicBezTo>
                  <a:pt x="178" y="52"/>
                  <a:pt x="177" y="51"/>
                  <a:pt x="174" y="51"/>
                </a:cubicBezTo>
                <a:cubicBezTo>
                  <a:pt x="170" y="49"/>
                  <a:pt x="165" y="50"/>
                  <a:pt x="162" y="53"/>
                </a:cubicBezTo>
                <a:cubicBezTo>
                  <a:pt x="160" y="55"/>
                  <a:pt x="159" y="59"/>
                  <a:pt x="159" y="62"/>
                </a:cubicBezTo>
                <a:close/>
                <a:moveTo>
                  <a:pt x="212" y="528"/>
                </a:moveTo>
                <a:lnTo>
                  <a:pt x="212" y="528"/>
                </a:lnTo>
                <a:cubicBezTo>
                  <a:pt x="212" y="521"/>
                  <a:pt x="207" y="516"/>
                  <a:pt x="200" y="516"/>
                </a:cubicBezTo>
                <a:cubicBezTo>
                  <a:pt x="140" y="516"/>
                  <a:pt x="140" y="516"/>
                  <a:pt x="140" y="516"/>
                </a:cubicBezTo>
                <a:cubicBezTo>
                  <a:pt x="134" y="516"/>
                  <a:pt x="129" y="521"/>
                  <a:pt x="129" y="528"/>
                </a:cubicBezTo>
                <a:cubicBezTo>
                  <a:pt x="129" y="534"/>
                  <a:pt x="134" y="540"/>
                  <a:pt x="140" y="540"/>
                </a:cubicBezTo>
                <a:cubicBezTo>
                  <a:pt x="200" y="540"/>
                  <a:pt x="200" y="540"/>
                  <a:pt x="200" y="540"/>
                </a:cubicBezTo>
                <a:cubicBezTo>
                  <a:pt x="207" y="540"/>
                  <a:pt x="212" y="534"/>
                  <a:pt x="212" y="528"/>
                </a:cubicBezTo>
                <a:close/>
                <a:moveTo>
                  <a:pt x="317" y="123"/>
                </a:moveTo>
                <a:lnTo>
                  <a:pt x="317" y="123"/>
                </a:lnTo>
                <a:cubicBezTo>
                  <a:pt x="23" y="123"/>
                  <a:pt x="23" y="123"/>
                  <a:pt x="23" y="123"/>
                </a:cubicBezTo>
                <a:cubicBezTo>
                  <a:pt x="23" y="476"/>
                  <a:pt x="23" y="476"/>
                  <a:pt x="23" y="476"/>
                </a:cubicBezTo>
                <a:cubicBezTo>
                  <a:pt x="317" y="476"/>
                  <a:pt x="317" y="476"/>
                  <a:pt x="317" y="476"/>
                </a:cubicBezTo>
                <a:lnTo>
                  <a:pt x="317" y="12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Freeform 44"/>
          <p:cNvSpPr>
            <a:spLocks noChangeArrowheads="1"/>
          </p:cNvSpPr>
          <p:nvPr/>
        </p:nvSpPr>
        <p:spPr bwMode="auto">
          <a:xfrm>
            <a:off x="2296910" y="2866300"/>
            <a:ext cx="235291" cy="251964"/>
          </a:xfrm>
          <a:custGeom>
            <a:avLst/>
            <a:gdLst>
              <a:gd name="T0" fmla="*/ 293 w 560"/>
              <a:gd name="T1" fmla="*/ 0 h 600"/>
              <a:gd name="T2" fmla="*/ 0 w 560"/>
              <a:gd name="T3" fmla="*/ 49 h 600"/>
              <a:gd name="T4" fmla="*/ 49 w 560"/>
              <a:gd name="T5" fmla="*/ 599 h 600"/>
              <a:gd name="T6" fmla="*/ 342 w 560"/>
              <a:gd name="T7" fmla="*/ 550 h 600"/>
              <a:gd name="T8" fmla="*/ 293 w 560"/>
              <a:gd name="T9" fmla="*/ 0 h 600"/>
              <a:gd name="T10" fmla="*/ 162 w 560"/>
              <a:gd name="T11" fmla="*/ 53 h 600"/>
              <a:gd name="T12" fmla="*/ 179 w 560"/>
              <a:gd name="T13" fmla="*/ 53 h 600"/>
              <a:gd name="T14" fmla="*/ 179 w 560"/>
              <a:gd name="T15" fmla="*/ 70 h 600"/>
              <a:gd name="T16" fmla="*/ 171 w 560"/>
              <a:gd name="T17" fmla="*/ 73 h 600"/>
              <a:gd name="T18" fmla="*/ 158 w 560"/>
              <a:gd name="T19" fmla="*/ 62 h 600"/>
              <a:gd name="T20" fmla="*/ 200 w 560"/>
              <a:gd name="T21" fmla="*/ 540 h 600"/>
              <a:gd name="T22" fmla="*/ 141 w 560"/>
              <a:gd name="T23" fmla="*/ 540 h 600"/>
              <a:gd name="T24" fmla="*/ 141 w 560"/>
              <a:gd name="T25" fmla="*/ 516 h 600"/>
              <a:gd name="T26" fmla="*/ 212 w 560"/>
              <a:gd name="T27" fmla="*/ 528 h 600"/>
              <a:gd name="T28" fmla="*/ 318 w 560"/>
              <a:gd name="T29" fmla="*/ 476 h 600"/>
              <a:gd name="T30" fmla="*/ 24 w 560"/>
              <a:gd name="T31" fmla="*/ 476 h 600"/>
              <a:gd name="T32" fmla="*/ 318 w 560"/>
              <a:gd name="T33" fmla="*/ 123 h 600"/>
              <a:gd name="T34" fmla="*/ 460 w 560"/>
              <a:gd name="T35" fmla="*/ 52 h 600"/>
              <a:gd name="T36" fmla="*/ 460 w 560"/>
              <a:gd name="T37" fmla="*/ 131 h 600"/>
              <a:gd name="T38" fmla="*/ 399 w 560"/>
              <a:gd name="T39" fmla="*/ 143 h 600"/>
              <a:gd name="T40" fmla="*/ 399 w 560"/>
              <a:gd name="T41" fmla="*/ 120 h 600"/>
              <a:gd name="T42" fmla="*/ 437 w 560"/>
              <a:gd name="T43" fmla="*/ 103 h 600"/>
              <a:gd name="T44" fmla="*/ 407 w 560"/>
              <a:gd name="T45" fmla="*/ 92 h 600"/>
              <a:gd name="T46" fmla="*/ 437 w 560"/>
              <a:gd name="T47" fmla="*/ 79 h 600"/>
              <a:gd name="T48" fmla="*/ 399 w 560"/>
              <a:gd name="T49" fmla="*/ 64 h 600"/>
              <a:gd name="T50" fmla="*/ 399 w 560"/>
              <a:gd name="T51" fmla="*/ 40 h 600"/>
              <a:gd name="T52" fmla="*/ 460 w 560"/>
              <a:gd name="T53" fmla="*/ 52 h 600"/>
              <a:gd name="T54" fmla="*/ 559 w 560"/>
              <a:gd name="T55" fmla="*/ 92 h 600"/>
              <a:gd name="T56" fmla="*/ 548 w 560"/>
              <a:gd name="T57" fmla="*/ 143 h 600"/>
              <a:gd name="T58" fmla="*/ 477 w 560"/>
              <a:gd name="T59" fmla="*/ 131 h 600"/>
              <a:gd name="T60" fmla="*/ 488 w 560"/>
              <a:gd name="T61" fmla="*/ 40 h 600"/>
              <a:gd name="T62" fmla="*/ 550 w 560"/>
              <a:gd name="T63" fmla="*/ 52 h 600"/>
              <a:gd name="T64" fmla="*/ 500 w 560"/>
              <a:gd name="T65" fmla="*/ 64 h 600"/>
              <a:gd name="T66" fmla="*/ 536 w 560"/>
              <a:gd name="T67" fmla="*/ 120 h 600"/>
              <a:gd name="T68" fmla="*/ 526 w 560"/>
              <a:gd name="T69" fmla="*/ 92 h 600"/>
              <a:gd name="T70" fmla="*/ 548 w 560"/>
              <a:gd name="T71" fmla="*/ 79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60" h="600">
                <a:moveTo>
                  <a:pt x="293" y="0"/>
                </a:moveTo>
                <a:lnTo>
                  <a:pt x="293" y="0"/>
                </a:lnTo>
                <a:cubicBezTo>
                  <a:pt x="49" y="0"/>
                  <a:pt x="49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77"/>
                  <a:pt x="22" y="599"/>
                  <a:pt x="49" y="599"/>
                </a:cubicBezTo>
                <a:cubicBezTo>
                  <a:pt x="293" y="599"/>
                  <a:pt x="293" y="599"/>
                  <a:pt x="293" y="599"/>
                </a:cubicBezTo>
                <a:cubicBezTo>
                  <a:pt x="319" y="599"/>
                  <a:pt x="342" y="577"/>
                  <a:pt x="342" y="550"/>
                </a:cubicBezTo>
                <a:cubicBezTo>
                  <a:pt x="342" y="49"/>
                  <a:pt x="342" y="49"/>
                  <a:pt x="342" y="49"/>
                </a:cubicBezTo>
                <a:cubicBezTo>
                  <a:pt x="342" y="22"/>
                  <a:pt x="319" y="0"/>
                  <a:pt x="293" y="0"/>
                </a:cubicBezTo>
                <a:close/>
                <a:moveTo>
                  <a:pt x="162" y="53"/>
                </a:moveTo>
                <a:lnTo>
                  <a:pt x="162" y="53"/>
                </a:lnTo>
                <a:cubicBezTo>
                  <a:pt x="166" y="50"/>
                  <a:pt x="171" y="49"/>
                  <a:pt x="175" y="51"/>
                </a:cubicBezTo>
                <a:cubicBezTo>
                  <a:pt x="177" y="51"/>
                  <a:pt x="178" y="52"/>
                  <a:pt x="179" y="53"/>
                </a:cubicBezTo>
                <a:cubicBezTo>
                  <a:pt x="181" y="55"/>
                  <a:pt x="182" y="59"/>
                  <a:pt x="182" y="62"/>
                </a:cubicBezTo>
                <a:cubicBezTo>
                  <a:pt x="182" y="65"/>
                  <a:pt x="181" y="68"/>
                  <a:pt x="179" y="70"/>
                </a:cubicBezTo>
                <a:cubicBezTo>
                  <a:pt x="178" y="71"/>
                  <a:pt x="177" y="72"/>
                  <a:pt x="175" y="72"/>
                </a:cubicBezTo>
                <a:cubicBezTo>
                  <a:pt x="174" y="73"/>
                  <a:pt x="172" y="73"/>
                  <a:pt x="171" y="73"/>
                </a:cubicBezTo>
                <a:cubicBezTo>
                  <a:pt x="168" y="73"/>
                  <a:pt x="165" y="72"/>
                  <a:pt x="162" y="70"/>
                </a:cubicBezTo>
                <a:cubicBezTo>
                  <a:pt x="160" y="68"/>
                  <a:pt x="158" y="65"/>
                  <a:pt x="158" y="62"/>
                </a:cubicBezTo>
                <a:cubicBezTo>
                  <a:pt x="158" y="59"/>
                  <a:pt x="160" y="55"/>
                  <a:pt x="162" y="53"/>
                </a:cubicBezTo>
                <a:close/>
                <a:moveTo>
                  <a:pt x="200" y="540"/>
                </a:moveTo>
                <a:lnTo>
                  <a:pt x="200" y="540"/>
                </a:lnTo>
                <a:cubicBezTo>
                  <a:pt x="141" y="540"/>
                  <a:pt x="141" y="540"/>
                  <a:pt x="141" y="540"/>
                </a:cubicBezTo>
                <a:cubicBezTo>
                  <a:pt x="134" y="540"/>
                  <a:pt x="129" y="534"/>
                  <a:pt x="129" y="528"/>
                </a:cubicBezTo>
                <a:cubicBezTo>
                  <a:pt x="129" y="521"/>
                  <a:pt x="134" y="516"/>
                  <a:pt x="141" y="516"/>
                </a:cubicBezTo>
                <a:cubicBezTo>
                  <a:pt x="200" y="516"/>
                  <a:pt x="200" y="516"/>
                  <a:pt x="200" y="516"/>
                </a:cubicBezTo>
                <a:cubicBezTo>
                  <a:pt x="207" y="516"/>
                  <a:pt x="212" y="521"/>
                  <a:pt x="212" y="528"/>
                </a:cubicBezTo>
                <a:cubicBezTo>
                  <a:pt x="212" y="534"/>
                  <a:pt x="207" y="540"/>
                  <a:pt x="200" y="540"/>
                </a:cubicBezTo>
                <a:close/>
                <a:moveTo>
                  <a:pt x="318" y="476"/>
                </a:moveTo>
                <a:lnTo>
                  <a:pt x="318" y="476"/>
                </a:lnTo>
                <a:cubicBezTo>
                  <a:pt x="24" y="476"/>
                  <a:pt x="24" y="476"/>
                  <a:pt x="24" y="476"/>
                </a:cubicBezTo>
                <a:cubicBezTo>
                  <a:pt x="24" y="123"/>
                  <a:pt x="24" y="123"/>
                  <a:pt x="24" y="123"/>
                </a:cubicBezTo>
                <a:cubicBezTo>
                  <a:pt x="318" y="123"/>
                  <a:pt x="318" y="123"/>
                  <a:pt x="318" y="123"/>
                </a:cubicBezTo>
                <a:lnTo>
                  <a:pt x="318" y="476"/>
                </a:lnTo>
                <a:close/>
                <a:moveTo>
                  <a:pt x="460" y="52"/>
                </a:moveTo>
                <a:lnTo>
                  <a:pt x="460" y="52"/>
                </a:lnTo>
                <a:cubicBezTo>
                  <a:pt x="460" y="131"/>
                  <a:pt x="460" y="131"/>
                  <a:pt x="460" y="131"/>
                </a:cubicBezTo>
                <a:cubicBezTo>
                  <a:pt x="460" y="138"/>
                  <a:pt x="455" y="143"/>
                  <a:pt x="44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93" y="143"/>
                  <a:pt x="387" y="138"/>
                  <a:pt x="387" y="131"/>
                </a:cubicBezTo>
                <a:cubicBezTo>
                  <a:pt x="387" y="125"/>
                  <a:pt x="393" y="120"/>
                  <a:pt x="399" y="120"/>
                </a:cubicBezTo>
                <a:cubicBezTo>
                  <a:pt x="437" y="120"/>
                  <a:pt x="437" y="120"/>
                  <a:pt x="437" y="120"/>
                </a:cubicBezTo>
                <a:cubicBezTo>
                  <a:pt x="437" y="103"/>
                  <a:pt x="437" y="103"/>
                  <a:pt x="437" y="103"/>
                </a:cubicBezTo>
                <a:cubicBezTo>
                  <a:pt x="419" y="103"/>
                  <a:pt x="419" y="103"/>
                  <a:pt x="419" y="103"/>
                </a:cubicBezTo>
                <a:cubicBezTo>
                  <a:pt x="412" y="103"/>
                  <a:pt x="407" y="98"/>
                  <a:pt x="407" y="92"/>
                </a:cubicBezTo>
                <a:cubicBezTo>
                  <a:pt x="407" y="85"/>
                  <a:pt x="412" y="79"/>
                  <a:pt x="419" y="79"/>
                </a:cubicBezTo>
                <a:cubicBezTo>
                  <a:pt x="437" y="79"/>
                  <a:pt x="437" y="79"/>
                  <a:pt x="437" y="79"/>
                </a:cubicBezTo>
                <a:cubicBezTo>
                  <a:pt x="437" y="64"/>
                  <a:pt x="437" y="64"/>
                  <a:pt x="437" y="64"/>
                </a:cubicBezTo>
                <a:cubicBezTo>
                  <a:pt x="399" y="64"/>
                  <a:pt x="399" y="64"/>
                  <a:pt x="399" y="64"/>
                </a:cubicBezTo>
                <a:cubicBezTo>
                  <a:pt x="393" y="64"/>
                  <a:pt x="387" y="59"/>
                  <a:pt x="387" y="52"/>
                </a:cubicBezTo>
                <a:cubicBezTo>
                  <a:pt x="387" y="45"/>
                  <a:pt x="393" y="40"/>
                  <a:pt x="399" y="40"/>
                </a:cubicBezTo>
                <a:cubicBezTo>
                  <a:pt x="449" y="40"/>
                  <a:pt x="449" y="40"/>
                  <a:pt x="449" y="40"/>
                </a:cubicBezTo>
                <a:cubicBezTo>
                  <a:pt x="455" y="40"/>
                  <a:pt x="460" y="45"/>
                  <a:pt x="460" y="52"/>
                </a:cubicBezTo>
                <a:close/>
                <a:moveTo>
                  <a:pt x="559" y="92"/>
                </a:moveTo>
                <a:lnTo>
                  <a:pt x="559" y="92"/>
                </a:lnTo>
                <a:cubicBezTo>
                  <a:pt x="559" y="131"/>
                  <a:pt x="559" y="131"/>
                  <a:pt x="559" y="131"/>
                </a:cubicBezTo>
                <a:cubicBezTo>
                  <a:pt x="559" y="138"/>
                  <a:pt x="554" y="143"/>
                  <a:pt x="548" y="143"/>
                </a:cubicBezTo>
                <a:cubicBezTo>
                  <a:pt x="488" y="143"/>
                  <a:pt x="488" y="143"/>
                  <a:pt x="488" y="143"/>
                </a:cubicBezTo>
                <a:cubicBezTo>
                  <a:pt x="482" y="143"/>
                  <a:pt x="477" y="138"/>
                  <a:pt x="477" y="131"/>
                </a:cubicBezTo>
                <a:cubicBezTo>
                  <a:pt x="477" y="52"/>
                  <a:pt x="477" y="52"/>
                  <a:pt x="477" y="52"/>
                </a:cubicBezTo>
                <a:cubicBezTo>
                  <a:pt x="477" y="45"/>
                  <a:pt x="482" y="40"/>
                  <a:pt x="488" y="40"/>
                </a:cubicBezTo>
                <a:cubicBezTo>
                  <a:pt x="538" y="40"/>
                  <a:pt x="538" y="40"/>
                  <a:pt x="538" y="40"/>
                </a:cubicBezTo>
                <a:cubicBezTo>
                  <a:pt x="545" y="40"/>
                  <a:pt x="550" y="45"/>
                  <a:pt x="550" y="52"/>
                </a:cubicBezTo>
                <a:cubicBezTo>
                  <a:pt x="550" y="59"/>
                  <a:pt x="545" y="64"/>
                  <a:pt x="538" y="64"/>
                </a:cubicBezTo>
                <a:cubicBezTo>
                  <a:pt x="500" y="64"/>
                  <a:pt x="500" y="64"/>
                  <a:pt x="500" y="64"/>
                </a:cubicBezTo>
                <a:cubicBezTo>
                  <a:pt x="500" y="120"/>
                  <a:pt x="500" y="120"/>
                  <a:pt x="500" y="120"/>
                </a:cubicBezTo>
                <a:cubicBezTo>
                  <a:pt x="536" y="120"/>
                  <a:pt x="536" y="120"/>
                  <a:pt x="536" y="120"/>
                </a:cubicBezTo>
                <a:cubicBezTo>
                  <a:pt x="536" y="103"/>
                  <a:pt x="536" y="103"/>
                  <a:pt x="536" y="103"/>
                </a:cubicBezTo>
                <a:cubicBezTo>
                  <a:pt x="530" y="102"/>
                  <a:pt x="526" y="97"/>
                  <a:pt x="526" y="92"/>
                </a:cubicBezTo>
                <a:cubicBezTo>
                  <a:pt x="526" y="85"/>
                  <a:pt x="531" y="79"/>
                  <a:pt x="538" y="79"/>
                </a:cubicBezTo>
                <a:cubicBezTo>
                  <a:pt x="548" y="79"/>
                  <a:pt x="548" y="79"/>
                  <a:pt x="548" y="79"/>
                </a:cubicBezTo>
                <a:cubicBezTo>
                  <a:pt x="554" y="79"/>
                  <a:pt x="559" y="85"/>
                  <a:pt x="559" y="92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413182" y="3807461"/>
            <a:ext cx="250111" cy="264932"/>
            <a:chOff x="1413182" y="3807461"/>
            <a:chExt cx="250111" cy="264932"/>
          </a:xfrm>
          <a:solidFill>
            <a:srgbClr val="02D35F"/>
          </a:solidFill>
        </p:grpSpPr>
        <p:sp>
          <p:nvSpPr>
            <p:cNvPr id="3117" name="Freeform 45"/>
            <p:cNvSpPr>
              <a:spLocks noChangeArrowheads="1"/>
            </p:cNvSpPr>
            <p:nvPr/>
          </p:nvSpPr>
          <p:spPr bwMode="auto">
            <a:xfrm>
              <a:off x="1483584" y="3807461"/>
              <a:ext cx="179709" cy="244554"/>
            </a:xfrm>
            <a:custGeom>
              <a:avLst/>
              <a:gdLst>
                <a:gd name="T0" fmla="*/ 41 w 428"/>
                <a:gd name="T1" fmla="*/ 580 h 581"/>
                <a:gd name="T2" fmla="*/ 41 w 428"/>
                <a:gd name="T3" fmla="*/ 580 h 581"/>
                <a:gd name="T4" fmla="*/ 384 w 428"/>
                <a:gd name="T5" fmla="*/ 580 h 581"/>
                <a:gd name="T6" fmla="*/ 413 w 428"/>
                <a:gd name="T7" fmla="*/ 567 h 581"/>
                <a:gd name="T8" fmla="*/ 416 w 428"/>
                <a:gd name="T9" fmla="*/ 564 h 581"/>
                <a:gd name="T10" fmla="*/ 423 w 428"/>
                <a:gd name="T11" fmla="*/ 550 h 581"/>
                <a:gd name="T12" fmla="*/ 424 w 428"/>
                <a:gd name="T13" fmla="*/ 546 h 581"/>
                <a:gd name="T14" fmla="*/ 427 w 428"/>
                <a:gd name="T15" fmla="*/ 527 h 581"/>
                <a:gd name="T16" fmla="*/ 427 w 428"/>
                <a:gd name="T17" fmla="*/ 48 h 581"/>
                <a:gd name="T18" fmla="*/ 384 w 428"/>
                <a:gd name="T19" fmla="*/ 0 h 581"/>
                <a:gd name="T20" fmla="*/ 50 w 428"/>
                <a:gd name="T21" fmla="*/ 0 h 581"/>
                <a:gd name="T22" fmla="*/ 0 w 428"/>
                <a:gd name="T23" fmla="*/ 48 h 581"/>
                <a:gd name="T24" fmla="*/ 0 w 428"/>
                <a:gd name="T25" fmla="*/ 200 h 581"/>
                <a:gd name="T26" fmla="*/ 0 w 428"/>
                <a:gd name="T27" fmla="*/ 270 h 581"/>
                <a:gd name="T28" fmla="*/ 0 w 428"/>
                <a:gd name="T29" fmla="*/ 527 h 581"/>
                <a:gd name="T30" fmla="*/ 41 w 428"/>
                <a:gd name="T31" fmla="*/ 580 h 581"/>
                <a:gd name="T32" fmla="*/ 240 w 428"/>
                <a:gd name="T33" fmla="*/ 532 h 581"/>
                <a:gd name="T34" fmla="*/ 240 w 428"/>
                <a:gd name="T35" fmla="*/ 532 h 581"/>
                <a:gd name="T36" fmla="*/ 187 w 428"/>
                <a:gd name="T37" fmla="*/ 532 h 581"/>
                <a:gd name="T38" fmla="*/ 176 w 428"/>
                <a:gd name="T39" fmla="*/ 520 h 581"/>
                <a:gd name="T40" fmla="*/ 187 w 428"/>
                <a:gd name="T41" fmla="*/ 509 h 581"/>
                <a:gd name="T42" fmla="*/ 240 w 428"/>
                <a:gd name="T43" fmla="*/ 509 h 581"/>
                <a:gd name="T44" fmla="*/ 252 w 428"/>
                <a:gd name="T45" fmla="*/ 520 h 581"/>
                <a:gd name="T46" fmla="*/ 240 w 428"/>
                <a:gd name="T47" fmla="*/ 532 h 581"/>
                <a:gd name="T48" fmla="*/ 47 w 428"/>
                <a:gd name="T49" fmla="*/ 68 h 581"/>
                <a:gd name="T50" fmla="*/ 47 w 428"/>
                <a:gd name="T51" fmla="*/ 68 h 581"/>
                <a:gd name="T52" fmla="*/ 58 w 428"/>
                <a:gd name="T53" fmla="*/ 58 h 581"/>
                <a:gd name="T54" fmla="*/ 369 w 428"/>
                <a:gd name="T55" fmla="*/ 58 h 581"/>
                <a:gd name="T56" fmla="*/ 380 w 428"/>
                <a:gd name="T57" fmla="*/ 68 h 581"/>
                <a:gd name="T58" fmla="*/ 380 w 428"/>
                <a:gd name="T59" fmla="*/ 472 h 581"/>
                <a:gd name="T60" fmla="*/ 369 w 428"/>
                <a:gd name="T61" fmla="*/ 484 h 581"/>
                <a:gd name="T62" fmla="*/ 58 w 428"/>
                <a:gd name="T63" fmla="*/ 484 h 581"/>
                <a:gd name="T64" fmla="*/ 47 w 428"/>
                <a:gd name="T65" fmla="*/ 472 h 581"/>
                <a:gd name="T66" fmla="*/ 47 w 428"/>
                <a:gd name="T67" fmla="*/ 6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8" h="581">
                  <a:moveTo>
                    <a:pt x="41" y="580"/>
                  </a:moveTo>
                  <a:lnTo>
                    <a:pt x="41" y="580"/>
                  </a:lnTo>
                  <a:cubicBezTo>
                    <a:pt x="43" y="580"/>
                    <a:pt x="384" y="580"/>
                    <a:pt x="384" y="580"/>
                  </a:cubicBezTo>
                  <a:cubicBezTo>
                    <a:pt x="395" y="580"/>
                    <a:pt x="406" y="575"/>
                    <a:pt x="413" y="567"/>
                  </a:cubicBezTo>
                  <a:cubicBezTo>
                    <a:pt x="414" y="566"/>
                    <a:pt x="415" y="565"/>
                    <a:pt x="416" y="564"/>
                  </a:cubicBezTo>
                  <a:cubicBezTo>
                    <a:pt x="419" y="560"/>
                    <a:pt x="421" y="556"/>
                    <a:pt x="423" y="550"/>
                  </a:cubicBezTo>
                  <a:cubicBezTo>
                    <a:pt x="424" y="549"/>
                    <a:pt x="424" y="547"/>
                    <a:pt x="424" y="546"/>
                  </a:cubicBezTo>
                  <a:cubicBezTo>
                    <a:pt x="426" y="540"/>
                    <a:pt x="427" y="535"/>
                    <a:pt x="427" y="527"/>
                  </a:cubicBezTo>
                  <a:cubicBezTo>
                    <a:pt x="427" y="48"/>
                    <a:pt x="427" y="48"/>
                    <a:pt x="427" y="48"/>
                  </a:cubicBezTo>
                  <a:cubicBezTo>
                    <a:pt x="427" y="18"/>
                    <a:pt x="410" y="0"/>
                    <a:pt x="38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0" y="0"/>
                    <a:pt x="0" y="20"/>
                    <a:pt x="0" y="48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548"/>
                    <a:pt x="17" y="574"/>
                    <a:pt x="41" y="580"/>
                  </a:cubicBezTo>
                  <a:close/>
                  <a:moveTo>
                    <a:pt x="240" y="532"/>
                  </a:moveTo>
                  <a:lnTo>
                    <a:pt x="240" y="532"/>
                  </a:lnTo>
                  <a:cubicBezTo>
                    <a:pt x="187" y="532"/>
                    <a:pt x="187" y="532"/>
                    <a:pt x="187" y="532"/>
                  </a:cubicBezTo>
                  <a:cubicBezTo>
                    <a:pt x="181" y="532"/>
                    <a:pt x="176" y="526"/>
                    <a:pt x="176" y="520"/>
                  </a:cubicBezTo>
                  <a:cubicBezTo>
                    <a:pt x="176" y="514"/>
                    <a:pt x="181" y="509"/>
                    <a:pt x="187" y="509"/>
                  </a:cubicBezTo>
                  <a:cubicBezTo>
                    <a:pt x="240" y="509"/>
                    <a:pt x="240" y="509"/>
                    <a:pt x="240" y="509"/>
                  </a:cubicBezTo>
                  <a:cubicBezTo>
                    <a:pt x="246" y="509"/>
                    <a:pt x="252" y="514"/>
                    <a:pt x="252" y="520"/>
                  </a:cubicBezTo>
                  <a:cubicBezTo>
                    <a:pt x="252" y="526"/>
                    <a:pt x="246" y="532"/>
                    <a:pt x="240" y="532"/>
                  </a:cubicBezTo>
                  <a:close/>
                  <a:moveTo>
                    <a:pt x="47" y="68"/>
                  </a:moveTo>
                  <a:lnTo>
                    <a:pt x="47" y="68"/>
                  </a:lnTo>
                  <a:cubicBezTo>
                    <a:pt x="47" y="63"/>
                    <a:pt x="53" y="58"/>
                    <a:pt x="58" y="58"/>
                  </a:cubicBezTo>
                  <a:cubicBezTo>
                    <a:pt x="369" y="58"/>
                    <a:pt x="369" y="58"/>
                    <a:pt x="369" y="58"/>
                  </a:cubicBezTo>
                  <a:cubicBezTo>
                    <a:pt x="374" y="58"/>
                    <a:pt x="380" y="63"/>
                    <a:pt x="380" y="68"/>
                  </a:cubicBezTo>
                  <a:cubicBezTo>
                    <a:pt x="380" y="472"/>
                    <a:pt x="380" y="472"/>
                    <a:pt x="380" y="472"/>
                  </a:cubicBezTo>
                  <a:cubicBezTo>
                    <a:pt x="380" y="479"/>
                    <a:pt x="374" y="484"/>
                    <a:pt x="369" y="484"/>
                  </a:cubicBezTo>
                  <a:cubicBezTo>
                    <a:pt x="58" y="484"/>
                    <a:pt x="58" y="484"/>
                    <a:pt x="58" y="484"/>
                  </a:cubicBezTo>
                  <a:cubicBezTo>
                    <a:pt x="53" y="484"/>
                    <a:pt x="47" y="479"/>
                    <a:pt x="47" y="472"/>
                  </a:cubicBezTo>
                  <a:lnTo>
                    <a:pt x="47" y="6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 noChangeArrowheads="1"/>
            </p:cNvSpPr>
            <p:nvPr/>
          </p:nvSpPr>
          <p:spPr bwMode="auto">
            <a:xfrm>
              <a:off x="1413182" y="3892684"/>
              <a:ext cx="242700" cy="179709"/>
            </a:xfrm>
            <a:custGeom>
              <a:avLst/>
              <a:gdLst>
                <a:gd name="T0" fmla="*/ 554 w 577"/>
                <a:gd name="T1" fmla="*/ 401 h 428"/>
                <a:gd name="T2" fmla="*/ 554 w 577"/>
                <a:gd name="T3" fmla="*/ 401 h 428"/>
                <a:gd name="T4" fmla="*/ 211 w 577"/>
                <a:gd name="T5" fmla="*/ 401 h 428"/>
                <a:gd name="T6" fmla="*/ 204 w 577"/>
                <a:gd name="T7" fmla="*/ 400 h 428"/>
                <a:gd name="T8" fmla="*/ 155 w 577"/>
                <a:gd name="T9" fmla="*/ 358 h 428"/>
                <a:gd name="T10" fmla="*/ 80 w 577"/>
                <a:gd name="T11" fmla="*/ 358 h 428"/>
                <a:gd name="T12" fmla="*/ 80 w 577"/>
                <a:gd name="T13" fmla="*/ 70 h 428"/>
                <a:gd name="T14" fmla="*/ 148 w 577"/>
                <a:gd name="T15" fmla="*/ 70 h 428"/>
                <a:gd name="T16" fmla="*/ 148 w 577"/>
                <a:gd name="T17" fmla="*/ 0 h 428"/>
                <a:gd name="T18" fmla="*/ 47 w 577"/>
                <a:gd name="T19" fmla="*/ 0 h 428"/>
                <a:gd name="T20" fmla="*/ 0 w 577"/>
                <a:gd name="T21" fmla="*/ 44 h 428"/>
                <a:gd name="T22" fmla="*/ 0 w 577"/>
                <a:gd name="T23" fmla="*/ 378 h 428"/>
                <a:gd name="T24" fmla="*/ 47 w 577"/>
                <a:gd name="T25" fmla="*/ 427 h 428"/>
                <a:gd name="T26" fmla="*/ 528 w 577"/>
                <a:gd name="T27" fmla="*/ 427 h 428"/>
                <a:gd name="T28" fmla="*/ 576 w 577"/>
                <a:gd name="T29" fmla="*/ 397 h 428"/>
                <a:gd name="T30" fmla="*/ 554 w 577"/>
                <a:gd name="T31" fmla="*/ 401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7" h="428">
                  <a:moveTo>
                    <a:pt x="554" y="401"/>
                  </a:moveTo>
                  <a:lnTo>
                    <a:pt x="554" y="401"/>
                  </a:lnTo>
                  <a:cubicBezTo>
                    <a:pt x="211" y="401"/>
                    <a:pt x="211" y="401"/>
                    <a:pt x="211" y="401"/>
                  </a:cubicBezTo>
                  <a:cubicBezTo>
                    <a:pt x="209" y="401"/>
                    <a:pt x="206" y="401"/>
                    <a:pt x="204" y="400"/>
                  </a:cubicBezTo>
                  <a:cubicBezTo>
                    <a:pt x="181" y="392"/>
                    <a:pt x="163" y="376"/>
                    <a:pt x="155" y="358"/>
                  </a:cubicBezTo>
                  <a:cubicBezTo>
                    <a:pt x="80" y="358"/>
                    <a:pt x="80" y="358"/>
                    <a:pt x="80" y="358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9" y="0"/>
                    <a:pt x="0" y="17"/>
                    <a:pt x="0" y="44"/>
                  </a:cubicBezTo>
                  <a:cubicBezTo>
                    <a:pt x="0" y="378"/>
                    <a:pt x="0" y="378"/>
                    <a:pt x="0" y="378"/>
                  </a:cubicBezTo>
                  <a:cubicBezTo>
                    <a:pt x="0" y="407"/>
                    <a:pt x="20" y="427"/>
                    <a:pt x="47" y="427"/>
                  </a:cubicBezTo>
                  <a:cubicBezTo>
                    <a:pt x="528" y="427"/>
                    <a:pt x="528" y="427"/>
                    <a:pt x="528" y="427"/>
                  </a:cubicBezTo>
                  <a:cubicBezTo>
                    <a:pt x="548" y="427"/>
                    <a:pt x="567" y="416"/>
                    <a:pt x="576" y="397"/>
                  </a:cubicBezTo>
                  <a:cubicBezTo>
                    <a:pt x="568" y="400"/>
                    <a:pt x="561" y="401"/>
                    <a:pt x="554" y="4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10706" y="3829693"/>
            <a:ext cx="316809" cy="214911"/>
            <a:chOff x="8310706" y="3829693"/>
            <a:chExt cx="316809" cy="214911"/>
          </a:xfrm>
          <a:solidFill>
            <a:srgbClr val="02D35F"/>
          </a:solidFill>
        </p:grpSpPr>
        <p:sp>
          <p:nvSpPr>
            <p:cNvPr id="3119" name="Freeform 47"/>
            <p:cNvSpPr>
              <a:spLocks noChangeArrowheads="1"/>
            </p:cNvSpPr>
            <p:nvPr/>
          </p:nvSpPr>
          <p:spPr bwMode="auto">
            <a:xfrm>
              <a:off x="8508943" y="3905653"/>
              <a:ext cx="33348" cy="33348"/>
            </a:xfrm>
            <a:custGeom>
              <a:avLst/>
              <a:gdLst>
                <a:gd name="T0" fmla="*/ 39 w 78"/>
                <a:gd name="T1" fmla="*/ 0 h 79"/>
                <a:gd name="T2" fmla="*/ 39 w 78"/>
                <a:gd name="T3" fmla="*/ 0 h 79"/>
                <a:gd name="T4" fmla="*/ 0 w 78"/>
                <a:gd name="T5" fmla="*/ 38 h 79"/>
                <a:gd name="T6" fmla="*/ 39 w 78"/>
                <a:gd name="T7" fmla="*/ 78 h 79"/>
                <a:gd name="T8" fmla="*/ 77 w 78"/>
                <a:gd name="T9" fmla="*/ 38 h 79"/>
                <a:gd name="T10" fmla="*/ 39 w 7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79">
                  <a:moveTo>
                    <a:pt x="39" y="0"/>
                  </a:moveTo>
                  <a:lnTo>
                    <a:pt x="39" y="0"/>
                  </a:lnTo>
                  <a:cubicBezTo>
                    <a:pt x="17" y="0"/>
                    <a:pt x="0" y="16"/>
                    <a:pt x="0" y="38"/>
                  </a:cubicBezTo>
                  <a:cubicBezTo>
                    <a:pt x="0" y="60"/>
                    <a:pt x="17" y="78"/>
                    <a:pt x="39" y="78"/>
                  </a:cubicBezTo>
                  <a:cubicBezTo>
                    <a:pt x="61" y="78"/>
                    <a:pt x="77" y="60"/>
                    <a:pt x="77" y="38"/>
                  </a:cubicBezTo>
                  <a:cubicBezTo>
                    <a:pt x="77" y="16"/>
                    <a:pt x="61" y="0"/>
                    <a:pt x="3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 noChangeArrowheads="1"/>
            </p:cNvSpPr>
            <p:nvPr/>
          </p:nvSpPr>
          <p:spPr bwMode="auto">
            <a:xfrm>
              <a:off x="8310706" y="3829693"/>
              <a:ext cx="316809" cy="214911"/>
            </a:xfrm>
            <a:custGeom>
              <a:avLst/>
              <a:gdLst>
                <a:gd name="T0" fmla="*/ 739 w 756"/>
                <a:gd name="T1" fmla="*/ 281 h 513"/>
                <a:gd name="T2" fmla="*/ 739 w 756"/>
                <a:gd name="T3" fmla="*/ 281 h 513"/>
                <a:gd name="T4" fmla="*/ 680 w 756"/>
                <a:gd name="T5" fmla="*/ 110 h 513"/>
                <a:gd name="T6" fmla="*/ 635 w 756"/>
                <a:gd name="T7" fmla="*/ 52 h 513"/>
                <a:gd name="T8" fmla="*/ 506 w 756"/>
                <a:gd name="T9" fmla="*/ 23 h 513"/>
                <a:gd name="T10" fmla="*/ 494 w 756"/>
                <a:gd name="T11" fmla="*/ 27 h 513"/>
                <a:gd name="T12" fmla="*/ 336 w 756"/>
                <a:gd name="T13" fmla="*/ 48 h 513"/>
                <a:gd name="T14" fmla="*/ 299 w 756"/>
                <a:gd name="T15" fmla="*/ 35 h 513"/>
                <a:gd name="T16" fmla="*/ 145 w 756"/>
                <a:gd name="T17" fmla="*/ 31 h 513"/>
                <a:gd name="T18" fmla="*/ 50 w 756"/>
                <a:gd name="T19" fmla="*/ 158 h 513"/>
                <a:gd name="T20" fmla="*/ 6 w 756"/>
                <a:gd name="T21" fmla="*/ 329 h 513"/>
                <a:gd name="T22" fmla="*/ 6 w 756"/>
                <a:gd name="T23" fmla="*/ 329 h 513"/>
                <a:gd name="T24" fmla="*/ 1 w 756"/>
                <a:gd name="T25" fmla="*/ 404 h 513"/>
                <a:gd name="T26" fmla="*/ 80 w 756"/>
                <a:gd name="T27" fmla="*/ 510 h 513"/>
                <a:gd name="T28" fmla="*/ 148 w 756"/>
                <a:gd name="T29" fmla="*/ 462 h 513"/>
                <a:gd name="T30" fmla="*/ 152 w 756"/>
                <a:gd name="T31" fmla="*/ 458 h 513"/>
                <a:gd name="T32" fmla="*/ 262 w 756"/>
                <a:gd name="T33" fmla="*/ 364 h 513"/>
                <a:gd name="T34" fmla="*/ 374 w 756"/>
                <a:gd name="T35" fmla="*/ 352 h 513"/>
                <a:gd name="T36" fmla="*/ 498 w 756"/>
                <a:gd name="T37" fmla="*/ 366 h 513"/>
                <a:gd name="T38" fmla="*/ 586 w 756"/>
                <a:gd name="T39" fmla="*/ 433 h 513"/>
                <a:gd name="T40" fmla="*/ 600 w 756"/>
                <a:gd name="T41" fmla="*/ 453 h 513"/>
                <a:gd name="T42" fmla="*/ 680 w 756"/>
                <a:gd name="T43" fmla="*/ 510 h 513"/>
                <a:gd name="T44" fmla="*/ 688 w 756"/>
                <a:gd name="T45" fmla="*/ 510 h 513"/>
                <a:gd name="T46" fmla="*/ 753 w 756"/>
                <a:gd name="T47" fmla="*/ 414 h 513"/>
                <a:gd name="T48" fmla="*/ 739 w 756"/>
                <a:gd name="T49" fmla="*/ 281 h 513"/>
                <a:gd name="T50" fmla="*/ 294 w 756"/>
                <a:gd name="T51" fmla="*/ 229 h 513"/>
                <a:gd name="T52" fmla="*/ 294 w 756"/>
                <a:gd name="T53" fmla="*/ 229 h 513"/>
                <a:gd name="T54" fmla="*/ 255 w 756"/>
                <a:gd name="T55" fmla="*/ 229 h 513"/>
                <a:gd name="T56" fmla="*/ 255 w 756"/>
                <a:gd name="T57" fmla="*/ 268 h 513"/>
                <a:gd name="T58" fmla="*/ 243 w 756"/>
                <a:gd name="T59" fmla="*/ 280 h 513"/>
                <a:gd name="T60" fmla="*/ 232 w 756"/>
                <a:gd name="T61" fmla="*/ 268 h 513"/>
                <a:gd name="T62" fmla="*/ 232 w 756"/>
                <a:gd name="T63" fmla="*/ 229 h 513"/>
                <a:gd name="T64" fmla="*/ 192 w 756"/>
                <a:gd name="T65" fmla="*/ 229 h 513"/>
                <a:gd name="T66" fmla="*/ 181 w 756"/>
                <a:gd name="T67" fmla="*/ 217 h 513"/>
                <a:gd name="T68" fmla="*/ 192 w 756"/>
                <a:gd name="T69" fmla="*/ 206 h 513"/>
                <a:gd name="T70" fmla="*/ 232 w 756"/>
                <a:gd name="T71" fmla="*/ 206 h 513"/>
                <a:gd name="T72" fmla="*/ 232 w 756"/>
                <a:gd name="T73" fmla="*/ 167 h 513"/>
                <a:gd name="T74" fmla="*/ 243 w 756"/>
                <a:gd name="T75" fmla="*/ 155 h 513"/>
                <a:gd name="T76" fmla="*/ 255 w 756"/>
                <a:gd name="T77" fmla="*/ 167 h 513"/>
                <a:gd name="T78" fmla="*/ 255 w 756"/>
                <a:gd name="T79" fmla="*/ 206 h 513"/>
                <a:gd name="T80" fmla="*/ 294 w 756"/>
                <a:gd name="T81" fmla="*/ 206 h 513"/>
                <a:gd name="T82" fmla="*/ 306 w 756"/>
                <a:gd name="T83" fmla="*/ 217 h 513"/>
                <a:gd name="T84" fmla="*/ 294 w 756"/>
                <a:gd name="T85" fmla="*/ 229 h 513"/>
                <a:gd name="T86" fmla="*/ 510 w 756"/>
                <a:gd name="T87" fmla="*/ 280 h 513"/>
                <a:gd name="T88" fmla="*/ 510 w 756"/>
                <a:gd name="T89" fmla="*/ 280 h 513"/>
                <a:gd name="T90" fmla="*/ 447 w 756"/>
                <a:gd name="T91" fmla="*/ 217 h 513"/>
                <a:gd name="T92" fmla="*/ 510 w 756"/>
                <a:gd name="T93" fmla="*/ 155 h 513"/>
                <a:gd name="T94" fmla="*/ 572 w 756"/>
                <a:gd name="T95" fmla="*/ 217 h 513"/>
                <a:gd name="T96" fmla="*/ 510 w 756"/>
                <a:gd name="T97" fmla="*/ 28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6" h="513">
                  <a:moveTo>
                    <a:pt x="739" y="281"/>
                  </a:moveTo>
                  <a:lnTo>
                    <a:pt x="739" y="281"/>
                  </a:lnTo>
                  <a:cubicBezTo>
                    <a:pt x="728" y="226"/>
                    <a:pt x="714" y="163"/>
                    <a:pt x="680" y="110"/>
                  </a:cubicBezTo>
                  <a:cubicBezTo>
                    <a:pt x="665" y="84"/>
                    <a:pt x="650" y="66"/>
                    <a:pt x="635" y="52"/>
                  </a:cubicBezTo>
                  <a:cubicBezTo>
                    <a:pt x="596" y="16"/>
                    <a:pt x="549" y="6"/>
                    <a:pt x="506" y="23"/>
                  </a:cubicBezTo>
                  <a:cubicBezTo>
                    <a:pt x="502" y="24"/>
                    <a:pt x="498" y="25"/>
                    <a:pt x="494" y="27"/>
                  </a:cubicBezTo>
                  <a:cubicBezTo>
                    <a:pt x="462" y="40"/>
                    <a:pt x="403" y="65"/>
                    <a:pt x="336" y="48"/>
                  </a:cubicBezTo>
                  <a:cubicBezTo>
                    <a:pt x="324" y="44"/>
                    <a:pt x="312" y="40"/>
                    <a:pt x="299" y="35"/>
                  </a:cubicBezTo>
                  <a:cubicBezTo>
                    <a:pt x="249" y="18"/>
                    <a:pt x="193" y="0"/>
                    <a:pt x="145" y="31"/>
                  </a:cubicBezTo>
                  <a:cubicBezTo>
                    <a:pt x="105" y="58"/>
                    <a:pt x="71" y="102"/>
                    <a:pt x="50" y="158"/>
                  </a:cubicBezTo>
                  <a:cubicBezTo>
                    <a:pt x="30" y="206"/>
                    <a:pt x="15" y="263"/>
                    <a:pt x="6" y="329"/>
                  </a:cubicBezTo>
                  <a:lnTo>
                    <a:pt x="6" y="329"/>
                  </a:lnTo>
                  <a:cubicBezTo>
                    <a:pt x="2" y="356"/>
                    <a:pt x="0" y="381"/>
                    <a:pt x="1" y="404"/>
                  </a:cubicBezTo>
                  <a:cubicBezTo>
                    <a:pt x="4" y="472"/>
                    <a:pt x="33" y="512"/>
                    <a:pt x="80" y="510"/>
                  </a:cubicBezTo>
                  <a:cubicBezTo>
                    <a:pt x="112" y="509"/>
                    <a:pt x="133" y="483"/>
                    <a:pt x="148" y="462"/>
                  </a:cubicBezTo>
                  <a:cubicBezTo>
                    <a:pt x="152" y="458"/>
                    <a:pt x="152" y="458"/>
                    <a:pt x="152" y="458"/>
                  </a:cubicBezTo>
                  <a:cubicBezTo>
                    <a:pt x="182" y="419"/>
                    <a:pt x="214" y="380"/>
                    <a:pt x="262" y="364"/>
                  </a:cubicBezTo>
                  <a:cubicBezTo>
                    <a:pt x="295" y="353"/>
                    <a:pt x="335" y="352"/>
                    <a:pt x="374" y="352"/>
                  </a:cubicBezTo>
                  <a:cubicBezTo>
                    <a:pt x="414" y="351"/>
                    <a:pt x="464" y="351"/>
                    <a:pt x="498" y="366"/>
                  </a:cubicBezTo>
                  <a:cubicBezTo>
                    <a:pt x="536" y="384"/>
                    <a:pt x="565" y="407"/>
                    <a:pt x="586" y="433"/>
                  </a:cubicBezTo>
                  <a:cubicBezTo>
                    <a:pt x="591" y="440"/>
                    <a:pt x="596" y="446"/>
                    <a:pt x="600" y="453"/>
                  </a:cubicBezTo>
                  <a:cubicBezTo>
                    <a:pt x="624" y="485"/>
                    <a:pt x="642" y="510"/>
                    <a:pt x="680" y="510"/>
                  </a:cubicBezTo>
                  <a:cubicBezTo>
                    <a:pt x="683" y="510"/>
                    <a:pt x="686" y="510"/>
                    <a:pt x="688" y="510"/>
                  </a:cubicBezTo>
                  <a:cubicBezTo>
                    <a:pt x="712" y="508"/>
                    <a:pt x="751" y="492"/>
                    <a:pt x="753" y="414"/>
                  </a:cubicBezTo>
                  <a:cubicBezTo>
                    <a:pt x="755" y="369"/>
                    <a:pt x="746" y="324"/>
                    <a:pt x="739" y="281"/>
                  </a:cubicBezTo>
                  <a:close/>
                  <a:moveTo>
                    <a:pt x="294" y="229"/>
                  </a:moveTo>
                  <a:lnTo>
                    <a:pt x="294" y="229"/>
                  </a:lnTo>
                  <a:cubicBezTo>
                    <a:pt x="255" y="229"/>
                    <a:pt x="255" y="229"/>
                    <a:pt x="255" y="229"/>
                  </a:cubicBezTo>
                  <a:cubicBezTo>
                    <a:pt x="255" y="268"/>
                    <a:pt x="255" y="268"/>
                    <a:pt x="255" y="268"/>
                  </a:cubicBezTo>
                  <a:cubicBezTo>
                    <a:pt x="255" y="275"/>
                    <a:pt x="249" y="280"/>
                    <a:pt x="243" y="280"/>
                  </a:cubicBezTo>
                  <a:cubicBezTo>
                    <a:pt x="237" y="280"/>
                    <a:pt x="232" y="275"/>
                    <a:pt x="232" y="268"/>
                  </a:cubicBezTo>
                  <a:cubicBezTo>
                    <a:pt x="232" y="229"/>
                    <a:pt x="232" y="229"/>
                    <a:pt x="232" y="229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86" y="229"/>
                    <a:pt x="181" y="224"/>
                    <a:pt x="181" y="217"/>
                  </a:cubicBezTo>
                  <a:cubicBezTo>
                    <a:pt x="181" y="211"/>
                    <a:pt x="186" y="206"/>
                    <a:pt x="192" y="206"/>
                  </a:cubicBezTo>
                  <a:cubicBezTo>
                    <a:pt x="232" y="206"/>
                    <a:pt x="232" y="206"/>
                    <a:pt x="232" y="206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32" y="160"/>
                    <a:pt x="237" y="155"/>
                    <a:pt x="243" y="155"/>
                  </a:cubicBezTo>
                  <a:cubicBezTo>
                    <a:pt x="249" y="155"/>
                    <a:pt x="255" y="160"/>
                    <a:pt x="255" y="167"/>
                  </a:cubicBezTo>
                  <a:cubicBezTo>
                    <a:pt x="255" y="206"/>
                    <a:pt x="255" y="206"/>
                    <a:pt x="255" y="206"/>
                  </a:cubicBezTo>
                  <a:cubicBezTo>
                    <a:pt x="294" y="206"/>
                    <a:pt x="294" y="206"/>
                    <a:pt x="294" y="206"/>
                  </a:cubicBezTo>
                  <a:cubicBezTo>
                    <a:pt x="300" y="206"/>
                    <a:pt x="306" y="211"/>
                    <a:pt x="306" y="217"/>
                  </a:cubicBezTo>
                  <a:cubicBezTo>
                    <a:pt x="306" y="224"/>
                    <a:pt x="300" y="229"/>
                    <a:pt x="294" y="229"/>
                  </a:cubicBezTo>
                  <a:close/>
                  <a:moveTo>
                    <a:pt x="510" y="280"/>
                  </a:moveTo>
                  <a:lnTo>
                    <a:pt x="510" y="280"/>
                  </a:lnTo>
                  <a:cubicBezTo>
                    <a:pt x="475" y="280"/>
                    <a:pt x="447" y="252"/>
                    <a:pt x="447" y="217"/>
                  </a:cubicBezTo>
                  <a:cubicBezTo>
                    <a:pt x="447" y="183"/>
                    <a:pt x="475" y="155"/>
                    <a:pt x="510" y="155"/>
                  </a:cubicBezTo>
                  <a:cubicBezTo>
                    <a:pt x="544" y="155"/>
                    <a:pt x="572" y="183"/>
                    <a:pt x="572" y="217"/>
                  </a:cubicBezTo>
                  <a:cubicBezTo>
                    <a:pt x="572" y="252"/>
                    <a:pt x="544" y="280"/>
                    <a:pt x="510" y="2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1" name="Freeform 49"/>
          <p:cNvSpPr>
            <a:spLocks noChangeArrowheads="1"/>
          </p:cNvSpPr>
          <p:nvPr/>
        </p:nvSpPr>
        <p:spPr bwMode="auto">
          <a:xfrm>
            <a:off x="3117647" y="4743064"/>
            <a:ext cx="309397" cy="290871"/>
          </a:xfrm>
          <a:custGeom>
            <a:avLst/>
            <a:gdLst>
              <a:gd name="T0" fmla="*/ 735 w 736"/>
              <a:gd name="T1" fmla="*/ 391 h 693"/>
              <a:gd name="T2" fmla="*/ 735 w 736"/>
              <a:gd name="T3" fmla="*/ 391 h 693"/>
              <a:gd name="T4" fmla="*/ 659 w 736"/>
              <a:gd name="T5" fmla="*/ 269 h 693"/>
              <a:gd name="T6" fmla="*/ 630 w 736"/>
              <a:gd name="T7" fmla="*/ 240 h 693"/>
              <a:gd name="T8" fmla="*/ 368 w 736"/>
              <a:gd name="T9" fmla="*/ 0 h 693"/>
              <a:gd name="T10" fmla="*/ 105 w 736"/>
              <a:gd name="T11" fmla="*/ 240 h 693"/>
              <a:gd name="T12" fmla="*/ 76 w 736"/>
              <a:gd name="T13" fmla="*/ 269 h 693"/>
              <a:gd name="T14" fmla="*/ 0 w 736"/>
              <a:gd name="T15" fmla="*/ 391 h 693"/>
              <a:gd name="T16" fmla="*/ 76 w 736"/>
              <a:gd name="T17" fmla="*/ 513 h 693"/>
              <a:gd name="T18" fmla="*/ 116 w 736"/>
              <a:gd name="T19" fmla="*/ 544 h 693"/>
              <a:gd name="T20" fmla="*/ 156 w 736"/>
              <a:gd name="T21" fmla="*/ 502 h 693"/>
              <a:gd name="T22" fmla="*/ 156 w 736"/>
              <a:gd name="T23" fmla="*/ 279 h 693"/>
              <a:gd name="T24" fmla="*/ 128 w 736"/>
              <a:gd name="T25" fmla="*/ 241 h 693"/>
              <a:gd name="T26" fmla="*/ 368 w 736"/>
              <a:gd name="T27" fmla="*/ 24 h 693"/>
              <a:gd name="T28" fmla="*/ 607 w 736"/>
              <a:gd name="T29" fmla="*/ 241 h 693"/>
              <a:gd name="T30" fmla="*/ 578 w 736"/>
              <a:gd name="T31" fmla="*/ 279 h 693"/>
              <a:gd name="T32" fmla="*/ 578 w 736"/>
              <a:gd name="T33" fmla="*/ 502 h 693"/>
              <a:gd name="T34" fmla="*/ 607 w 736"/>
              <a:gd name="T35" fmla="*/ 541 h 693"/>
              <a:gd name="T36" fmla="*/ 501 w 736"/>
              <a:gd name="T37" fmla="*/ 638 h 693"/>
              <a:gd name="T38" fmla="*/ 451 w 736"/>
              <a:gd name="T39" fmla="*/ 638 h 693"/>
              <a:gd name="T40" fmla="*/ 412 w 736"/>
              <a:gd name="T41" fmla="*/ 609 h 693"/>
              <a:gd name="T42" fmla="*/ 337 w 736"/>
              <a:gd name="T43" fmla="*/ 609 h 693"/>
              <a:gd name="T44" fmla="*/ 297 w 736"/>
              <a:gd name="T45" fmla="*/ 650 h 693"/>
              <a:gd name="T46" fmla="*/ 337 w 736"/>
              <a:gd name="T47" fmla="*/ 692 h 693"/>
              <a:gd name="T48" fmla="*/ 412 w 736"/>
              <a:gd name="T49" fmla="*/ 692 h 693"/>
              <a:gd name="T50" fmla="*/ 451 w 736"/>
              <a:gd name="T51" fmla="*/ 662 h 693"/>
              <a:gd name="T52" fmla="*/ 501 w 736"/>
              <a:gd name="T53" fmla="*/ 662 h 693"/>
              <a:gd name="T54" fmla="*/ 630 w 736"/>
              <a:gd name="T55" fmla="*/ 541 h 693"/>
              <a:gd name="T56" fmla="*/ 659 w 736"/>
              <a:gd name="T57" fmla="*/ 513 h 693"/>
              <a:gd name="T58" fmla="*/ 735 w 736"/>
              <a:gd name="T59" fmla="*/ 391 h 693"/>
              <a:gd name="T60" fmla="*/ 133 w 736"/>
              <a:gd name="T61" fmla="*/ 502 h 693"/>
              <a:gd name="T62" fmla="*/ 133 w 736"/>
              <a:gd name="T63" fmla="*/ 502 h 693"/>
              <a:gd name="T64" fmla="*/ 116 w 736"/>
              <a:gd name="T65" fmla="*/ 520 h 693"/>
              <a:gd name="T66" fmla="*/ 97 w 736"/>
              <a:gd name="T67" fmla="*/ 502 h 693"/>
              <a:gd name="T68" fmla="*/ 97 w 736"/>
              <a:gd name="T69" fmla="*/ 279 h 693"/>
              <a:gd name="T70" fmla="*/ 105 w 736"/>
              <a:gd name="T71" fmla="*/ 265 h 693"/>
              <a:gd name="T72" fmla="*/ 125 w 736"/>
              <a:gd name="T73" fmla="*/ 265 h 693"/>
              <a:gd name="T74" fmla="*/ 133 w 736"/>
              <a:gd name="T75" fmla="*/ 279 h 693"/>
              <a:gd name="T76" fmla="*/ 133 w 736"/>
              <a:gd name="T77" fmla="*/ 502 h 693"/>
              <a:gd name="T78" fmla="*/ 637 w 736"/>
              <a:gd name="T79" fmla="*/ 502 h 693"/>
              <a:gd name="T80" fmla="*/ 637 w 736"/>
              <a:gd name="T81" fmla="*/ 502 h 693"/>
              <a:gd name="T82" fmla="*/ 620 w 736"/>
              <a:gd name="T83" fmla="*/ 520 h 693"/>
              <a:gd name="T84" fmla="*/ 602 w 736"/>
              <a:gd name="T85" fmla="*/ 502 h 693"/>
              <a:gd name="T86" fmla="*/ 602 w 736"/>
              <a:gd name="T87" fmla="*/ 279 h 693"/>
              <a:gd name="T88" fmla="*/ 610 w 736"/>
              <a:gd name="T89" fmla="*/ 265 h 693"/>
              <a:gd name="T90" fmla="*/ 629 w 736"/>
              <a:gd name="T91" fmla="*/ 265 h 693"/>
              <a:gd name="T92" fmla="*/ 637 w 736"/>
              <a:gd name="T93" fmla="*/ 279 h 693"/>
              <a:gd name="T94" fmla="*/ 637 w 736"/>
              <a:gd name="T95" fmla="*/ 50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36" h="693">
                <a:moveTo>
                  <a:pt x="735" y="391"/>
                </a:moveTo>
                <a:lnTo>
                  <a:pt x="735" y="391"/>
                </a:lnTo>
                <a:cubicBezTo>
                  <a:pt x="735" y="326"/>
                  <a:pt x="702" y="276"/>
                  <a:pt x="659" y="269"/>
                </a:cubicBezTo>
                <a:cubicBezTo>
                  <a:pt x="655" y="255"/>
                  <a:pt x="645" y="244"/>
                  <a:pt x="630" y="240"/>
                </a:cubicBezTo>
                <a:cubicBezTo>
                  <a:pt x="618" y="107"/>
                  <a:pt x="505" y="0"/>
                  <a:pt x="368" y="0"/>
                </a:cubicBezTo>
                <a:cubicBezTo>
                  <a:pt x="230" y="0"/>
                  <a:pt x="117" y="107"/>
                  <a:pt x="105" y="240"/>
                </a:cubicBezTo>
                <a:cubicBezTo>
                  <a:pt x="91" y="244"/>
                  <a:pt x="79" y="255"/>
                  <a:pt x="76" y="269"/>
                </a:cubicBezTo>
                <a:cubicBezTo>
                  <a:pt x="32" y="276"/>
                  <a:pt x="0" y="326"/>
                  <a:pt x="0" y="391"/>
                </a:cubicBezTo>
                <a:cubicBezTo>
                  <a:pt x="0" y="455"/>
                  <a:pt x="32" y="505"/>
                  <a:pt x="76" y="513"/>
                </a:cubicBezTo>
                <a:cubicBezTo>
                  <a:pt x="80" y="530"/>
                  <a:pt x="96" y="544"/>
                  <a:pt x="116" y="544"/>
                </a:cubicBezTo>
                <a:cubicBezTo>
                  <a:pt x="138" y="544"/>
                  <a:pt x="156" y="525"/>
                  <a:pt x="156" y="502"/>
                </a:cubicBezTo>
                <a:cubicBezTo>
                  <a:pt x="156" y="279"/>
                  <a:pt x="156" y="279"/>
                  <a:pt x="156" y="279"/>
                </a:cubicBezTo>
                <a:cubicBezTo>
                  <a:pt x="156" y="262"/>
                  <a:pt x="145" y="246"/>
                  <a:pt x="128" y="241"/>
                </a:cubicBezTo>
                <a:cubicBezTo>
                  <a:pt x="140" y="119"/>
                  <a:pt x="243" y="24"/>
                  <a:pt x="368" y="24"/>
                </a:cubicBezTo>
                <a:cubicBezTo>
                  <a:pt x="492" y="24"/>
                  <a:pt x="595" y="119"/>
                  <a:pt x="607" y="241"/>
                </a:cubicBezTo>
                <a:cubicBezTo>
                  <a:pt x="590" y="246"/>
                  <a:pt x="578" y="262"/>
                  <a:pt x="578" y="279"/>
                </a:cubicBezTo>
                <a:cubicBezTo>
                  <a:pt x="578" y="502"/>
                  <a:pt x="578" y="502"/>
                  <a:pt x="578" y="502"/>
                </a:cubicBezTo>
                <a:cubicBezTo>
                  <a:pt x="578" y="521"/>
                  <a:pt x="590" y="535"/>
                  <a:pt x="607" y="541"/>
                </a:cubicBezTo>
                <a:cubicBezTo>
                  <a:pt x="604" y="603"/>
                  <a:pt x="566" y="638"/>
                  <a:pt x="501" y="638"/>
                </a:cubicBezTo>
                <a:cubicBezTo>
                  <a:pt x="451" y="638"/>
                  <a:pt x="451" y="638"/>
                  <a:pt x="451" y="638"/>
                </a:cubicBezTo>
                <a:cubicBezTo>
                  <a:pt x="446" y="622"/>
                  <a:pt x="430" y="609"/>
                  <a:pt x="412" y="609"/>
                </a:cubicBezTo>
                <a:cubicBezTo>
                  <a:pt x="337" y="609"/>
                  <a:pt x="337" y="609"/>
                  <a:pt x="337" y="609"/>
                </a:cubicBezTo>
                <a:cubicBezTo>
                  <a:pt x="315" y="609"/>
                  <a:pt x="297" y="627"/>
                  <a:pt x="297" y="650"/>
                </a:cubicBezTo>
                <a:cubicBezTo>
                  <a:pt x="297" y="673"/>
                  <a:pt x="315" y="692"/>
                  <a:pt x="337" y="692"/>
                </a:cubicBezTo>
                <a:cubicBezTo>
                  <a:pt x="412" y="692"/>
                  <a:pt x="412" y="692"/>
                  <a:pt x="412" y="692"/>
                </a:cubicBezTo>
                <a:cubicBezTo>
                  <a:pt x="430" y="692"/>
                  <a:pt x="446" y="679"/>
                  <a:pt x="451" y="662"/>
                </a:cubicBezTo>
                <a:cubicBezTo>
                  <a:pt x="501" y="662"/>
                  <a:pt x="501" y="662"/>
                  <a:pt x="501" y="662"/>
                </a:cubicBezTo>
                <a:cubicBezTo>
                  <a:pt x="578" y="662"/>
                  <a:pt x="627" y="616"/>
                  <a:pt x="630" y="541"/>
                </a:cubicBezTo>
                <a:cubicBezTo>
                  <a:pt x="645" y="538"/>
                  <a:pt x="655" y="526"/>
                  <a:pt x="659" y="513"/>
                </a:cubicBezTo>
                <a:cubicBezTo>
                  <a:pt x="702" y="505"/>
                  <a:pt x="735" y="455"/>
                  <a:pt x="735" y="391"/>
                </a:cubicBezTo>
                <a:close/>
                <a:moveTo>
                  <a:pt x="133" y="502"/>
                </a:moveTo>
                <a:lnTo>
                  <a:pt x="133" y="502"/>
                </a:lnTo>
                <a:cubicBezTo>
                  <a:pt x="133" y="511"/>
                  <a:pt x="125" y="520"/>
                  <a:pt x="116" y="520"/>
                </a:cubicBezTo>
                <a:cubicBezTo>
                  <a:pt x="105" y="520"/>
                  <a:pt x="97" y="511"/>
                  <a:pt x="97" y="502"/>
                </a:cubicBezTo>
                <a:cubicBezTo>
                  <a:pt x="97" y="279"/>
                  <a:pt x="97" y="279"/>
                  <a:pt x="97" y="279"/>
                </a:cubicBezTo>
                <a:cubicBezTo>
                  <a:pt x="97" y="273"/>
                  <a:pt x="101" y="268"/>
                  <a:pt x="105" y="265"/>
                </a:cubicBezTo>
                <a:cubicBezTo>
                  <a:pt x="125" y="265"/>
                  <a:pt x="125" y="265"/>
                  <a:pt x="125" y="265"/>
                </a:cubicBezTo>
                <a:cubicBezTo>
                  <a:pt x="129" y="268"/>
                  <a:pt x="133" y="273"/>
                  <a:pt x="133" y="279"/>
                </a:cubicBezTo>
                <a:lnTo>
                  <a:pt x="133" y="502"/>
                </a:lnTo>
                <a:close/>
                <a:moveTo>
                  <a:pt x="637" y="502"/>
                </a:moveTo>
                <a:lnTo>
                  <a:pt x="637" y="502"/>
                </a:lnTo>
                <a:cubicBezTo>
                  <a:pt x="637" y="511"/>
                  <a:pt x="630" y="520"/>
                  <a:pt x="620" y="520"/>
                </a:cubicBezTo>
                <a:cubicBezTo>
                  <a:pt x="609" y="520"/>
                  <a:pt x="602" y="511"/>
                  <a:pt x="602" y="502"/>
                </a:cubicBezTo>
                <a:cubicBezTo>
                  <a:pt x="602" y="279"/>
                  <a:pt x="602" y="279"/>
                  <a:pt x="602" y="279"/>
                </a:cubicBezTo>
                <a:cubicBezTo>
                  <a:pt x="602" y="273"/>
                  <a:pt x="605" y="268"/>
                  <a:pt x="610" y="265"/>
                </a:cubicBezTo>
                <a:cubicBezTo>
                  <a:pt x="629" y="265"/>
                  <a:pt x="629" y="265"/>
                  <a:pt x="629" y="265"/>
                </a:cubicBezTo>
                <a:cubicBezTo>
                  <a:pt x="634" y="268"/>
                  <a:pt x="637" y="273"/>
                  <a:pt x="637" y="279"/>
                </a:cubicBezTo>
                <a:lnTo>
                  <a:pt x="637" y="502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Freeform 50"/>
          <p:cNvSpPr>
            <a:spLocks noChangeArrowheads="1"/>
          </p:cNvSpPr>
          <p:nvPr/>
        </p:nvSpPr>
        <p:spPr bwMode="auto">
          <a:xfrm>
            <a:off x="1405772" y="4754180"/>
            <a:ext cx="266786" cy="268639"/>
          </a:xfrm>
          <a:custGeom>
            <a:avLst/>
            <a:gdLst>
              <a:gd name="T0" fmla="*/ 560 w 634"/>
              <a:gd name="T1" fmla="*/ 195 h 638"/>
              <a:gd name="T2" fmla="*/ 560 w 634"/>
              <a:gd name="T3" fmla="*/ 195 h 638"/>
              <a:gd name="T4" fmla="*/ 560 w 634"/>
              <a:gd name="T5" fmla="*/ 45 h 638"/>
              <a:gd name="T6" fmla="*/ 537 w 634"/>
              <a:gd name="T7" fmla="*/ 8 h 638"/>
              <a:gd name="T8" fmla="*/ 493 w 634"/>
              <a:gd name="T9" fmla="*/ 12 h 638"/>
              <a:gd name="T10" fmla="*/ 292 w 634"/>
              <a:gd name="T11" fmla="*/ 170 h 638"/>
              <a:gd name="T12" fmla="*/ 292 w 634"/>
              <a:gd name="T13" fmla="*/ 170 h 638"/>
              <a:gd name="T14" fmla="*/ 52 w 634"/>
              <a:gd name="T15" fmla="*/ 170 h 638"/>
              <a:gd name="T16" fmla="*/ 50 w 634"/>
              <a:gd name="T17" fmla="*/ 171 h 638"/>
              <a:gd name="T18" fmla="*/ 47 w 634"/>
              <a:gd name="T19" fmla="*/ 171 h 638"/>
              <a:gd name="T20" fmla="*/ 44 w 634"/>
              <a:gd name="T21" fmla="*/ 172 h 638"/>
              <a:gd name="T22" fmla="*/ 0 w 634"/>
              <a:gd name="T23" fmla="*/ 220 h 638"/>
              <a:gd name="T24" fmla="*/ 0 w 634"/>
              <a:gd name="T25" fmla="*/ 337 h 638"/>
              <a:gd name="T26" fmla="*/ 52 w 634"/>
              <a:gd name="T27" fmla="*/ 404 h 638"/>
              <a:gd name="T28" fmla="*/ 116 w 634"/>
              <a:gd name="T29" fmla="*/ 404 h 638"/>
              <a:gd name="T30" fmla="*/ 172 w 634"/>
              <a:gd name="T31" fmla="*/ 628 h 638"/>
              <a:gd name="T32" fmla="*/ 183 w 634"/>
              <a:gd name="T33" fmla="*/ 637 h 638"/>
              <a:gd name="T34" fmla="*/ 300 w 634"/>
              <a:gd name="T35" fmla="*/ 637 h 638"/>
              <a:gd name="T36" fmla="*/ 309 w 634"/>
              <a:gd name="T37" fmla="*/ 632 h 638"/>
              <a:gd name="T38" fmla="*/ 311 w 634"/>
              <a:gd name="T39" fmla="*/ 623 h 638"/>
              <a:gd name="T40" fmla="*/ 256 w 634"/>
              <a:gd name="T41" fmla="*/ 404 h 638"/>
              <a:gd name="T42" fmla="*/ 292 w 634"/>
              <a:gd name="T43" fmla="*/ 404 h 638"/>
              <a:gd name="T44" fmla="*/ 293 w 634"/>
              <a:gd name="T45" fmla="*/ 403 h 638"/>
              <a:gd name="T46" fmla="*/ 494 w 634"/>
              <a:gd name="T47" fmla="*/ 561 h 638"/>
              <a:gd name="T48" fmla="*/ 519 w 634"/>
              <a:gd name="T49" fmla="*/ 571 h 638"/>
              <a:gd name="T50" fmla="*/ 537 w 634"/>
              <a:gd name="T51" fmla="*/ 566 h 638"/>
              <a:gd name="T52" fmla="*/ 560 w 634"/>
              <a:gd name="T53" fmla="*/ 528 h 638"/>
              <a:gd name="T54" fmla="*/ 560 w 634"/>
              <a:gd name="T55" fmla="*/ 362 h 638"/>
              <a:gd name="T56" fmla="*/ 633 w 634"/>
              <a:gd name="T57" fmla="*/ 278 h 638"/>
              <a:gd name="T58" fmla="*/ 560 w 634"/>
              <a:gd name="T59" fmla="*/ 195 h 638"/>
              <a:gd name="T60" fmla="*/ 537 w 634"/>
              <a:gd name="T61" fmla="*/ 528 h 638"/>
              <a:gd name="T62" fmla="*/ 537 w 634"/>
              <a:gd name="T63" fmla="*/ 528 h 638"/>
              <a:gd name="T64" fmla="*/ 527 w 634"/>
              <a:gd name="T65" fmla="*/ 545 h 638"/>
              <a:gd name="T66" fmla="*/ 507 w 634"/>
              <a:gd name="T67" fmla="*/ 544 h 638"/>
              <a:gd name="T68" fmla="*/ 303 w 634"/>
              <a:gd name="T69" fmla="*/ 382 h 638"/>
              <a:gd name="T70" fmla="*/ 303 w 634"/>
              <a:gd name="T71" fmla="*/ 191 h 638"/>
              <a:gd name="T72" fmla="*/ 507 w 634"/>
              <a:gd name="T73" fmla="*/ 31 h 638"/>
              <a:gd name="T74" fmla="*/ 527 w 634"/>
              <a:gd name="T75" fmla="*/ 28 h 638"/>
              <a:gd name="T76" fmla="*/ 537 w 634"/>
              <a:gd name="T77" fmla="*/ 45 h 638"/>
              <a:gd name="T78" fmla="*/ 537 w 634"/>
              <a:gd name="T79" fmla="*/ 528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38">
                <a:moveTo>
                  <a:pt x="560" y="195"/>
                </a:moveTo>
                <a:lnTo>
                  <a:pt x="560" y="195"/>
                </a:lnTo>
                <a:cubicBezTo>
                  <a:pt x="560" y="45"/>
                  <a:pt x="560" y="45"/>
                  <a:pt x="560" y="45"/>
                </a:cubicBezTo>
                <a:cubicBezTo>
                  <a:pt x="560" y="30"/>
                  <a:pt x="552" y="15"/>
                  <a:pt x="537" y="8"/>
                </a:cubicBezTo>
                <a:cubicBezTo>
                  <a:pt x="523" y="0"/>
                  <a:pt x="506" y="2"/>
                  <a:pt x="493" y="12"/>
                </a:cubicBezTo>
                <a:cubicBezTo>
                  <a:pt x="292" y="170"/>
                  <a:pt x="292" y="170"/>
                  <a:pt x="292" y="170"/>
                </a:cubicBezTo>
                <a:lnTo>
                  <a:pt x="292" y="170"/>
                </a:lnTo>
                <a:cubicBezTo>
                  <a:pt x="52" y="170"/>
                  <a:pt x="52" y="170"/>
                  <a:pt x="52" y="170"/>
                </a:cubicBezTo>
                <a:cubicBezTo>
                  <a:pt x="51" y="170"/>
                  <a:pt x="51" y="171"/>
                  <a:pt x="50" y="171"/>
                </a:cubicBezTo>
                <a:cubicBezTo>
                  <a:pt x="47" y="171"/>
                  <a:pt x="47" y="171"/>
                  <a:pt x="47" y="171"/>
                </a:cubicBezTo>
                <a:cubicBezTo>
                  <a:pt x="46" y="171"/>
                  <a:pt x="45" y="172"/>
                  <a:pt x="44" y="172"/>
                </a:cubicBezTo>
                <a:cubicBezTo>
                  <a:pt x="18" y="175"/>
                  <a:pt x="0" y="193"/>
                  <a:pt x="0" y="220"/>
                </a:cubicBezTo>
                <a:cubicBezTo>
                  <a:pt x="0" y="337"/>
                  <a:pt x="0" y="337"/>
                  <a:pt x="0" y="337"/>
                </a:cubicBezTo>
                <a:cubicBezTo>
                  <a:pt x="0" y="369"/>
                  <a:pt x="21" y="404"/>
                  <a:pt x="52" y="404"/>
                </a:cubicBezTo>
                <a:cubicBezTo>
                  <a:pt x="116" y="404"/>
                  <a:pt x="116" y="404"/>
                  <a:pt x="116" y="404"/>
                </a:cubicBezTo>
                <a:cubicBezTo>
                  <a:pt x="172" y="628"/>
                  <a:pt x="172" y="628"/>
                  <a:pt x="172" y="628"/>
                </a:cubicBezTo>
                <a:cubicBezTo>
                  <a:pt x="173" y="633"/>
                  <a:pt x="178" y="637"/>
                  <a:pt x="183" y="637"/>
                </a:cubicBezTo>
                <a:cubicBezTo>
                  <a:pt x="300" y="637"/>
                  <a:pt x="300" y="637"/>
                  <a:pt x="300" y="637"/>
                </a:cubicBezTo>
                <a:cubicBezTo>
                  <a:pt x="304" y="637"/>
                  <a:pt x="307" y="635"/>
                  <a:pt x="309" y="632"/>
                </a:cubicBezTo>
                <a:cubicBezTo>
                  <a:pt x="311" y="630"/>
                  <a:pt x="313" y="626"/>
                  <a:pt x="311" y="623"/>
                </a:cubicBezTo>
                <a:cubicBezTo>
                  <a:pt x="256" y="404"/>
                  <a:pt x="256" y="404"/>
                  <a:pt x="256" y="404"/>
                </a:cubicBezTo>
                <a:cubicBezTo>
                  <a:pt x="292" y="404"/>
                  <a:pt x="292" y="404"/>
                  <a:pt x="292" y="404"/>
                </a:cubicBezTo>
                <a:cubicBezTo>
                  <a:pt x="292" y="404"/>
                  <a:pt x="292" y="403"/>
                  <a:pt x="293" y="403"/>
                </a:cubicBezTo>
                <a:cubicBezTo>
                  <a:pt x="494" y="561"/>
                  <a:pt x="494" y="561"/>
                  <a:pt x="494" y="561"/>
                </a:cubicBezTo>
                <a:cubicBezTo>
                  <a:pt x="501" y="568"/>
                  <a:pt x="509" y="571"/>
                  <a:pt x="519" y="571"/>
                </a:cubicBezTo>
                <a:cubicBezTo>
                  <a:pt x="525" y="571"/>
                  <a:pt x="531" y="569"/>
                  <a:pt x="537" y="566"/>
                </a:cubicBezTo>
                <a:cubicBezTo>
                  <a:pt x="552" y="559"/>
                  <a:pt x="560" y="545"/>
                  <a:pt x="560" y="528"/>
                </a:cubicBezTo>
                <a:cubicBezTo>
                  <a:pt x="560" y="362"/>
                  <a:pt x="560" y="362"/>
                  <a:pt x="560" y="362"/>
                </a:cubicBezTo>
                <a:cubicBezTo>
                  <a:pt x="602" y="356"/>
                  <a:pt x="633" y="321"/>
                  <a:pt x="633" y="278"/>
                </a:cubicBezTo>
                <a:cubicBezTo>
                  <a:pt x="633" y="236"/>
                  <a:pt x="602" y="200"/>
                  <a:pt x="560" y="195"/>
                </a:cubicBezTo>
                <a:close/>
                <a:moveTo>
                  <a:pt x="537" y="528"/>
                </a:moveTo>
                <a:lnTo>
                  <a:pt x="537" y="528"/>
                </a:lnTo>
                <a:cubicBezTo>
                  <a:pt x="537" y="535"/>
                  <a:pt x="533" y="542"/>
                  <a:pt x="527" y="545"/>
                </a:cubicBezTo>
                <a:cubicBezTo>
                  <a:pt x="521" y="548"/>
                  <a:pt x="513" y="548"/>
                  <a:pt x="507" y="544"/>
                </a:cubicBezTo>
                <a:cubicBezTo>
                  <a:pt x="303" y="382"/>
                  <a:pt x="303" y="382"/>
                  <a:pt x="303" y="382"/>
                </a:cubicBezTo>
                <a:cubicBezTo>
                  <a:pt x="303" y="191"/>
                  <a:pt x="303" y="191"/>
                  <a:pt x="303" y="191"/>
                </a:cubicBezTo>
                <a:cubicBezTo>
                  <a:pt x="507" y="31"/>
                  <a:pt x="507" y="31"/>
                  <a:pt x="507" y="31"/>
                </a:cubicBezTo>
                <a:cubicBezTo>
                  <a:pt x="513" y="26"/>
                  <a:pt x="521" y="25"/>
                  <a:pt x="527" y="28"/>
                </a:cubicBezTo>
                <a:cubicBezTo>
                  <a:pt x="533" y="32"/>
                  <a:pt x="537" y="38"/>
                  <a:pt x="537" y="45"/>
                </a:cubicBezTo>
                <a:lnTo>
                  <a:pt x="537" y="52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Freeform 51"/>
          <p:cNvSpPr>
            <a:spLocks noChangeArrowheads="1"/>
          </p:cNvSpPr>
          <p:nvPr/>
        </p:nvSpPr>
        <p:spPr bwMode="auto">
          <a:xfrm>
            <a:off x="570213" y="1893643"/>
            <a:ext cx="205648" cy="300134"/>
          </a:xfrm>
          <a:custGeom>
            <a:avLst/>
            <a:gdLst>
              <a:gd name="T0" fmla="*/ 235 w 489"/>
              <a:gd name="T1" fmla="*/ 140 h 716"/>
              <a:gd name="T2" fmla="*/ 235 w 489"/>
              <a:gd name="T3" fmla="*/ 140 h 716"/>
              <a:gd name="T4" fmla="*/ 335 w 489"/>
              <a:gd name="T5" fmla="*/ 121 h 716"/>
              <a:gd name="T6" fmla="*/ 349 w 489"/>
              <a:gd name="T7" fmla="*/ 122 h 716"/>
              <a:gd name="T8" fmla="*/ 459 w 489"/>
              <a:gd name="T9" fmla="*/ 84 h 716"/>
              <a:gd name="T10" fmla="*/ 488 w 489"/>
              <a:gd name="T11" fmla="*/ 12 h 716"/>
              <a:gd name="T12" fmla="*/ 476 w 489"/>
              <a:gd name="T13" fmla="*/ 0 h 716"/>
              <a:gd name="T14" fmla="*/ 465 w 489"/>
              <a:gd name="T15" fmla="*/ 12 h 716"/>
              <a:gd name="T16" fmla="*/ 443 w 489"/>
              <a:gd name="T17" fmla="*/ 69 h 716"/>
              <a:gd name="T18" fmla="*/ 349 w 489"/>
              <a:gd name="T19" fmla="*/ 99 h 716"/>
              <a:gd name="T20" fmla="*/ 336 w 489"/>
              <a:gd name="T21" fmla="*/ 99 h 716"/>
              <a:gd name="T22" fmla="*/ 219 w 489"/>
              <a:gd name="T23" fmla="*/ 125 h 716"/>
              <a:gd name="T24" fmla="*/ 204 w 489"/>
              <a:gd name="T25" fmla="*/ 179 h 716"/>
              <a:gd name="T26" fmla="*/ 0 w 489"/>
              <a:gd name="T27" fmla="*/ 447 h 716"/>
              <a:gd name="T28" fmla="*/ 215 w 489"/>
              <a:gd name="T29" fmla="*/ 715 h 716"/>
              <a:gd name="T30" fmla="*/ 430 w 489"/>
              <a:gd name="T31" fmla="*/ 447 h 716"/>
              <a:gd name="T32" fmla="*/ 225 w 489"/>
              <a:gd name="T33" fmla="*/ 179 h 716"/>
              <a:gd name="T34" fmla="*/ 235 w 489"/>
              <a:gd name="T35" fmla="*/ 140 h 716"/>
              <a:gd name="T36" fmla="*/ 225 w 489"/>
              <a:gd name="T37" fmla="*/ 394 h 716"/>
              <a:gd name="T38" fmla="*/ 225 w 489"/>
              <a:gd name="T39" fmla="*/ 394 h 716"/>
              <a:gd name="T40" fmla="*/ 215 w 489"/>
              <a:gd name="T41" fmla="*/ 405 h 716"/>
              <a:gd name="T42" fmla="*/ 204 w 489"/>
              <a:gd name="T43" fmla="*/ 394 h 716"/>
              <a:gd name="T44" fmla="*/ 204 w 489"/>
              <a:gd name="T45" fmla="*/ 277 h 716"/>
              <a:gd name="T46" fmla="*/ 215 w 489"/>
              <a:gd name="T47" fmla="*/ 266 h 716"/>
              <a:gd name="T48" fmla="*/ 225 w 489"/>
              <a:gd name="T49" fmla="*/ 277 h 716"/>
              <a:gd name="T50" fmla="*/ 225 w 489"/>
              <a:gd name="T51" fmla="*/ 394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9" h="716">
                <a:moveTo>
                  <a:pt x="235" y="140"/>
                </a:moveTo>
                <a:lnTo>
                  <a:pt x="235" y="140"/>
                </a:lnTo>
                <a:cubicBezTo>
                  <a:pt x="255" y="119"/>
                  <a:pt x="304" y="121"/>
                  <a:pt x="335" y="121"/>
                </a:cubicBezTo>
                <a:cubicBezTo>
                  <a:pt x="349" y="122"/>
                  <a:pt x="349" y="122"/>
                  <a:pt x="349" y="122"/>
                </a:cubicBezTo>
                <a:cubicBezTo>
                  <a:pt x="394" y="121"/>
                  <a:pt x="434" y="108"/>
                  <a:pt x="459" y="84"/>
                </a:cubicBezTo>
                <a:cubicBezTo>
                  <a:pt x="477" y="66"/>
                  <a:pt x="488" y="41"/>
                  <a:pt x="488" y="12"/>
                </a:cubicBezTo>
                <a:cubicBezTo>
                  <a:pt x="488" y="5"/>
                  <a:pt x="483" y="0"/>
                  <a:pt x="476" y="0"/>
                </a:cubicBezTo>
                <a:cubicBezTo>
                  <a:pt x="470" y="0"/>
                  <a:pt x="465" y="5"/>
                  <a:pt x="465" y="12"/>
                </a:cubicBezTo>
                <a:cubicBezTo>
                  <a:pt x="465" y="34"/>
                  <a:pt x="458" y="54"/>
                  <a:pt x="443" y="69"/>
                </a:cubicBezTo>
                <a:cubicBezTo>
                  <a:pt x="422" y="89"/>
                  <a:pt x="389" y="100"/>
                  <a:pt x="349" y="99"/>
                </a:cubicBezTo>
                <a:cubicBezTo>
                  <a:pt x="336" y="99"/>
                  <a:pt x="336" y="99"/>
                  <a:pt x="336" y="99"/>
                </a:cubicBezTo>
                <a:cubicBezTo>
                  <a:pt x="299" y="98"/>
                  <a:pt x="245" y="97"/>
                  <a:pt x="219" y="125"/>
                </a:cubicBezTo>
                <a:cubicBezTo>
                  <a:pt x="208" y="135"/>
                  <a:pt x="204" y="160"/>
                  <a:pt x="204" y="179"/>
                </a:cubicBezTo>
                <a:cubicBezTo>
                  <a:pt x="90" y="186"/>
                  <a:pt x="0" y="304"/>
                  <a:pt x="0" y="447"/>
                </a:cubicBezTo>
                <a:cubicBezTo>
                  <a:pt x="0" y="596"/>
                  <a:pt x="96" y="715"/>
                  <a:pt x="215" y="715"/>
                </a:cubicBezTo>
                <a:cubicBezTo>
                  <a:pt x="334" y="715"/>
                  <a:pt x="430" y="596"/>
                  <a:pt x="430" y="447"/>
                </a:cubicBezTo>
                <a:cubicBezTo>
                  <a:pt x="430" y="304"/>
                  <a:pt x="339" y="186"/>
                  <a:pt x="225" y="179"/>
                </a:cubicBezTo>
                <a:cubicBezTo>
                  <a:pt x="225" y="166"/>
                  <a:pt x="229" y="147"/>
                  <a:pt x="235" y="140"/>
                </a:cubicBezTo>
                <a:close/>
                <a:moveTo>
                  <a:pt x="225" y="394"/>
                </a:moveTo>
                <a:lnTo>
                  <a:pt x="225" y="394"/>
                </a:lnTo>
                <a:cubicBezTo>
                  <a:pt x="225" y="400"/>
                  <a:pt x="221" y="405"/>
                  <a:pt x="215" y="405"/>
                </a:cubicBezTo>
                <a:cubicBezTo>
                  <a:pt x="209" y="405"/>
                  <a:pt x="204" y="400"/>
                  <a:pt x="204" y="394"/>
                </a:cubicBezTo>
                <a:cubicBezTo>
                  <a:pt x="204" y="277"/>
                  <a:pt x="204" y="277"/>
                  <a:pt x="204" y="277"/>
                </a:cubicBezTo>
                <a:cubicBezTo>
                  <a:pt x="204" y="271"/>
                  <a:pt x="209" y="266"/>
                  <a:pt x="215" y="266"/>
                </a:cubicBezTo>
                <a:cubicBezTo>
                  <a:pt x="221" y="266"/>
                  <a:pt x="225" y="271"/>
                  <a:pt x="225" y="277"/>
                </a:cubicBezTo>
                <a:lnTo>
                  <a:pt x="225" y="394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Freeform 52"/>
          <p:cNvSpPr>
            <a:spLocks noChangeArrowheads="1"/>
          </p:cNvSpPr>
          <p:nvPr/>
        </p:nvSpPr>
        <p:spPr bwMode="auto">
          <a:xfrm>
            <a:off x="3162111" y="1910318"/>
            <a:ext cx="218616" cy="268638"/>
          </a:xfrm>
          <a:custGeom>
            <a:avLst/>
            <a:gdLst>
              <a:gd name="T0" fmla="*/ 518 w 522"/>
              <a:gd name="T1" fmla="*/ 79 h 640"/>
              <a:gd name="T2" fmla="*/ 518 w 522"/>
              <a:gd name="T3" fmla="*/ 79 h 640"/>
              <a:gd name="T4" fmla="*/ 515 w 522"/>
              <a:gd name="T5" fmla="*/ 62 h 640"/>
              <a:gd name="T6" fmla="*/ 499 w 522"/>
              <a:gd name="T7" fmla="*/ 65 h 640"/>
              <a:gd name="T8" fmla="*/ 444 w 522"/>
              <a:gd name="T9" fmla="*/ 145 h 640"/>
              <a:gd name="T10" fmla="*/ 444 w 522"/>
              <a:gd name="T11" fmla="*/ 11 h 640"/>
              <a:gd name="T12" fmla="*/ 432 w 522"/>
              <a:gd name="T13" fmla="*/ 0 h 640"/>
              <a:gd name="T14" fmla="*/ 12 w 522"/>
              <a:gd name="T15" fmla="*/ 0 h 640"/>
              <a:gd name="T16" fmla="*/ 0 w 522"/>
              <a:gd name="T17" fmla="*/ 11 h 640"/>
              <a:gd name="T18" fmla="*/ 0 w 522"/>
              <a:gd name="T19" fmla="*/ 627 h 640"/>
              <a:gd name="T20" fmla="*/ 12 w 522"/>
              <a:gd name="T21" fmla="*/ 639 h 640"/>
              <a:gd name="T22" fmla="*/ 432 w 522"/>
              <a:gd name="T23" fmla="*/ 639 h 640"/>
              <a:gd name="T24" fmla="*/ 444 w 522"/>
              <a:gd name="T25" fmla="*/ 627 h 640"/>
              <a:gd name="T26" fmla="*/ 444 w 522"/>
              <a:gd name="T27" fmla="*/ 232 h 640"/>
              <a:gd name="T28" fmla="*/ 364 w 522"/>
              <a:gd name="T29" fmla="*/ 351 h 640"/>
              <a:gd name="T30" fmla="*/ 364 w 522"/>
              <a:gd name="T31" fmla="*/ 479 h 640"/>
              <a:gd name="T32" fmla="*/ 79 w 522"/>
              <a:gd name="T33" fmla="*/ 479 h 640"/>
              <a:gd name="T34" fmla="*/ 79 w 522"/>
              <a:gd name="T35" fmla="*/ 84 h 640"/>
              <a:gd name="T36" fmla="*/ 364 w 522"/>
              <a:gd name="T37" fmla="*/ 84 h 640"/>
              <a:gd name="T38" fmla="*/ 364 w 522"/>
              <a:gd name="T39" fmla="*/ 263 h 640"/>
              <a:gd name="T40" fmla="*/ 339 w 522"/>
              <a:gd name="T41" fmla="*/ 301 h 640"/>
              <a:gd name="T42" fmla="*/ 339 w 522"/>
              <a:gd name="T43" fmla="*/ 301 h 640"/>
              <a:gd name="T44" fmla="*/ 281 w 522"/>
              <a:gd name="T45" fmla="*/ 387 h 640"/>
              <a:gd name="T46" fmla="*/ 254 w 522"/>
              <a:gd name="T47" fmla="*/ 432 h 640"/>
              <a:gd name="T48" fmla="*/ 248 w 522"/>
              <a:gd name="T49" fmla="*/ 451 h 640"/>
              <a:gd name="T50" fmla="*/ 248 w 522"/>
              <a:gd name="T51" fmla="*/ 454 h 640"/>
              <a:gd name="T52" fmla="*/ 254 w 522"/>
              <a:gd name="T53" fmla="*/ 456 h 640"/>
              <a:gd name="T54" fmla="*/ 270 w 522"/>
              <a:gd name="T55" fmla="*/ 442 h 640"/>
              <a:gd name="T56" fmla="*/ 301 w 522"/>
              <a:gd name="T57" fmla="*/ 400 h 640"/>
              <a:gd name="T58" fmla="*/ 364 w 522"/>
              <a:gd name="T59" fmla="*/ 309 h 640"/>
              <a:gd name="T60" fmla="*/ 364 w 522"/>
              <a:gd name="T61" fmla="*/ 309 h 640"/>
              <a:gd name="T62" fmla="*/ 518 w 522"/>
              <a:gd name="T63" fmla="*/ 79 h 640"/>
              <a:gd name="T64" fmla="*/ 260 w 522"/>
              <a:gd name="T65" fmla="*/ 545 h 640"/>
              <a:gd name="T66" fmla="*/ 260 w 522"/>
              <a:gd name="T67" fmla="*/ 545 h 640"/>
              <a:gd name="T68" fmla="*/ 285 w 522"/>
              <a:gd name="T69" fmla="*/ 570 h 640"/>
              <a:gd name="T70" fmla="*/ 260 w 522"/>
              <a:gd name="T71" fmla="*/ 595 h 640"/>
              <a:gd name="T72" fmla="*/ 234 w 522"/>
              <a:gd name="T73" fmla="*/ 570 h 640"/>
              <a:gd name="T74" fmla="*/ 260 w 522"/>
              <a:gd name="T75" fmla="*/ 545 h 640"/>
              <a:gd name="T76" fmla="*/ 173 w 522"/>
              <a:gd name="T77" fmla="*/ 545 h 640"/>
              <a:gd name="T78" fmla="*/ 173 w 522"/>
              <a:gd name="T79" fmla="*/ 545 h 640"/>
              <a:gd name="T80" fmla="*/ 198 w 522"/>
              <a:gd name="T81" fmla="*/ 570 h 640"/>
              <a:gd name="T82" fmla="*/ 173 w 522"/>
              <a:gd name="T83" fmla="*/ 595 h 640"/>
              <a:gd name="T84" fmla="*/ 148 w 522"/>
              <a:gd name="T85" fmla="*/ 570 h 640"/>
              <a:gd name="T86" fmla="*/ 173 w 522"/>
              <a:gd name="T87" fmla="*/ 545 h 640"/>
              <a:gd name="T88" fmla="*/ 87 w 522"/>
              <a:gd name="T89" fmla="*/ 545 h 640"/>
              <a:gd name="T90" fmla="*/ 87 w 522"/>
              <a:gd name="T91" fmla="*/ 545 h 640"/>
              <a:gd name="T92" fmla="*/ 112 w 522"/>
              <a:gd name="T93" fmla="*/ 570 h 640"/>
              <a:gd name="T94" fmla="*/ 87 w 522"/>
              <a:gd name="T95" fmla="*/ 595 h 640"/>
              <a:gd name="T96" fmla="*/ 62 w 522"/>
              <a:gd name="T97" fmla="*/ 570 h 640"/>
              <a:gd name="T98" fmla="*/ 87 w 522"/>
              <a:gd name="T99" fmla="*/ 545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22" h="640">
                <a:moveTo>
                  <a:pt x="518" y="79"/>
                </a:moveTo>
                <a:lnTo>
                  <a:pt x="518" y="79"/>
                </a:lnTo>
                <a:cubicBezTo>
                  <a:pt x="521" y="73"/>
                  <a:pt x="520" y="66"/>
                  <a:pt x="515" y="62"/>
                </a:cubicBezTo>
                <a:cubicBezTo>
                  <a:pt x="509" y="59"/>
                  <a:pt x="502" y="60"/>
                  <a:pt x="499" y="65"/>
                </a:cubicBezTo>
                <a:cubicBezTo>
                  <a:pt x="444" y="145"/>
                  <a:pt x="444" y="145"/>
                  <a:pt x="444" y="145"/>
                </a:cubicBezTo>
                <a:cubicBezTo>
                  <a:pt x="444" y="11"/>
                  <a:pt x="444" y="11"/>
                  <a:pt x="444" y="11"/>
                </a:cubicBezTo>
                <a:cubicBezTo>
                  <a:pt x="444" y="5"/>
                  <a:pt x="439" y="0"/>
                  <a:pt x="4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1"/>
                </a:cubicBezTo>
                <a:cubicBezTo>
                  <a:pt x="0" y="627"/>
                  <a:pt x="0" y="627"/>
                  <a:pt x="0" y="627"/>
                </a:cubicBezTo>
                <a:cubicBezTo>
                  <a:pt x="0" y="634"/>
                  <a:pt x="6" y="639"/>
                  <a:pt x="12" y="639"/>
                </a:cubicBezTo>
                <a:cubicBezTo>
                  <a:pt x="432" y="639"/>
                  <a:pt x="432" y="639"/>
                  <a:pt x="432" y="639"/>
                </a:cubicBezTo>
                <a:cubicBezTo>
                  <a:pt x="439" y="639"/>
                  <a:pt x="444" y="634"/>
                  <a:pt x="444" y="627"/>
                </a:cubicBezTo>
                <a:cubicBezTo>
                  <a:pt x="444" y="232"/>
                  <a:pt x="444" y="232"/>
                  <a:pt x="444" y="232"/>
                </a:cubicBezTo>
                <a:cubicBezTo>
                  <a:pt x="364" y="351"/>
                  <a:pt x="364" y="351"/>
                  <a:pt x="364" y="351"/>
                </a:cubicBezTo>
                <a:cubicBezTo>
                  <a:pt x="364" y="479"/>
                  <a:pt x="364" y="479"/>
                  <a:pt x="364" y="479"/>
                </a:cubicBezTo>
                <a:cubicBezTo>
                  <a:pt x="79" y="479"/>
                  <a:pt x="79" y="479"/>
                  <a:pt x="79" y="479"/>
                </a:cubicBezTo>
                <a:cubicBezTo>
                  <a:pt x="79" y="84"/>
                  <a:pt x="79" y="84"/>
                  <a:pt x="79" y="84"/>
                </a:cubicBezTo>
                <a:cubicBezTo>
                  <a:pt x="364" y="84"/>
                  <a:pt x="364" y="84"/>
                  <a:pt x="364" y="84"/>
                </a:cubicBezTo>
                <a:cubicBezTo>
                  <a:pt x="364" y="263"/>
                  <a:pt x="364" y="263"/>
                  <a:pt x="364" y="263"/>
                </a:cubicBezTo>
                <a:cubicBezTo>
                  <a:pt x="339" y="301"/>
                  <a:pt x="339" y="301"/>
                  <a:pt x="339" y="301"/>
                </a:cubicBezTo>
                <a:lnTo>
                  <a:pt x="339" y="301"/>
                </a:lnTo>
                <a:cubicBezTo>
                  <a:pt x="318" y="333"/>
                  <a:pt x="298" y="363"/>
                  <a:pt x="281" y="387"/>
                </a:cubicBezTo>
                <a:cubicBezTo>
                  <a:pt x="270" y="406"/>
                  <a:pt x="260" y="420"/>
                  <a:pt x="254" y="432"/>
                </a:cubicBezTo>
                <a:cubicBezTo>
                  <a:pt x="249" y="444"/>
                  <a:pt x="248" y="451"/>
                  <a:pt x="248" y="451"/>
                </a:cubicBezTo>
                <a:cubicBezTo>
                  <a:pt x="248" y="452"/>
                  <a:pt x="248" y="453"/>
                  <a:pt x="248" y="454"/>
                </a:cubicBezTo>
                <a:cubicBezTo>
                  <a:pt x="250" y="457"/>
                  <a:pt x="252" y="458"/>
                  <a:pt x="254" y="456"/>
                </a:cubicBezTo>
                <a:cubicBezTo>
                  <a:pt x="254" y="456"/>
                  <a:pt x="261" y="451"/>
                  <a:pt x="270" y="442"/>
                </a:cubicBezTo>
                <a:cubicBezTo>
                  <a:pt x="279" y="434"/>
                  <a:pt x="289" y="418"/>
                  <a:pt x="301" y="400"/>
                </a:cubicBezTo>
                <a:cubicBezTo>
                  <a:pt x="319" y="374"/>
                  <a:pt x="341" y="343"/>
                  <a:pt x="364" y="309"/>
                </a:cubicBezTo>
                <a:lnTo>
                  <a:pt x="364" y="309"/>
                </a:lnTo>
                <a:lnTo>
                  <a:pt x="518" y="79"/>
                </a:lnTo>
                <a:close/>
                <a:moveTo>
                  <a:pt x="260" y="545"/>
                </a:moveTo>
                <a:lnTo>
                  <a:pt x="260" y="545"/>
                </a:lnTo>
                <a:cubicBezTo>
                  <a:pt x="273" y="545"/>
                  <a:pt x="285" y="555"/>
                  <a:pt x="285" y="570"/>
                </a:cubicBezTo>
                <a:cubicBezTo>
                  <a:pt x="285" y="584"/>
                  <a:pt x="273" y="595"/>
                  <a:pt x="260" y="595"/>
                </a:cubicBezTo>
                <a:cubicBezTo>
                  <a:pt x="245" y="595"/>
                  <a:pt x="234" y="584"/>
                  <a:pt x="234" y="570"/>
                </a:cubicBezTo>
                <a:cubicBezTo>
                  <a:pt x="234" y="555"/>
                  <a:pt x="245" y="545"/>
                  <a:pt x="260" y="545"/>
                </a:cubicBezTo>
                <a:close/>
                <a:moveTo>
                  <a:pt x="173" y="545"/>
                </a:moveTo>
                <a:lnTo>
                  <a:pt x="173" y="545"/>
                </a:lnTo>
                <a:cubicBezTo>
                  <a:pt x="187" y="545"/>
                  <a:pt x="198" y="555"/>
                  <a:pt x="198" y="570"/>
                </a:cubicBezTo>
                <a:cubicBezTo>
                  <a:pt x="198" y="584"/>
                  <a:pt x="187" y="595"/>
                  <a:pt x="173" y="595"/>
                </a:cubicBezTo>
                <a:cubicBezTo>
                  <a:pt x="159" y="595"/>
                  <a:pt x="148" y="584"/>
                  <a:pt x="148" y="570"/>
                </a:cubicBezTo>
                <a:cubicBezTo>
                  <a:pt x="148" y="555"/>
                  <a:pt x="159" y="545"/>
                  <a:pt x="173" y="545"/>
                </a:cubicBezTo>
                <a:close/>
                <a:moveTo>
                  <a:pt x="87" y="545"/>
                </a:moveTo>
                <a:lnTo>
                  <a:pt x="87" y="545"/>
                </a:lnTo>
                <a:cubicBezTo>
                  <a:pt x="100" y="545"/>
                  <a:pt x="112" y="555"/>
                  <a:pt x="112" y="570"/>
                </a:cubicBezTo>
                <a:cubicBezTo>
                  <a:pt x="112" y="584"/>
                  <a:pt x="100" y="595"/>
                  <a:pt x="87" y="595"/>
                </a:cubicBezTo>
                <a:cubicBezTo>
                  <a:pt x="73" y="595"/>
                  <a:pt x="62" y="584"/>
                  <a:pt x="62" y="570"/>
                </a:cubicBezTo>
                <a:cubicBezTo>
                  <a:pt x="62" y="555"/>
                  <a:pt x="73" y="545"/>
                  <a:pt x="87" y="545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Freeform 53"/>
          <p:cNvSpPr>
            <a:spLocks noChangeArrowheads="1"/>
          </p:cNvSpPr>
          <p:nvPr/>
        </p:nvSpPr>
        <p:spPr bwMode="auto">
          <a:xfrm>
            <a:off x="4053249" y="1895496"/>
            <a:ext cx="168594" cy="298281"/>
          </a:xfrm>
          <a:custGeom>
            <a:avLst/>
            <a:gdLst>
              <a:gd name="T0" fmla="*/ 352 w 401"/>
              <a:gd name="T1" fmla="*/ 0 h 711"/>
              <a:gd name="T2" fmla="*/ 352 w 401"/>
              <a:gd name="T3" fmla="*/ 0 h 711"/>
              <a:gd name="T4" fmla="*/ 48 w 401"/>
              <a:gd name="T5" fmla="*/ 0 h 711"/>
              <a:gd name="T6" fmla="*/ 0 w 401"/>
              <a:gd name="T7" fmla="*/ 47 h 711"/>
              <a:gd name="T8" fmla="*/ 0 w 401"/>
              <a:gd name="T9" fmla="*/ 663 h 711"/>
              <a:gd name="T10" fmla="*/ 48 w 401"/>
              <a:gd name="T11" fmla="*/ 710 h 711"/>
              <a:gd name="T12" fmla="*/ 352 w 401"/>
              <a:gd name="T13" fmla="*/ 710 h 711"/>
              <a:gd name="T14" fmla="*/ 400 w 401"/>
              <a:gd name="T15" fmla="*/ 663 h 711"/>
              <a:gd name="T16" fmla="*/ 400 w 401"/>
              <a:gd name="T17" fmla="*/ 47 h 711"/>
              <a:gd name="T18" fmla="*/ 352 w 401"/>
              <a:gd name="T19" fmla="*/ 0 h 711"/>
              <a:gd name="T20" fmla="*/ 170 w 401"/>
              <a:gd name="T21" fmla="*/ 50 h 711"/>
              <a:gd name="T22" fmla="*/ 170 w 401"/>
              <a:gd name="T23" fmla="*/ 50 h 711"/>
              <a:gd name="T24" fmla="*/ 226 w 401"/>
              <a:gd name="T25" fmla="*/ 50 h 711"/>
              <a:gd name="T26" fmla="*/ 244 w 401"/>
              <a:gd name="T27" fmla="*/ 68 h 711"/>
              <a:gd name="T28" fmla="*/ 226 w 401"/>
              <a:gd name="T29" fmla="*/ 86 h 711"/>
              <a:gd name="T30" fmla="*/ 170 w 401"/>
              <a:gd name="T31" fmla="*/ 86 h 711"/>
              <a:gd name="T32" fmla="*/ 152 w 401"/>
              <a:gd name="T33" fmla="*/ 68 h 711"/>
              <a:gd name="T34" fmla="*/ 170 w 401"/>
              <a:gd name="T35" fmla="*/ 50 h 711"/>
              <a:gd name="T36" fmla="*/ 200 w 401"/>
              <a:gd name="T37" fmla="*/ 654 h 711"/>
              <a:gd name="T38" fmla="*/ 200 w 401"/>
              <a:gd name="T39" fmla="*/ 654 h 711"/>
              <a:gd name="T40" fmla="*/ 168 w 401"/>
              <a:gd name="T41" fmla="*/ 622 h 711"/>
              <a:gd name="T42" fmla="*/ 200 w 401"/>
              <a:gd name="T43" fmla="*/ 590 h 711"/>
              <a:gd name="T44" fmla="*/ 232 w 401"/>
              <a:gd name="T45" fmla="*/ 622 h 711"/>
              <a:gd name="T46" fmla="*/ 200 w 401"/>
              <a:gd name="T47" fmla="*/ 654 h 711"/>
              <a:gd name="T48" fmla="*/ 347 w 401"/>
              <a:gd name="T49" fmla="*/ 547 h 711"/>
              <a:gd name="T50" fmla="*/ 347 w 401"/>
              <a:gd name="T51" fmla="*/ 547 h 711"/>
              <a:gd name="T52" fmla="*/ 335 w 401"/>
              <a:gd name="T53" fmla="*/ 558 h 711"/>
              <a:gd name="T54" fmla="*/ 64 w 401"/>
              <a:gd name="T55" fmla="*/ 558 h 711"/>
              <a:gd name="T56" fmla="*/ 52 w 401"/>
              <a:gd name="T57" fmla="*/ 547 h 711"/>
              <a:gd name="T58" fmla="*/ 52 w 401"/>
              <a:gd name="T59" fmla="*/ 123 h 711"/>
              <a:gd name="T60" fmla="*/ 64 w 401"/>
              <a:gd name="T61" fmla="*/ 112 h 711"/>
              <a:gd name="T62" fmla="*/ 335 w 401"/>
              <a:gd name="T63" fmla="*/ 112 h 711"/>
              <a:gd name="T64" fmla="*/ 347 w 401"/>
              <a:gd name="T65" fmla="*/ 123 h 711"/>
              <a:gd name="T66" fmla="*/ 347 w 401"/>
              <a:gd name="T67" fmla="*/ 547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1" h="711">
                <a:moveTo>
                  <a:pt x="352" y="0"/>
                </a:moveTo>
                <a:lnTo>
                  <a:pt x="352" y="0"/>
                </a:lnTo>
                <a:cubicBezTo>
                  <a:pt x="48" y="0"/>
                  <a:pt x="48" y="0"/>
                  <a:pt x="48" y="0"/>
                </a:cubicBezTo>
                <a:cubicBezTo>
                  <a:pt x="22" y="0"/>
                  <a:pt x="0" y="21"/>
                  <a:pt x="0" y="47"/>
                </a:cubicBezTo>
                <a:cubicBezTo>
                  <a:pt x="0" y="663"/>
                  <a:pt x="0" y="663"/>
                  <a:pt x="0" y="663"/>
                </a:cubicBezTo>
                <a:cubicBezTo>
                  <a:pt x="0" y="689"/>
                  <a:pt x="22" y="710"/>
                  <a:pt x="48" y="710"/>
                </a:cubicBezTo>
                <a:cubicBezTo>
                  <a:pt x="352" y="710"/>
                  <a:pt x="352" y="710"/>
                  <a:pt x="352" y="710"/>
                </a:cubicBezTo>
                <a:cubicBezTo>
                  <a:pt x="378" y="710"/>
                  <a:pt x="400" y="689"/>
                  <a:pt x="400" y="663"/>
                </a:cubicBezTo>
                <a:cubicBezTo>
                  <a:pt x="400" y="47"/>
                  <a:pt x="400" y="47"/>
                  <a:pt x="400" y="47"/>
                </a:cubicBezTo>
                <a:cubicBezTo>
                  <a:pt x="400" y="21"/>
                  <a:pt x="378" y="0"/>
                  <a:pt x="352" y="0"/>
                </a:cubicBezTo>
                <a:close/>
                <a:moveTo>
                  <a:pt x="170" y="50"/>
                </a:moveTo>
                <a:lnTo>
                  <a:pt x="170" y="50"/>
                </a:lnTo>
                <a:cubicBezTo>
                  <a:pt x="226" y="50"/>
                  <a:pt x="226" y="50"/>
                  <a:pt x="226" y="50"/>
                </a:cubicBezTo>
                <a:cubicBezTo>
                  <a:pt x="235" y="50"/>
                  <a:pt x="244" y="57"/>
                  <a:pt x="244" y="68"/>
                </a:cubicBezTo>
                <a:cubicBezTo>
                  <a:pt x="244" y="78"/>
                  <a:pt x="235" y="86"/>
                  <a:pt x="226" y="86"/>
                </a:cubicBezTo>
                <a:cubicBezTo>
                  <a:pt x="170" y="86"/>
                  <a:pt x="170" y="86"/>
                  <a:pt x="170" y="86"/>
                </a:cubicBezTo>
                <a:cubicBezTo>
                  <a:pt x="161" y="86"/>
                  <a:pt x="152" y="78"/>
                  <a:pt x="152" y="68"/>
                </a:cubicBezTo>
                <a:cubicBezTo>
                  <a:pt x="152" y="57"/>
                  <a:pt x="161" y="50"/>
                  <a:pt x="170" y="50"/>
                </a:cubicBezTo>
                <a:close/>
                <a:moveTo>
                  <a:pt x="200" y="654"/>
                </a:moveTo>
                <a:lnTo>
                  <a:pt x="200" y="654"/>
                </a:lnTo>
                <a:cubicBezTo>
                  <a:pt x="182" y="654"/>
                  <a:pt x="168" y="640"/>
                  <a:pt x="168" y="622"/>
                </a:cubicBezTo>
                <a:cubicBezTo>
                  <a:pt x="168" y="604"/>
                  <a:pt x="182" y="590"/>
                  <a:pt x="200" y="590"/>
                </a:cubicBezTo>
                <a:cubicBezTo>
                  <a:pt x="218" y="590"/>
                  <a:pt x="232" y="604"/>
                  <a:pt x="232" y="622"/>
                </a:cubicBezTo>
                <a:cubicBezTo>
                  <a:pt x="232" y="640"/>
                  <a:pt x="218" y="654"/>
                  <a:pt x="200" y="654"/>
                </a:cubicBezTo>
                <a:close/>
                <a:moveTo>
                  <a:pt x="347" y="547"/>
                </a:moveTo>
                <a:lnTo>
                  <a:pt x="347" y="547"/>
                </a:lnTo>
                <a:cubicBezTo>
                  <a:pt x="347" y="553"/>
                  <a:pt x="342" y="558"/>
                  <a:pt x="335" y="558"/>
                </a:cubicBezTo>
                <a:cubicBezTo>
                  <a:pt x="64" y="558"/>
                  <a:pt x="64" y="558"/>
                  <a:pt x="64" y="558"/>
                </a:cubicBezTo>
                <a:cubicBezTo>
                  <a:pt x="57" y="558"/>
                  <a:pt x="52" y="553"/>
                  <a:pt x="52" y="547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52" y="117"/>
                  <a:pt x="57" y="112"/>
                  <a:pt x="64" y="112"/>
                </a:cubicBezTo>
                <a:cubicBezTo>
                  <a:pt x="335" y="112"/>
                  <a:pt x="335" y="112"/>
                  <a:pt x="335" y="112"/>
                </a:cubicBezTo>
                <a:cubicBezTo>
                  <a:pt x="342" y="112"/>
                  <a:pt x="347" y="117"/>
                  <a:pt x="347" y="123"/>
                </a:cubicBezTo>
                <a:lnTo>
                  <a:pt x="347" y="54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Freeform 54"/>
          <p:cNvSpPr>
            <a:spLocks noChangeArrowheads="1"/>
          </p:cNvSpPr>
          <p:nvPr/>
        </p:nvSpPr>
        <p:spPr bwMode="auto">
          <a:xfrm>
            <a:off x="4912892" y="1889938"/>
            <a:ext cx="179710" cy="309398"/>
          </a:xfrm>
          <a:custGeom>
            <a:avLst/>
            <a:gdLst>
              <a:gd name="T0" fmla="*/ 310 w 428"/>
              <a:gd name="T1" fmla="*/ 0 h 738"/>
              <a:gd name="T2" fmla="*/ 0 w 428"/>
              <a:gd name="T3" fmla="*/ 116 h 738"/>
              <a:gd name="T4" fmla="*/ 118 w 428"/>
              <a:gd name="T5" fmla="*/ 737 h 738"/>
              <a:gd name="T6" fmla="*/ 427 w 428"/>
              <a:gd name="T7" fmla="*/ 620 h 738"/>
              <a:gd name="T8" fmla="*/ 310 w 428"/>
              <a:gd name="T9" fmla="*/ 0 h 738"/>
              <a:gd name="T10" fmla="*/ 146 w 428"/>
              <a:gd name="T11" fmla="*/ 655 h 738"/>
              <a:gd name="T12" fmla="*/ 89 w 428"/>
              <a:gd name="T13" fmla="*/ 621 h 738"/>
              <a:gd name="T14" fmla="*/ 136 w 428"/>
              <a:gd name="T15" fmla="*/ 601 h 738"/>
              <a:gd name="T16" fmla="*/ 146 w 428"/>
              <a:gd name="T17" fmla="*/ 655 h 738"/>
              <a:gd name="T18" fmla="*/ 146 w 428"/>
              <a:gd name="T19" fmla="*/ 551 h 738"/>
              <a:gd name="T20" fmla="*/ 89 w 428"/>
              <a:gd name="T21" fmla="*/ 562 h 738"/>
              <a:gd name="T22" fmla="*/ 124 w 428"/>
              <a:gd name="T23" fmla="*/ 509 h 738"/>
              <a:gd name="T24" fmla="*/ 146 w 428"/>
              <a:gd name="T25" fmla="*/ 551 h 738"/>
              <a:gd name="T26" fmla="*/ 245 w 428"/>
              <a:gd name="T27" fmla="*/ 645 h 738"/>
              <a:gd name="T28" fmla="*/ 193 w 428"/>
              <a:gd name="T29" fmla="*/ 655 h 738"/>
              <a:gd name="T30" fmla="*/ 183 w 428"/>
              <a:gd name="T31" fmla="*/ 611 h 738"/>
              <a:gd name="T32" fmla="*/ 234 w 428"/>
              <a:gd name="T33" fmla="*/ 601 h 738"/>
              <a:gd name="T34" fmla="*/ 245 w 428"/>
              <a:gd name="T35" fmla="*/ 645 h 738"/>
              <a:gd name="T36" fmla="*/ 245 w 428"/>
              <a:gd name="T37" fmla="*/ 551 h 738"/>
              <a:gd name="T38" fmla="*/ 193 w 428"/>
              <a:gd name="T39" fmla="*/ 562 h 738"/>
              <a:gd name="T40" fmla="*/ 183 w 428"/>
              <a:gd name="T41" fmla="*/ 518 h 738"/>
              <a:gd name="T42" fmla="*/ 234 w 428"/>
              <a:gd name="T43" fmla="*/ 509 h 738"/>
              <a:gd name="T44" fmla="*/ 245 w 428"/>
              <a:gd name="T45" fmla="*/ 551 h 738"/>
              <a:gd name="T46" fmla="*/ 187 w 428"/>
              <a:gd name="T47" fmla="*/ 442 h 738"/>
              <a:gd name="T48" fmla="*/ 241 w 428"/>
              <a:gd name="T49" fmla="*/ 442 h 738"/>
              <a:gd name="T50" fmla="*/ 187 w 428"/>
              <a:gd name="T51" fmla="*/ 442 h 738"/>
              <a:gd name="T52" fmla="*/ 341 w 428"/>
              <a:gd name="T53" fmla="*/ 621 h 738"/>
              <a:gd name="T54" fmla="*/ 283 w 428"/>
              <a:gd name="T55" fmla="*/ 655 h 738"/>
              <a:gd name="T56" fmla="*/ 294 w 428"/>
              <a:gd name="T57" fmla="*/ 601 h 738"/>
              <a:gd name="T58" fmla="*/ 341 w 428"/>
              <a:gd name="T59" fmla="*/ 621 h 738"/>
              <a:gd name="T60" fmla="*/ 341 w 428"/>
              <a:gd name="T61" fmla="*/ 562 h 738"/>
              <a:gd name="T62" fmla="*/ 283 w 428"/>
              <a:gd name="T63" fmla="*/ 551 h 738"/>
              <a:gd name="T64" fmla="*/ 305 w 428"/>
              <a:gd name="T65" fmla="*/ 509 h 738"/>
              <a:gd name="T66" fmla="*/ 341 w 428"/>
              <a:gd name="T67" fmla="*/ 562 h 738"/>
              <a:gd name="T68" fmla="*/ 362 w 428"/>
              <a:gd name="T69" fmla="*/ 298 h 738"/>
              <a:gd name="T70" fmla="*/ 137 w 428"/>
              <a:gd name="T71" fmla="*/ 370 h 738"/>
              <a:gd name="T72" fmla="*/ 65 w 428"/>
              <a:gd name="T73" fmla="*/ 136 h 738"/>
              <a:gd name="T74" fmla="*/ 291 w 428"/>
              <a:gd name="T75" fmla="*/ 64 h 738"/>
              <a:gd name="T76" fmla="*/ 362 w 428"/>
              <a:gd name="T77" fmla="*/ 29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28" h="738">
                <a:moveTo>
                  <a:pt x="310" y="0"/>
                </a:moveTo>
                <a:lnTo>
                  <a:pt x="310" y="0"/>
                </a:lnTo>
                <a:cubicBezTo>
                  <a:pt x="118" y="0"/>
                  <a:pt x="118" y="0"/>
                  <a:pt x="118" y="0"/>
                </a:cubicBezTo>
                <a:cubicBezTo>
                  <a:pt x="53" y="0"/>
                  <a:pt x="0" y="53"/>
                  <a:pt x="0" y="116"/>
                </a:cubicBezTo>
                <a:cubicBezTo>
                  <a:pt x="0" y="620"/>
                  <a:pt x="0" y="620"/>
                  <a:pt x="0" y="620"/>
                </a:cubicBezTo>
                <a:cubicBezTo>
                  <a:pt x="0" y="685"/>
                  <a:pt x="53" y="737"/>
                  <a:pt x="118" y="737"/>
                </a:cubicBezTo>
                <a:cubicBezTo>
                  <a:pt x="310" y="737"/>
                  <a:pt x="310" y="737"/>
                  <a:pt x="310" y="737"/>
                </a:cubicBezTo>
                <a:cubicBezTo>
                  <a:pt x="375" y="737"/>
                  <a:pt x="427" y="685"/>
                  <a:pt x="427" y="620"/>
                </a:cubicBezTo>
                <a:cubicBezTo>
                  <a:pt x="427" y="116"/>
                  <a:pt x="427" y="116"/>
                  <a:pt x="427" y="116"/>
                </a:cubicBezTo>
                <a:cubicBezTo>
                  <a:pt x="427" y="53"/>
                  <a:pt x="375" y="0"/>
                  <a:pt x="310" y="0"/>
                </a:cubicBezTo>
                <a:close/>
                <a:moveTo>
                  <a:pt x="146" y="655"/>
                </a:moveTo>
                <a:lnTo>
                  <a:pt x="146" y="655"/>
                </a:lnTo>
                <a:cubicBezTo>
                  <a:pt x="124" y="655"/>
                  <a:pt x="124" y="655"/>
                  <a:pt x="124" y="655"/>
                </a:cubicBezTo>
                <a:cubicBezTo>
                  <a:pt x="104" y="655"/>
                  <a:pt x="89" y="640"/>
                  <a:pt x="89" y="621"/>
                </a:cubicBezTo>
                <a:cubicBezTo>
                  <a:pt x="89" y="601"/>
                  <a:pt x="89" y="601"/>
                  <a:pt x="89" y="601"/>
                </a:cubicBezTo>
                <a:cubicBezTo>
                  <a:pt x="136" y="601"/>
                  <a:pt x="136" y="601"/>
                  <a:pt x="136" y="601"/>
                </a:cubicBezTo>
                <a:cubicBezTo>
                  <a:pt x="142" y="601"/>
                  <a:pt x="146" y="606"/>
                  <a:pt x="146" y="611"/>
                </a:cubicBezTo>
                <a:lnTo>
                  <a:pt x="146" y="655"/>
                </a:lnTo>
                <a:close/>
                <a:moveTo>
                  <a:pt x="146" y="551"/>
                </a:moveTo>
                <a:lnTo>
                  <a:pt x="146" y="551"/>
                </a:lnTo>
                <a:cubicBezTo>
                  <a:pt x="146" y="557"/>
                  <a:pt x="142" y="562"/>
                  <a:pt x="136" y="562"/>
                </a:cubicBezTo>
                <a:cubicBezTo>
                  <a:pt x="89" y="562"/>
                  <a:pt x="89" y="562"/>
                  <a:pt x="89" y="562"/>
                </a:cubicBezTo>
                <a:cubicBezTo>
                  <a:pt x="89" y="542"/>
                  <a:pt x="89" y="542"/>
                  <a:pt x="89" y="542"/>
                </a:cubicBezTo>
                <a:cubicBezTo>
                  <a:pt x="89" y="523"/>
                  <a:pt x="104" y="509"/>
                  <a:pt x="124" y="509"/>
                </a:cubicBezTo>
                <a:cubicBezTo>
                  <a:pt x="146" y="509"/>
                  <a:pt x="146" y="509"/>
                  <a:pt x="146" y="509"/>
                </a:cubicBezTo>
                <a:lnTo>
                  <a:pt x="146" y="551"/>
                </a:lnTo>
                <a:close/>
                <a:moveTo>
                  <a:pt x="245" y="645"/>
                </a:moveTo>
                <a:lnTo>
                  <a:pt x="245" y="645"/>
                </a:lnTo>
                <a:cubicBezTo>
                  <a:pt x="245" y="651"/>
                  <a:pt x="241" y="655"/>
                  <a:pt x="234" y="655"/>
                </a:cubicBezTo>
                <a:cubicBezTo>
                  <a:pt x="193" y="655"/>
                  <a:pt x="193" y="655"/>
                  <a:pt x="193" y="655"/>
                </a:cubicBezTo>
                <a:cubicBezTo>
                  <a:pt x="187" y="655"/>
                  <a:pt x="183" y="651"/>
                  <a:pt x="183" y="645"/>
                </a:cubicBezTo>
                <a:cubicBezTo>
                  <a:pt x="183" y="611"/>
                  <a:pt x="183" y="611"/>
                  <a:pt x="183" y="611"/>
                </a:cubicBezTo>
                <a:cubicBezTo>
                  <a:pt x="183" y="606"/>
                  <a:pt x="187" y="601"/>
                  <a:pt x="193" y="601"/>
                </a:cubicBezTo>
                <a:cubicBezTo>
                  <a:pt x="234" y="601"/>
                  <a:pt x="234" y="601"/>
                  <a:pt x="234" y="601"/>
                </a:cubicBezTo>
                <a:cubicBezTo>
                  <a:pt x="241" y="601"/>
                  <a:pt x="245" y="606"/>
                  <a:pt x="245" y="611"/>
                </a:cubicBezTo>
                <a:lnTo>
                  <a:pt x="245" y="645"/>
                </a:lnTo>
                <a:close/>
                <a:moveTo>
                  <a:pt x="245" y="551"/>
                </a:moveTo>
                <a:lnTo>
                  <a:pt x="245" y="551"/>
                </a:lnTo>
                <a:cubicBezTo>
                  <a:pt x="245" y="557"/>
                  <a:pt x="241" y="562"/>
                  <a:pt x="234" y="562"/>
                </a:cubicBezTo>
                <a:cubicBezTo>
                  <a:pt x="193" y="562"/>
                  <a:pt x="193" y="562"/>
                  <a:pt x="193" y="562"/>
                </a:cubicBezTo>
                <a:cubicBezTo>
                  <a:pt x="187" y="562"/>
                  <a:pt x="183" y="557"/>
                  <a:pt x="183" y="551"/>
                </a:cubicBezTo>
                <a:cubicBezTo>
                  <a:pt x="183" y="518"/>
                  <a:pt x="183" y="518"/>
                  <a:pt x="183" y="518"/>
                </a:cubicBezTo>
                <a:cubicBezTo>
                  <a:pt x="183" y="513"/>
                  <a:pt x="187" y="509"/>
                  <a:pt x="193" y="509"/>
                </a:cubicBezTo>
                <a:cubicBezTo>
                  <a:pt x="234" y="509"/>
                  <a:pt x="234" y="509"/>
                  <a:pt x="234" y="509"/>
                </a:cubicBezTo>
                <a:cubicBezTo>
                  <a:pt x="241" y="509"/>
                  <a:pt x="245" y="513"/>
                  <a:pt x="245" y="518"/>
                </a:cubicBezTo>
                <a:lnTo>
                  <a:pt x="245" y="551"/>
                </a:lnTo>
                <a:close/>
                <a:moveTo>
                  <a:pt x="187" y="442"/>
                </a:moveTo>
                <a:lnTo>
                  <a:pt x="187" y="442"/>
                </a:lnTo>
                <a:cubicBezTo>
                  <a:pt x="187" y="427"/>
                  <a:pt x="200" y="415"/>
                  <a:pt x="215" y="415"/>
                </a:cubicBezTo>
                <a:cubicBezTo>
                  <a:pt x="229" y="415"/>
                  <a:pt x="241" y="427"/>
                  <a:pt x="241" y="442"/>
                </a:cubicBezTo>
                <a:cubicBezTo>
                  <a:pt x="241" y="457"/>
                  <a:pt x="229" y="469"/>
                  <a:pt x="215" y="469"/>
                </a:cubicBezTo>
                <a:cubicBezTo>
                  <a:pt x="200" y="469"/>
                  <a:pt x="187" y="457"/>
                  <a:pt x="187" y="442"/>
                </a:cubicBezTo>
                <a:close/>
                <a:moveTo>
                  <a:pt x="341" y="621"/>
                </a:moveTo>
                <a:lnTo>
                  <a:pt x="341" y="621"/>
                </a:lnTo>
                <a:cubicBezTo>
                  <a:pt x="341" y="640"/>
                  <a:pt x="325" y="655"/>
                  <a:pt x="305" y="655"/>
                </a:cubicBezTo>
                <a:cubicBezTo>
                  <a:pt x="283" y="655"/>
                  <a:pt x="283" y="655"/>
                  <a:pt x="283" y="655"/>
                </a:cubicBezTo>
                <a:cubicBezTo>
                  <a:pt x="283" y="611"/>
                  <a:pt x="283" y="611"/>
                  <a:pt x="283" y="611"/>
                </a:cubicBezTo>
                <a:cubicBezTo>
                  <a:pt x="283" y="606"/>
                  <a:pt x="288" y="601"/>
                  <a:pt x="294" y="601"/>
                </a:cubicBezTo>
                <a:cubicBezTo>
                  <a:pt x="341" y="601"/>
                  <a:pt x="341" y="601"/>
                  <a:pt x="341" y="601"/>
                </a:cubicBezTo>
                <a:lnTo>
                  <a:pt x="341" y="621"/>
                </a:lnTo>
                <a:close/>
                <a:moveTo>
                  <a:pt x="341" y="562"/>
                </a:moveTo>
                <a:lnTo>
                  <a:pt x="341" y="562"/>
                </a:lnTo>
                <a:cubicBezTo>
                  <a:pt x="294" y="562"/>
                  <a:pt x="294" y="562"/>
                  <a:pt x="294" y="562"/>
                </a:cubicBezTo>
                <a:cubicBezTo>
                  <a:pt x="288" y="562"/>
                  <a:pt x="283" y="557"/>
                  <a:pt x="283" y="551"/>
                </a:cubicBezTo>
                <a:cubicBezTo>
                  <a:pt x="283" y="509"/>
                  <a:pt x="283" y="509"/>
                  <a:pt x="283" y="509"/>
                </a:cubicBezTo>
                <a:cubicBezTo>
                  <a:pt x="305" y="509"/>
                  <a:pt x="305" y="509"/>
                  <a:pt x="305" y="509"/>
                </a:cubicBezTo>
                <a:cubicBezTo>
                  <a:pt x="325" y="509"/>
                  <a:pt x="341" y="523"/>
                  <a:pt x="341" y="542"/>
                </a:cubicBezTo>
                <a:lnTo>
                  <a:pt x="341" y="562"/>
                </a:lnTo>
                <a:close/>
                <a:moveTo>
                  <a:pt x="362" y="298"/>
                </a:moveTo>
                <a:lnTo>
                  <a:pt x="362" y="298"/>
                </a:lnTo>
                <a:cubicBezTo>
                  <a:pt x="362" y="338"/>
                  <a:pt x="330" y="370"/>
                  <a:pt x="291" y="370"/>
                </a:cubicBezTo>
                <a:cubicBezTo>
                  <a:pt x="137" y="370"/>
                  <a:pt x="137" y="370"/>
                  <a:pt x="137" y="370"/>
                </a:cubicBezTo>
                <a:cubicBezTo>
                  <a:pt x="97" y="370"/>
                  <a:pt x="65" y="338"/>
                  <a:pt x="65" y="298"/>
                </a:cubicBezTo>
                <a:cubicBezTo>
                  <a:pt x="65" y="136"/>
                  <a:pt x="65" y="136"/>
                  <a:pt x="65" y="136"/>
                </a:cubicBezTo>
                <a:cubicBezTo>
                  <a:pt x="65" y="96"/>
                  <a:pt x="97" y="64"/>
                  <a:pt x="137" y="64"/>
                </a:cubicBezTo>
                <a:cubicBezTo>
                  <a:pt x="291" y="64"/>
                  <a:pt x="291" y="64"/>
                  <a:pt x="291" y="64"/>
                </a:cubicBezTo>
                <a:cubicBezTo>
                  <a:pt x="330" y="64"/>
                  <a:pt x="362" y="96"/>
                  <a:pt x="362" y="136"/>
                </a:cubicBezTo>
                <a:lnTo>
                  <a:pt x="362" y="298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770683" y="1902907"/>
            <a:ext cx="198236" cy="281607"/>
            <a:chOff x="5770683" y="1902907"/>
            <a:chExt cx="198236" cy="281607"/>
          </a:xfrm>
          <a:solidFill>
            <a:srgbClr val="02D35F"/>
          </a:solidFill>
        </p:grpSpPr>
        <p:sp>
          <p:nvSpPr>
            <p:cNvPr id="3127" name="Freeform 55"/>
            <p:cNvSpPr>
              <a:spLocks noChangeArrowheads="1"/>
            </p:cNvSpPr>
            <p:nvPr/>
          </p:nvSpPr>
          <p:spPr bwMode="auto">
            <a:xfrm>
              <a:off x="5770683" y="1902907"/>
              <a:ext cx="198236" cy="281607"/>
            </a:xfrm>
            <a:custGeom>
              <a:avLst/>
              <a:gdLst>
                <a:gd name="T0" fmla="*/ 406 w 470"/>
                <a:gd name="T1" fmla="*/ 0 h 671"/>
                <a:gd name="T2" fmla="*/ 406 w 470"/>
                <a:gd name="T3" fmla="*/ 0 h 671"/>
                <a:gd name="T4" fmla="*/ 63 w 470"/>
                <a:gd name="T5" fmla="*/ 0 h 671"/>
                <a:gd name="T6" fmla="*/ 0 w 470"/>
                <a:gd name="T7" fmla="*/ 63 h 671"/>
                <a:gd name="T8" fmla="*/ 0 w 470"/>
                <a:gd name="T9" fmla="*/ 607 h 671"/>
                <a:gd name="T10" fmla="*/ 63 w 470"/>
                <a:gd name="T11" fmla="*/ 670 h 671"/>
                <a:gd name="T12" fmla="*/ 406 w 470"/>
                <a:gd name="T13" fmla="*/ 670 h 671"/>
                <a:gd name="T14" fmla="*/ 469 w 470"/>
                <a:gd name="T15" fmla="*/ 607 h 671"/>
                <a:gd name="T16" fmla="*/ 469 w 470"/>
                <a:gd name="T17" fmla="*/ 63 h 671"/>
                <a:gd name="T18" fmla="*/ 406 w 470"/>
                <a:gd name="T19" fmla="*/ 0 h 671"/>
                <a:gd name="T20" fmla="*/ 235 w 470"/>
                <a:gd name="T21" fmla="*/ 617 h 671"/>
                <a:gd name="T22" fmla="*/ 235 w 470"/>
                <a:gd name="T23" fmla="*/ 617 h 671"/>
                <a:gd name="T24" fmla="*/ 94 w 470"/>
                <a:gd name="T25" fmla="*/ 477 h 671"/>
                <a:gd name="T26" fmla="*/ 235 w 470"/>
                <a:gd name="T27" fmla="*/ 337 h 671"/>
                <a:gd name="T28" fmla="*/ 375 w 470"/>
                <a:gd name="T29" fmla="*/ 477 h 671"/>
                <a:gd name="T30" fmla="*/ 235 w 470"/>
                <a:gd name="T31" fmla="*/ 617 h 671"/>
                <a:gd name="T32" fmla="*/ 415 w 470"/>
                <a:gd name="T33" fmla="*/ 287 h 671"/>
                <a:gd name="T34" fmla="*/ 415 w 470"/>
                <a:gd name="T35" fmla="*/ 287 h 671"/>
                <a:gd name="T36" fmla="*/ 404 w 470"/>
                <a:gd name="T37" fmla="*/ 299 h 671"/>
                <a:gd name="T38" fmla="*/ 65 w 470"/>
                <a:gd name="T39" fmla="*/ 299 h 671"/>
                <a:gd name="T40" fmla="*/ 55 w 470"/>
                <a:gd name="T41" fmla="*/ 287 h 671"/>
                <a:gd name="T42" fmla="*/ 55 w 470"/>
                <a:gd name="T43" fmla="*/ 68 h 671"/>
                <a:gd name="T44" fmla="*/ 65 w 470"/>
                <a:gd name="T45" fmla="*/ 57 h 671"/>
                <a:gd name="T46" fmla="*/ 404 w 470"/>
                <a:gd name="T47" fmla="*/ 57 h 671"/>
                <a:gd name="T48" fmla="*/ 415 w 470"/>
                <a:gd name="T49" fmla="*/ 68 h 671"/>
                <a:gd name="T50" fmla="*/ 415 w 470"/>
                <a:gd name="T51" fmla="*/ 287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0" h="671">
                  <a:moveTo>
                    <a:pt x="406" y="0"/>
                  </a:moveTo>
                  <a:lnTo>
                    <a:pt x="406" y="0"/>
                  </a:ln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9"/>
                    <a:pt x="0" y="63"/>
                  </a:cubicBezTo>
                  <a:cubicBezTo>
                    <a:pt x="0" y="607"/>
                    <a:pt x="0" y="607"/>
                    <a:pt x="0" y="607"/>
                  </a:cubicBezTo>
                  <a:cubicBezTo>
                    <a:pt x="0" y="641"/>
                    <a:pt x="28" y="670"/>
                    <a:pt x="63" y="670"/>
                  </a:cubicBezTo>
                  <a:cubicBezTo>
                    <a:pt x="406" y="670"/>
                    <a:pt x="406" y="670"/>
                    <a:pt x="406" y="670"/>
                  </a:cubicBezTo>
                  <a:cubicBezTo>
                    <a:pt x="441" y="670"/>
                    <a:pt x="469" y="641"/>
                    <a:pt x="469" y="607"/>
                  </a:cubicBezTo>
                  <a:cubicBezTo>
                    <a:pt x="469" y="63"/>
                    <a:pt x="469" y="63"/>
                    <a:pt x="469" y="63"/>
                  </a:cubicBezTo>
                  <a:cubicBezTo>
                    <a:pt x="469" y="29"/>
                    <a:pt x="441" y="0"/>
                    <a:pt x="406" y="0"/>
                  </a:cubicBezTo>
                  <a:close/>
                  <a:moveTo>
                    <a:pt x="235" y="617"/>
                  </a:moveTo>
                  <a:lnTo>
                    <a:pt x="235" y="617"/>
                  </a:lnTo>
                  <a:cubicBezTo>
                    <a:pt x="158" y="617"/>
                    <a:pt x="94" y="555"/>
                    <a:pt x="94" y="477"/>
                  </a:cubicBezTo>
                  <a:cubicBezTo>
                    <a:pt x="94" y="400"/>
                    <a:pt x="158" y="337"/>
                    <a:pt x="235" y="337"/>
                  </a:cubicBezTo>
                  <a:cubicBezTo>
                    <a:pt x="312" y="337"/>
                    <a:pt x="375" y="400"/>
                    <a:pt x="375" y="477"/>
                  </a:cubicBezTo>
                  <a:cubicBezTo>
                    <a:pt x="375" y="555"/>
                    <a:pt x="312" y="617"/>
                    <a:pt x="235" y="617"/>
                  </a:cubicBezTo>
                  <a:close/>
                  <a:moveTo>
                    <a:pt x="415" y="287"/>
                  </a:moveTo>
                  <a:lnTo>
                    <a:pt x="415" y="287"/>
                  </a:lnTo>
                  <a:cubicBezTo>
                    <a:pt x="415" y="294"/>
                    <a:pt x="410" y="299"/>
                    <a:pt x="404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59" y="299"/>
                    <a:pt x="55" y="294"/>
                    <a:pt x="55" y="287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61"/>
                    <a:pt x="59" y="57"/>
                    <a:pt x="65" y="57"/>
                  </a:cubicBezTo>
                  <a:cubicBezTo>
                    <a:pt x="404" y="57"/>
                    <a:pt x="404" y="57"/>
                    <a:pt x="404" y="57"/>
                  </a:cubicBezTo>
                  <a:cubicBezTo>
                    <a:pt x="410" y="57"/>
                    <a:pt x="415" y="61"/>
                    <a:pt x="415" y="68"/>
                  </a:cubicBezTo>
                  <a:lnTo>
                    <a:pt x="415" y="2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Freeform 56"/>
            <p:cNvSpPr>
              <a:spLocks noChangeArrowheads="1"/>
            </p:cNvSpPr>
            <p:nvPr/>
          </p:nvSpPr>
          <p:spPr bwMode="auto">
            <a:xfrm>
              <a:off x="5841085" y="2075206"/>
              <a:ext cx="57432" cy="57434"/>
            </a:xfrm>
            <a:custGeom>
              <a:avLst/>
              <a:gdLst>
                <a:gd name="T0" fmla="*/ 69 w 138"/>
                <a:gd name="T1" fmla="*/ 0 h 137"/>
                <a:gd name="T2" fmla="*/ 69 w 138"/>
                <a:gd name="T3" fmla="*/ 0 h 137"/>
                <a:gd name="T4" fmla="*/ 0 w 138"/>
                <a:gd name="T5" fmla="*/ 68 h 137"/>
                <a:gd name="T6" fmla="*/ 69 w 138"/>
                <a:gd name="T7" fmla="*/ 136 h 137"/>
                <a:gd name="T8" fmla="*/ 137 w 138"/>
                <a:gd name="T9" fmla="*/ 68 h 137"/>
                <a:gd name="T10" fmla="*/ 69 w 138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137">
                  <a:moveTo>
                    <a:pt x="69" y="0"/>
                  </a:moveTo>
                  <a:lnTo>
                    <a:pt x="69" y="0"/>
                  </a:lnTo>
                  <a:cubicBezTo>
                    <a:pt x="32" y="0"/>
                    <a:pt x="0" y="31"/>
                    <a:pt x="0" y="68"/>
                  </a:cubicBezTo>
                  <a:cubicBezTo>
                    <a:pt x="0" y="105"/>
                    <a:pt x="32" y="136"/>
                    <a:pt x="69" y="136"/>
                  </a:cubicBezTo>
                  <a:cubicBezTo>
                    <a:pt x="107" y="136"/>
                    <a:pt x="137" y="105"/>
                    <a:pt x="137" y="68"/>
                  </a:cubicBezTo>
                  <a:cubicBezTo>
                    <a:pt x="137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9" name="Freeform 57"/>
          <p:cNvSpPr>
            <a:spLocks noChangeArrowheads="1"/>
          </p:cNvSpPr>
          <p:nvPr/>
        </p:nvSpPr>
        <p:spPr bwMode="auto">
          <a:xfrm>
            <a:off x="6587714" y="1943666"/>
            <a:ext cx="296429" cy="201941"/>
          </a:xfrm>
          <a:custGeom>
            <a:avLst/>
            <a:gdLst>
              <a:gd name="T0" fmla="*/ 700 w 706"/>
              <a:gd name="T1" fmla="*/ 146 h 482"/>
              <a:gd name="T2" fmla="*/ 700 w 706"/>
              <a:gd name="T3" fmla="*/ 146 h 482"/>
              <a:gd name="T4" fmla="*/ 689 w 706"/>
              <a:gd name="T5" fmla="*/ 146 h 482"/>
              <a:gd name="T6" fmla="*/ 550 w 706"/>
              <a:gd name="T7" fmla="*/ 225 h 482"/>
              <a:gd name="T8" fmla="*/ 550 w 706"/>
              <a:gd name="T9" fmla="*/ 159 h 482"/>
              <a:gd name="T10" fmla="*/ 490 w 706"/>
              <a:gd name="T11" fmla="*/ 98 h 482"/>
              <a:gd name="T12" fmla="*/ 259 w 706"/>
              <a:gd name="T13" fmla="*/ 98 h 482"/>
              <a:gd name="T14" fmla="*/ 262 w 706"/>
              <a:gd name="T15" fmla="*/ 91 h 482"/>
              <a:gd name="T16" fmla="*/ 262 w 706"/>
              <a:gd name="T17" fmla="*/ 11 h 482"/>
              <a:gd name="T18" fmla="*/ 250 w 706"/>
              <a:gd name="T19" fmla="*/ 0 h 482"/>
              <a:gd name="T20" fmla="*/ 59 w 706"/>
              <a:gd name="T21" fmla="*/ 0 h 482"/>
              <a:gd name="T22" fmla="*/ 49 w 706"/>
              <a:gd name="T23" fmla="*/ 11 h 482"/>
              <a:gd name="T24" fmla="*/ 59 w 706"/>
              <a:gd name="T25" fmla="*/ 23 h 482"/>
              <a:gd name="T26" fmla="*/ 239 w 706"/>
              <a:gd name="T27" fmla="*/ 23 h 482"/>
              <a:gd name="T28" fmla="*/ 239 w 706"/>
              <a:gd name="T29" fmla="*/ 91 h 482"/>
              <a:gd name="T30" fmla="*/ 242 w 706"/>
              <a:gd name="T31" fmla="*/ 98 h 482"/>
              <a:gd name="T32" fmla="*/ 60 w 706"/>
              <a:gd name="T33" fmla="*/ 98 h 482"/>
              <a:gd name="T34" fmla="*/ 0 w 706"/>
              <a:gd name="T35" fmla="*/ 159 h 482"/>
              <a:gd name="T36" fmla="*/ 0 w 706"/>
              <a:gd name="T37" fmla="*/ 420 h 482"/>
              <a:gd name="T38" fmla="*/ 60 w 706"/>
              <a:gd name="T39" fmla="*/ 481 h 482"/>
              <a:gd name="T40" fmla="*/ 490 w 706"/>
              <a:gd name="T41" fmla="*/ 481 h 482"/>
              <a:gd name="T42" fmla="*/ 550 w 706"/>
              <a:gd name="T43" fmla="*/ 420 h 482"/>
              <a:gd name="T44" fmla="*/ 550 w 706"/>
              <a:gd name="T45" fmla="*/ 358 h 482"/>
              <a:gd name="T46" fmla="*/ 689 w 706"/>
              <a:gd name="T47" fmla="*/ 433 h 482"/>
              <a:gd name="T48" fmla="*/ 694 w 706"/>
              <a:gd name="T49" fmla="*/ 434 h 482"/>
              <a:gd name="T50" fmla="*/ 700 w 706"/>
              <a:gd name="T51" fmla="*/ 433 h 482"/>
              <a:gd name="T52" fmla="*/ 705 w 706"/>
              <a:gd name="T53" fmla="*/ 422 h 482"/>
              <a:gd name="T54" fmla="*/ 705 w 706"/>
              <a:gd name="T55" fmla="*/ 156 h 482"/>
              <a:gd name="T56" fmla="*/ 700 w 706"/>
              <a:gd name="T57" fmla="*/ 146 h 482"/>
              <a:gd name="T58" fmla="*/ 173 w 706"/>
              <a:gd name="T59" fmla="*/ 360 h 482"/>
              <a:gd name="T60" fmla="*/ 173 w 706"/>
              <a:gd name="T61" fmla="*/ 360 h 482"/>
              <a:gd name="T62" fmla="*/ 108 w 706"/>
              <a:gd name="T63" fmla="*/ 295 h 482"/>
              <a:gd name="T64" fmla="*/ 173 w 706"/>
              <a:gd name="T65" fmla="*/ 231 h 482"/>
              <a:gd name="T66" fmla="*/ 238 w 706"/>
              <a:gd name="T67" fmla="*/ 295 h 482"/>
              <a:gd name="T68" fmla="*/ 173 w 706"/>
              <a:gd name="T69" fmla="*/ 360 h 482"/>
              <a:gd name="T70" fmla="*/ 367 w 706"/>
              <a:gd name="T71" fmla="*/ 360 h 482"/>
              <a:gd name="T72" fmla="*/ 367 w 706"/>
              <a:gd name="T73" fmla="*/ 360 h 482"/>
              <a:gd name="T74" fmla="*/ 302 w 706"/>
              <a:gd name="T75" fmla="*/ 295 h 482"/>
              <a:gd name="T76" fmla="*/ 367 w 706"/>
              <a:gd name="T77" fmla="*/ 231 h 482"/>
              <a:gd name="T78" fmla="*/ 432 w 706"/>
              <a:gd name="T79" fmla="*/ 295 h 482"/>
              <a:gd name="T80" fmla="*/ 367 w 706"/>
              <a:gd name="T81" fmla="*/ 36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6" h="482">
                <a:moveTo>
                  <a:pt x="700" y="146"/>
                </a:moveTo>
                <a:lnTo>
                  <a:pt x="700" y="146"/>
                </a:lnTo>
                <a:cubicBezTo>
                  <a:pt x="697" y="144"/>
                  <a:pt x="692" y="144"/>
                  <a:pt x="689" y="146"/>
                </a:cubicBezTo>
                <a:cubicBezTo>
                  <a:pt x="550" y="225"/>
                  <a:pt x="550" y="225"/>
                  <a:pt x="550" y="225"/>
                </a:cubicBezTo>
                <a:cubicBezTo>
                  <a:pt x="550" y="159"/>
                  <a:pt x="550" y="159"/>
                  <a:pt x="550" y="159"/>
                </a:cubicBezTo>
                <a:cubicBezTo>
                  <a:pt x="550" y="125"/>
                  <a:pt x="523" y="98"/>
                  <a:pt x="490" y="98"/>
                </a:cubicBezTo>
                <a:cubicBezTo>
                  <a:pt x="259" y="98"/>
                  <a:pt x="259" y="98"/>
                  <a:pt x="259" y="98"/>
                </a:cubicBezTo>
                <a:cubicBezTo>
                  <a:pt x="261" y="96"/>
                  <a:pt x="262" y="94"/>
                  <a:pt x="262" y="91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62" y="5"/>
                  <a:pt x="257" y="0"/>
                  <a:pt x="25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3" y="0"/>
                  <a:pt x="49" y="5"/>
                  <a:pt x="49" y="11"/>
                </a:cubicBezTo>
                <a:cubicBezTo>
                  <a:pt x="49" y="17"/>
                  <a:pt x="53" y="23"/>
                  <a:pt x="59" y="23"/>
                </a:cubicBezTo>
                <a:cubicBezTo>
                  <a:pt x="239" y="23"/>
                  <a:pt x="239" y="23"/>
                  <a:pt x="239" y="23"/>
                </a:cubicBezTo>
                <a:cubicBezTo>
                  <a:pt x="239" y="91"/>
                  <a:pt x="239" y="91"/>
                  <a:pt x="239" y="91"/>
                </a:cubicBezTo>
                <a:cubicBezTo>
                  <a:pt x="239" y="94"/>
                  <a:pt x="241" y="96"/>
                  <a:pt x="242" y="98"/>
                </a:cubicBezTo>
                <a:cubicBezTo>
                  <a:pt x="60" y="98"/>
                  <a:pt x="60" y="98"/>
                  <a:pt x="60" y="98"/>
                </a:cubicBezTo>
                <a:cubicBezTo>
                  <a:pt x="27" y="98"/>
                  <a:pt x="0" y="125"/>
                  <a:pt x="0" y="159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454"/>
                  <a:pt x="27" y="481"/>
                  <a:pt x="60" y="481"/>
                </a:cubicBezTo>
                <a:cubicBezTo>
                  <a:pt x="490" y="481"/>
                  <a:pt x="490" y="481"/>
                  <a:pt x="490" y="481"/>
                </a:cubicBezTo>
                <a:cubicBezTo>
                  <a:pt x="523" y="481"/>
                  <a:pt x="550" y="454"/>
                  <a:pt x="550" y="420"/>
                </a:cubicBezTo>
                <a:cubicBezTo>
                  <a:pt x="550" y="358"/>
                  <a:pt x="550" y="358"/>
                  <a:pt x="550" y="358"/>
                </a:cubicBezTo>
                <a:cubicBezTo>
                  <a:pt x="689" y="433"/>
                  <a:pt x="689" y="433"/>
                  <a:pt x="689" y="433"/>
                </a:cubicBezTo>
                <a:cubicBezTo>
                  <a:pt x="691" y="434"/>
                  <a:pt x="693" y="434"/>
                  <a:pt x="694" y="434"/>
                </a:cubicBezTo>
                <a:cubicBezTo>
                  <a:pt x="696" y="434"/>
                  <a:pt x="698" y="434"/>
                  <a:pt x="700" y="433"/>
                </a:cubicBezTo>
                <a:cubicBezTo>
                  <a:pt x="703" y="431"/>
                  <a:pt x="705" y="426"/>
                  <a:pt x="705" y="422"/>
                </a:cubicBezTo>
                <a:cubicBezTo>
                  <a:pt x="705" y="156"/>
                  <a:pt x="705" y="156"/>
                  <a:pt x="705" y="156"/>
                </a:cubicBezTo>
                <a:cubicBezTo>
                  <a:pt x="705" y="152"/>
                  <a:pt x="703" y="149"/>
                  <a:pt x="700" y="146"/>
                </a:cubicBezTo>
                <a:close/>
                <a:moveTo>
                  <a:pt x="173" y="360"/>
                </a:moveTo>
                <a:lnTo>
                  <a:pt x="173" y="360"/>
                </a:lnTo>
                <a:cubicBezTo>
                  <a:pt x="137" y="360"/>
                  <a:pt x="108" y="331"/>
                  <a:pt x="108" y="295"/>
                </a:cubicBezTo>
                <a:cubicBezTo>
                  <a:pt x="108" y="260"/>
                  <a:pt x="137" y="231"/>
                  <a:pt x="173" y="231"/>
                </a:cubicBezTo>
                <a:cubicBezTo>
                  <a:pt x="209" y="231"/>
                  <a:pt x="238" y="260"/>
                  <a:pt x="238" y="295"/>
                </a:cubicBezTo>
                <a:cubicBezTo>
                  <a:pt x="238" y="331"/>
                  <a:pt x="209" y="360"/>
                  <a:pt x="173" y="360"/>
                </a:cubicBezTo>
                <a:close/>
                <a:moveTo>
                  <a:pt x="367" y="360"/>
                </a:moveTo>
                <a:lnTo>
                  <a:pt x="367" y="360"/>
                </a:lnTo>
                <a:cubicBezTo>
                  <a:pt x="331" y="360"/>
                  <a:pt x="302" y="331"/>
                  <a:pt x="302" y="295"/>
                </a:cubicBezTo>
                <a:cubicBezTo>
                  <a:pt x="302" y="260"/>
                  <a:pt x="331" y="231"/>
                  <a:pt x="367" y="231"/>
                </a:cubicBezTo>
                <a:cubicBezTo>
                  <a:pt x="402" y="231"/>
                  <a:pt x="432" y="260"/>
                  <a:pt x="432" y="295"/>
                </a:cubicBezTo>
                <a:cubicBezTo>
                  <a:pt x="432" y="331"/>
                  <a:pt x="402" y="360"/>
                  <a:pt x="367" y="360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Freeform 58"/>
          <p:cNvSpPr>
            <a:spLocks noChangeArrowheads="1"/>
          </p:cNvSpPr>
          <p:nvPr/>
        </p:nvSpPr>
        <p:spPr bwMode="auto">
          <a:xfrm>
            <a:off x="7452916" y="1945518"/>
            <a:ext cx="300134" cy="198237"/>
          </a:xfrm>
          <a:custGeom>
            <a:avLst/>
            <a:gdLst>
              <a:gd name="T0" fmla="*/ 55 w 713"/>
              <a:gd name="T1" fmla="*/ 0 h 470"/>
              <a:gd name="T2" fmla="*/ 55 w 713"/>
              <a:gd name="T3" fmla="*/ 469 h 470"/>
              <a:gd name="T4" fmla="*/ 638 w 713"/>
              <a:gd name="T5" fmla="*/ 457 h 470"/>
              <a:gd name="T6" fmla="*/ 712 w 713"/>
              <a:gd name="T7" fmla="*/ 62 h 470"/>
              <a:gd name="T8" fmla="*/ 605 w 713"/>
              <a:gd name="T9" fmla="*/ 226 h 470"/>
              <a:gd name="T10" fmla="*/ 605 w 713"/>
              <a:gd name="T11" fmla="*/ 266 h 470"/>
              <a:gd name="T12" fmla="*/ 63 w 713"/>
              <a:gd name="T13" fmla="*/ 75 h 470"/>
              <a:gd name="T14" fmla="*/ 589 w 713"/>
              <a:gd name="T15" fmla="*/ 75 h 470"/>
              <a:gd name="T16" fmla="*/ 76 w 713"/>
              <a:gd name="T17" fmla="*/ 182 h 470"/>
              <a:gd name="T18" fmla="*/ 563 w 713"/>
              <a:gd name="T19" fmla="*/ 226 h 470"/>
              <a:gd name="T20" fmla="*/ 528 w 713"/>
              <a:gd name="T21" fmla="*/ 266 h 470"/>
              <a:gd name="T22" fmla="*/ 374 w 713"/>
              <a:gd name="T23" fmla="*/ 266 h 470"/>
              <a:gd name="T24" fmla="*/ 410 w 713"/>
              <a:gd name="T25" fmla="*/ 226 h 470"/>
              <a:gd name="T26" fmla="*/ 410 w 713"/>
              <a:gd name="T27" fmla="*/ 296 h 470"/>
              <a:gd name="T28" fmla="*/ 374 w 713"/>
              <a:gd name="T29" fmla="*/ 336 h 470"/>
              <a:gd name="T30" fmla="*/ 297 w 713"/>
              <a:gd name="T31" fmla="*/ 266 h 470"/>
              <a:gd name="T32" fmla="*/ 333 w 713"/>
              <a:gd name="T33" fmla="*/ 226 h 470"/>
              <a:gd name="T34" fmla="*/ 333 w 713"/>
              <a:gd name="T35" fmla="*/ 296 h 470"/>
              <a:gd name="T36" fmla="*/ 297 w 713"/>
              <a:gd name="T37" fmla="*/ 336 h 470"/>
              <a:gd name="T38" fmla="*/ 220 w 713"/>
              <a:gd name="T39" fmla="*/ 266 h 470"/>
              <a:gd name="T40" fmla="*/ 256 w 713"/>
              <a:gd name="T41" fmla="*/ 226 h 470"/>
              <a:gd name="T42" fmla="*/ 256 w 713"/>
              <a:gd name="T43" fmla="*/ 296 h 470"/>
              <a:gd name="T44" fmla="*/ 220 w 713"/>
              <a:gd name="T45" fmla="*/ 336 h 470"/>
              <a:gd name="T46" fmla="*/ 179 w 713"/>
              <a:gd name="T47" fmla="*/ 226 h 470"/>
              <a:gd name="T48" fmla="*/ 143 w 713"/>
              <a:gd name="T49" fmla="*/ 266 h 470"/>
              <a:gd name="T50" fmla="*/ 102 w 713"/>
              <a:gd name="T51" fmla="*/ 226 h 470"/>
              <a:gd name="T52" fmla="*/ 66 w 713"/>
              <a:gd name="T53" fmla="*/ 266 h 470"/>
              <a:gd name="T54" fmla="*/ 66 w 713"/>
              <a:gd name="T55" fmla="*/ 296 h 470"/>
              <a:gd name="T56" fmla="*/ 179 w 713"/>
              <a:gd name="T57" fmla="*/ 336 h 470"/>
              <a:gd name="T58" fmla="*/ 137 w 713"/>
              <a:gd name="T59" fmla="*/ 403 h 470"/>
              <a:gd name="T60" fmla="*/ 101 w 713"/>
              <a:gd name="T61" fmla="*/ 362 h 470"/>
              <a:gd name="T62" fmla="*/ 412 w 713"/>
              <a:gd name="T63" fmla="*/ 403 h 470"/>
              <a:gd name="T64" fmla="*/ 179 w 713"/>
              <a:gd name="T65" fmla="*/ 362 h 470"/>
              <a:gd name="T66" fmla="*/ 486 w 713"/>
              <a:gd name="T67" fmla="*/ 403 h 470"/>
              <a:gd name="T68" fmla="*/ 451 w 713"/>
              <a:gd name="T69" fmla="*/ 362 h 470"/>
              <a:gd name="T70" fmla="*/ 486 w 713"/>
              <a:gd name="T71" fmla="*/ 336 h 470"/>
              <a:gd name="T72" fmla="*/ 451 w 713"/>
              <a:gd name="T73" fmla="*/ 296 h 470"/>
              <a:gd name="T74" fmla="*/ 486 w 713"/>
              <a:gd name="T75" fmla="*/ 266 h 470"/>
              <a:gd name="T76" fmla="*/ 451 w 713"/>
              <a:gd name="T77" fmla="*/ 226 h 470"/>
              <a:gd name="T78" fmla="*/ 563 w 713"/>
              <a:gd name="T79" fmla="*/ 403 h 470"/>
              <a:gd name="T80" fmla="*/ 528 w 713"/>
              <a:gd name="T81" fmla="*/ 362 h 470"/>
              <a:gd name="T82" fmla="*/ 640 w 713"/>
              <a:gd name="T83" fmla="*/ 336 h 470"/>
              <a:gd name="T84" fmla="*/ 528 w 713"/>
              <a:gd name="T85" fmla="*/ 296 h 470"/>
              <a:gd name="T86" fmla="*/ 650 w 713"/>
              <a:gd name="T87" fmla="*/ 145 h 470"/>
              <a:gd name="T88" fmla="*/ 626 w 713"/>
              <a:gd name="T89" fmla="*/ 145 h 470"/>
              <a:gd name="T90" fmla="*/ 650 w 713"/>
              <a:gd name="T91" fmla="*/ 92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3" h="470">
                <a:moveTo>
                  <a:pt x="658" y="0"/>
                </a:moveTo>
                <a:lnTo>
                  <a:pt x="658" y="0"/>
                </a:lnTo>
                <a:cubicBezTo>
                  <a:pt x="55" y="0"/>
                  <a:pt x="55" y="0"/>
                  <a:pt x="55" y="0"/>
                </a:cubicBezTo>
                <a:cubicBezTo>
                  <a:pt x="25" y="0"/>
                  <a:pt x="0" y="28"/>
                  <a:pt x="0" y="62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440"/>
                  <a:pt x="25" y="469"/>
                  <a:pt x="55" y="469"/>
                </a:cubicBezTo>
                <a:cubicBezTo>
                  <a:pt x="616" y="469"/>
                  <a:pt x="616" y="469"/>
                  <a:pt x="616" y="469"/>
                </a:cubicBezTo>
                <a:cubicBezTo>
                  <a:pt x="619" y="469"/>
                  <a:pt x="621" y="468"/>
                  <a:pt x="624" y="467"/>
                </a:cubicBezTo>
                <a:cubicBezTo>
                  <a:pt x="628" y="463"/>
                  <a:pt x="633" y="460"/>
                  <a:pt x="638" y="457"/>
                </a:cubicBezTo>
                <a:cubicBezTo>
                  <a:pt x="652" y="447"/>
                  <a:pt x="665" y="435"/>
                  <a:pt x="680" y="420"/>
                </a:cubicBezTo>
                <a:cubicBezTo>
                  <a:pt x="687" y="413"/>
                  <a:pt x="712" y="375"/>
                  <a:pt x="712" y="365"/>
                </a:cubicBezTo>
                <a:cubicBezTo>
                  <a:pt x="712" y="62"/>
                  <a:pt x="712" y="62"/>
                  <a:pt x="712" y="62"/>
                </a:cubicBezTo>
                <a:cubicBezTo>
                  <a:pt x="712" y="28"/>
                  <a:pt x="688" y="0"/>
                  <a:pt x="658" y="0"/>
                </a:cubicBezTo>
                <a:close/>
                <a:moveTo>
                  <a:pt x="605" y="226"/>
                </a:moveTo>
                <a:lnTo>
                  <a:pt x="605" y="226"/>
                </a:lnTo>
                <a:cubicBezTo>
                  <a:pt x="640" y="226"/>
                  <a:pt x="640" y="226"/>
                  <a:pt x="640" y="226"/>
                </a:cubicBezTo>
                <a:cubicBezTo>
                  <a:pt x="640" y="266"/>
                  <a:pt x="640" y="266"/>
                  <a:pt x="640" y="266"/>
                </a:cubicBezTo>
                <a:cubicBezTo>
                  <a:pt x="605" y="266"/>
                  <a:pt x="605" y="266"/>
                  <a:pt x="605" y="266"/>
                </a:cubicBezTo>
                <a:lnTo>
                  <a:pt x="605" y="226"/>
                </a:lnTo>
                <a:close/>
                <a:moveTo>
                  <a:pt x="63" y="75"/>
                </a:moveTo>
                <a:lnTo>
                  <a:pt x="63" y="75"/>
                </a:lnTo>
                <a:cubicBezTo>
                  <a:pt x="63" y="69"/>
                  <a:pt x="69" y="63"/>
                  <a:pt x="76" y="63"/>
                </a:cubicBezTo>
                <a:cubicBezTo>
                  <a:pt x="578" y="63"/>
                  <a:pt x="578" y="63"/>
                  <a:pt x="578" y="63"/>
                </a:cubicBezTo>
                <a:cubicBezTo>
                  <a:pt x="584" y="63"/>
                  <a:pt x="589" y="69"/>
                  <a:pt x="589" y="75"/>
                </a:cubicBezTo>
                <a:cubicBezTo>
                  <a:pt x="589" y="170"/>
                  <a:pt x="589" y="170"/>
                  <a:pt x="589" y="170"/>
                </a:cubicBezTo>
                <a:cubicBezTo>
                  <a:pt x="589" y="177"/>
                  <a:pt x="584" y="182"/>
                  <a:pt x="578" y="182"/>
                </a:cubicBezTo>
                <a:cubicBezTo>
                  <a:pt x="76" y="182"/>
                  <a:pt x="76" y="182"/>
                  <a:pt x="76" y="182"/>
                </a:cubicBezTo>
                <a:cubicBezTo>
                  <a:pt x="69" y="182"/>
                  <a:pt x="63" y="177"/>
                  <a:pt x="63" y="170"/>
                </a:cubicBezTo>
                <a:lnTo>
                  <a:pt x="63" y="75"/>
                </a:lnTo>
                <a:close/>
                <a:moveTo>
                  <a:pt x="563" y="226"/>
                </a:moveTo>
                <a:lnTo>
                  <a:pt x="563" y="226"/>
                </a:lnTo>
                <a:cubicBezTo>
                  <a:pt x="563" y="266"/>
                  <a:pt x="563" y="266"/>
                  <a:pt x="563" y="266"/>
                </a:cubicBezTo>
                <a:cubicBezTo>
                  <a:pt x="528" y="266"/>
                  <a:pt x="528" y="266"/>
                  <a:pt x="528" y="266"/>
                </a:cubicBezTo>
                <a:cubicBezTo>
                  <a:pt x="528" y="226"/>
                  <a:pt x="528" y="226"/>
                  <a:pt x="528" y="226"/>
                </a:cubicBezTo>
                <a:lnTo>
                  <a:pt x="563" y="226"/>
                </a:lnTo>
                <a:close/>
                <a:moveTo>
                  <a:pt x="374" y="266"/>
                </a:moveTo>
                <a:lnTo>
                  <a:pt x="374" y="266"/>
                </a:lnTo>
                <a:cubicBezTo>
                  <a:pt x="374" y="226"/>
                  <a:pt x="374" y="226"/>
                  <a:pt x="374" y="226"/>
                </a:cubicBezTo>
                <a:cubicBezTo>
                  <a:pt x="410" y="226"/>
                  <a:pt x="410" y="226"/>
                  <a:pt x="410" y="226"/>
                </a:cubicBezTo>
                <a:cubicBezTo>
                  <a:pt x="410" y="266"/>
                  <a:pt x="410" y="266"/>
                  <a:pt x="410" y="266"/>
                </a:cubicBezTo>
                <a:lnTo>
                  <a:pt x="374" y="266"/>
                </a:lnTo>
                <a:close/>
                <a:moveTo>
                  <a:pt x="410" y="296"/>
                </a:moveTo>
                <a:lnTo>
                  <a:pt x="410" y="296"/>
                </a:lnTo>
                <a:cubicBezTo>
                  <a:pt x="410" y="336"/>
                  <a:pt x="410" y="336"/>
                  <a:pt x="410" y="336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4" y="296"/>
                  <a:pt x="374" y="296"/>
                  <a:pt x="374" y="296"/>
                </a:cubicBezTo>
                <a:lnTo>
                  <a:pt x="410" y="296"/>
                </a:lnTo>
                <a:close/>
                <a:moveTo>
                  <a:pt x="297" y="266"/>
                </a:moveTo>
                <a:lnTo>
                  <a:pt x="297" y="266"/>
                </a:lnTo>
                <a:cubicBezTo>
                  <a:pt x="297" y="226"/>
                  <a:pt x="297" y="226"/>
                  <a:pt x="297" y="226"/>
                </a:cubicBezTo>
                <a:cubicBezTo>
                  <a:pt x="333" y="226"/>
                  <a:pt x="333" y="226"/>
                  <a:pt x="333" y="226"/>
                </a:cubicBezTo>
                <a:cubicBezTo>
                  <a:pt x="333" y="266"/>
                  <a:pt x="333" y="266"/>
                  <a:pt x="333" y="266"/>
                </a:cubicBezTo>
                <a:lnTo>
                  <a:pt x="297" y="266"/>
                </a:lnTo>
                <a:close/>
                <a:moveTo>
                  <a:pt x="333" y="296"/>
                </a:moveTo>
                <a:lnTo>
                  <a:pt x="333" y="296"/>
                </a:lnTo>
                <a:cubicBezTo>
                  <a:pt x="333" y="336"/>
                  <a:pt x="333" y="336"/>
                  <a:pt x="333" y="336"/>
                </a:cubicBezTo>
                <a:cubicBezTo>
                  <a:pt x="297" y="336"/>
                  <a:pt x="297" y="336"/>
                  <a:pt x="297" y="336"/>
                </a:cubicBezTo>
                <a:cubicBezTo>
                  <a:pt x="297" y="296"/>
                  <a:pt x="297" y="296"/>
                  <a:pt x="297" y="296"/>
                </a:cubicBezTo>
                <a:lnTo>
                  <a:pt x="333" y="296"/>
                </a:lnTo>
                <a:close/>
                <a:moveTo>
                  <a:pt x="220" y="266"/>
                </a:moveTo>
                <a:lnTo>
                  <a:pt x="220" y="266"/>
                </a:lnTo>
                <a:cubicBezTo>
                  <a:pt x="220" y="226"/>
                  <a:pt x="220" y="226"/>
                  <a:pt x="220" y="226"/>
                </a:cubicBezTo>
                <a:cubicBezTo>
                  <a:pt x="256" y="226"/>
                  <a:pt x="256" y="226"/>
                  <a:pt x="256" y="226"/>
                </a:cubicBezTo>
                <a:cubicBezTo>
                  <a:pt x="256" y="266"/>
                  <a:pt x="256" y="266"/>
                  <a:pt x="256" y="266"/>
                </a:cubicBezTo>
                <a:lnTo>
                  <a:pt x="220" y="266"/>
                </a:lnTo>
                <a:close/>
                <a:moveTo>
                  <a:pt x="256" y="296"/>
                </a:moveTo>
                <a:lnTo>
                  <a:pt x="256" y="296"/>
                </a:lnTo>
                <a:cubicBezTo>
                  <a:pt x="256" y="336"/>
                  <a:pt x="256" y="336"/>
                  <a:pt x="256" y="336"/>
                </a:cubicBezTo>
                <a:cubicBezTo>
                  <a:pt x="220" y="336"/>
                  <a:pt x="220" y="336"/>
                  <a:pt x="220" y="336"/>
                </a:cubicBezTo>
                <a:cubicBezTo>
                  <a:pt x="220" y="296"/>
                  <a:pt x="220" y="296"/>
                  <a:pt x="220" y="296"/>
                </a:cubicBezTo>
                <a:lnTo>
                  <a:pt x="256" y="296"/>
                </a:lnTo>
                <a:close/>
                <a:moveTo>
                  <a:pt x="179" y="226"/>
                </a:moveTo>
                <a:lnTo>
                  <a:pt x="179" y="226"/>
                </a:lnTo>
                <a:cubicBezTo>
                  <a:pt x="179" y="266"/>
                  <a:pt x="179" y="266"/>
                  <a:pt x="179" y="266"/>
                </a:cubicBezTo>
                <a:cubicBezTo>
                  <a:pt x="143" y="266"/>
                  <a:pt x="143" y="266"/>
                  <a:pt x="143" y="266"/>
                </a:cubicBezTo>
                <a:cubicBezTo>
                  <a:pt x="143" y="226"/>
                  <a:pt x="143" y="226"/>
                  <a:pt x="143" y="226"/>
                </a:cubicBezTo>
                <a:lnTo>
                  <a:pt x="179" y="226"/>
                </a:lnTo>
                <a:close/>
                <a:moveTo>
                  <a:pt x="102" y="226"/>
                </a:moveTo>
                <a:lnTo>
                  <a:pt x="102" y="226"/>
                </a:lnTo>
                <a:cubicBezTo>
                  <a:pt x="102" y="266"/>
                  <a:pt x="102" y="266"/>
                  <a:pt x="102" y="266"/>
                </a:cubicBezTo>
                <a:cubicBezTo>
                  <a:pt x="66" y="266"/>
                  <a:pt x="66" y="266"/>
                  <a:pt x="66" y="266"/>
                </a:cubicBezTo>
                <a:cubicBezTo>
                  <a:pt x="66" y="226"/>
                  <a:pt x="66" y="226"/>
                  <a:pt x="66" y="226"/>
                </a:cubicBezTo>
                <a:lnTo>
                  <a:pt x="102" y="226"/>
                </a:lnTo>
                <a:close/>
                <a:moveTo>
                  <a:pt x="66" y="296"/>
                </a:moveTo>
                <a:lnTo>
                  <a:pt x="66" y="296"/>
                </a:lnTo>
                <a:cubicBezTo>
                  <a:pt x="179" y="296"/>
                  <a:pt x="179" y="296"/>
                  <a:pt x="179" y="296"/>
                </a:cubicBezTo>
                <a:cubicBezTo>
                  <a:pt x="179" y="336"/>
                  <a:pt x="179" y="336"/>
                  <a:pt x="179" y="336"/>
                </a:cubicBezTo>
                <a:cubicBezTo>
                  <a:pt x="66" y="336"/>
                  <a:pt x="66" y="336"/>
                  <a:pt x="66" y="336"/>
                </a:cubicBezTo>
                <a:lnTo>
                  <a:pt x="66" y="296"/>
                </a:lnTo>
                <a:close/>
                <a:moveTo>
                  <a:pt x="137" y="403"/>
                </a:moveTo>
                <a:lnTo>
                  <a:pt x="137" y="403"/>
                </a:lnTo>
                <a:cubicBezTo>
                  <a:pt x="101" y="403"/>
                  <a:pt x="101" y="403"/>
                  <a:pt x="101" y="403"/>
                </a:cubicBezTo>
                <a:cubicBezTo>
                  <a:pt x="101" y="362"/>
                  <a:pt x="101" y="362"/>
                  <a:pt x="101" y="362"/>
                </a:cubicBezTo>
                <a:cubicBezTo>
                  <a:pt x="137" y="362"/>
                  <a:pt x="137" y="362"/>
                  <a:pt x="137" y="362"/>
                </a:cubicBezTo>
                <a:lnTo>
                  <a:pt x="137" y="403"/>
                </a:lnTo>
                <a:close/>
                <a:moveTo>
                  <a:pt x="412" y="403"/>
                </a:moveTo>
                <a:lnTo>
                  <a:pt x="412" y="403"/>
                </a:lnTo>
                <a:cubicBezTo>
                  <a:pt x="179" y="403"/>
                  <a:pt x="179" y="403"/>
                  <a:pt x="179" y="403"/>
                </a:cubicBezTo>
                <a:cubicBezTo>
                  <a:pt x="179" y="362"/>
                  <a:pt x="179" y="362"/>
                  <a:pt x="179" y="362"/>
                </a:cubicBezTo>
                <a:cubicBezTo>
                  <a:pt x="412" y="362"/>
                  <a:pt x="412" y="362"/>
                  <a:pt x="412" y="362"/>
                </a:cubicBezTo>
                <a:lnTo>
                  <a:pt x="412" y="403"/>
                </a:lnTo>
                <a:close/>
                <a:moveTo>
                  <a:pt x="486" y="403"/>
                </a:moveTo>
                <a:lnTo>
                  <a:pt x="486" y="403"/>
                </a:lnTo>
                <a:cubicBezTo>
                  <a:pt x="451" y="403"/>
                  <a:pt x="451" y="403"/>
                  <a:pt x="451" y="403"/>
                </a:cubicBezTo>
                <a:cubicBezTo>
                  <a:pt x="451" y="362"/>
                  <a:pt x="451" y="362"/>
                  <a:pt x="451" y="362"/>
                </a:cubicBezTo>
                <a:cubicBezTo>
                  <a:pt x="486" y="362"/>
                  <a:pt x="486" y="362"/>
                  <a:pt x="486" y="362"/>
                </a:cubicBezTo>
                <a:lnTo>
                  <a:pt x="486" y="403"/>
                </a:lnTo>
                <a:close/>
                <a:moveTo>
                  <a:pt x="486" y="336"/>
                </a:moveTo>
                <a:lnTo>
                  <a:pt x="486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1" y="296"/>
                  <a:pt x="451" y="296"/>
                  <a:pt x="451" y="296"/>
                </a:cubicBezTo>
                <a:cubicBezTo>
                  <a:pt x="486" y="296"/>
                  <a:pt x="486" y="296"/>
                  <a:pt x="486" y="296"/>
                </a:cubicBezTo>
                <a:lnTo>
                  <a:pt x="486" y="336"/>
                </a:lnTo>
                <a:close/>
                <a:moveTo>
                  <a:pt x="486" y="266"/>
                </a:moveTo>
                <a:lnTo>
                  <a:pt x="486" y="266"/>
                </a:lnTo>
                <a:cubicBezTo>
                  <a:pt x="451" y="266"/>
                  <a:pt x="451" y="266"/>
                  <a:pt x="451" y="266"/>
                </a:cubicBezTo>
                <a:cubicBezTo>
                  <a:pt x="451" y="226"/>
                  <a:pt x="451" y="226"/>
                  <a:pt x="451" y="226"/>
                </a:cubicBezTo>
                <a:cubicBezTo>
                  <a:pt x="486" y="226"/>
                  <a:pt x="486" y="226"/>
                  <a:pt x="486" y="226"/>
                </a:cubicBezTo>
                <a:lnTo>
                  <a:pt x="486" y="266"/>
                </a:lnTo>
                <a:close/>
                <a:moveTo>
                  <a:pt x="563" y="403"/>
                </a:moveTo>
                <a:lnTo>
                  <a:pt x="563" y="403"/>
                </a:lnTo>
                <a:cubicBezTo>
                  <a:pt x="528" y="403"/>
                  <a:pt x="528" y="403"/>
                  <a:pt x="528" y="403"/>
                </a:cubicBezTo>
                <a:cubicBezTo>
                  <a:pt x="528" y="362"/>
                  <a:pt x="528" y="362"/>
                  <a:pt x="528" y="362"/>
                </a:cubicBezTo>
                <a:cubicBezTo>
                  <a:pt x="563" y="362"/>
                  <a:pt x="563" y="362"/>
                  <a:pt x="563" y="362"/>
                </a:cubicBezTo>
                <a:lnTo>
                  <a:pt x="563" y="403"/>
                </a:lnTo>
                <a:close/>
                <a:moveTo>
                  <a:pt x="640" y="336"/>
                </a:moveTo>
                <a:lnTo>
                  <a:pt x="640" y="336"/>
                </a:lnTo>
                <a:cubicBezTo>
                  <a:pt x="528" y="336"/>
                  <a:pt x="528" y="336"/>
                  <a:pt x="528" y="336"/>
                </a:cubicBezTo>
                <a:cubicBezTo>
                  <a:pt x="528" y="296"/>
                  <a:pt x="528" y="296"/>
                  <a:pt x="528" y="296"/>
                </a:cubicBezTo>
                <a:cubicBezTo>
                  <a:pt x="640" y="296"/>
                  <a:pt x="640" y="296"/>
                  <a:pt x="640" y="296"/>
                </a:cubicBezTo>
                <a:lnTo>
                  <a:pt x="640" y="336"/>
                </a:lnTo>
                <a:close/>
                <a:moveTo>
                  <a:pt x="650" y="145"/>
                </a:moveTo>
                <a:lnTo>
                  <a:pt x="650" y="145"/>
                </a:lnTo>
                <a:cubicBezTo>
                  <a:pt x="650" y="151"/>
                  <a:pt x="644" y="156"/>
                  <a:pt x="638" y="156"/>
                </a:cubicBezTo>
                <a:cubicBezTo>
                  <a:pt x="631" y="156"/>
                  <a:pt x="626" y="151"/>
                  <a:pt x="626" y="145"/>
                </a:cubicBezTo>
                <a:cubicBezTo>
                  <a:pt x="626" y="92"/>
                  <a:pt x="626" y="92"/>
                  <a:pt x="626" y="92"/>
                </a:cubicBezTo>
                <a:cubicBezTo>
                  <a:pt x="626" y="85"/>
                  <a:pt x="631" y="80"/>
                  <a:pt x="638" y="80"/>
                </a:cubicBezTo>
                <a:cubicBezTo>
                  <a:pt x="644" y="80"/>
                  <a:pt x="650" y="85"/>
                  <a:pt x="650" y="92"/>
                </a:cubicBezTo>
                <a:lnTo>
                  <a:pt x="650" y="14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Freeform 59"/>
          <p:cNvSpPr>
            <a:spLocks noChangeArrowheads="1"/>
          </p:cNvSpPr>
          <p:nvPr/>
        </p:nvSpPr>
        <p:spPr bwMode="auto">
          <a:xfrm>
            <a:off x="8332938" y="1932550"/>
            <a:ext cx="274196" cy="259375"/>
          </a:xfrm>
          <a:custGeom>
            <a:avLst/>
            <a:gdLst>
              <a:gd name="T0" fmla="*/ 596 w 651"/>
              <a:gd name="T1" fmla="*/ 564 h 616"/>
              <a:gd name="T2" fmla="*/ 598 w 651"/>
              <a:gd name="T3" fmla="*/ 533 h 616"/>
              <a:gd name="T4" fmla="*/ 403 w 651"/>
              <a:gd name="T5" fmla="*/ 322 h 616"/>
              <a:gd name="T6" fmla="*/ 396 w 651"/>
              <a:gd name="T7" fmla="*/ 315 h 616"/>
              <a:gd name="T8" fmla="*/ 297 w 651"/>
              <a:gd name="T9" fmla="*/ 285 h 616"/>
              <a:gd name="T10" fmla="*/ 276 w 651"/>
              <a:gd name="T11" fmla="*/ 276 h 616"/>
              <a:gd name="T12" fmla="*/ 285 w 651"/>
              <a:gd name="T13" fmla="*/ 297 h 616"/>
              <a:gd name="T14" fmla="*/ 315 w 651"/>
              <a:gd name="T15" fmla="*/ 395 h 616"/>
              <a:gd name="T16" fmla="*/ 322 w 651"/>
              <a:gd name="T17" fmla="*/ 403 h 616"/>
              <a:gd name="T18" fmla="*/ 533 w 651"/>
              <a:gd name="T19" fmla="*/ 597 h 616"/>
              <a:gd name="T20" fmla="*/ 564 w 651"/>
              <a:gd name="T21" fmla="*/ 596 h 616"/>
              <a:gd name="T22" fmla="*/ 607 w 651"/>
              <a:gd name="T23" fmla="*/ 607 h 616"/>
              <a:gd name="T24" fmla="*/ 596 w 651"/>
              <a:gd name="T25" fmla="*/ 564 h 616"/>
              <a:gd name="T26" fmla="*/ 330 w 651"/>
              <a:gd name="T27" fmla="*/ 372 h 616"/>
              <a:gd name="T28" fmla="*/ 310 w 651"/>
              <a:gd name="T29" fmla="*/ 304 h 616"/>
              <a:gd name="T30" fmla="*/ 330 w 651"/>
              <a:gd name="T31" fmla="*/ 372 h 616"/>
              <a:gd name="T32" fmla="*/ 111 w 651"/>
              <a:gd name="T33" fmla="*/ 234 h 616"/>
              <a:gd name="T34" fmla="*/ 68 w 651"/>
              <a:gd name="T35" fmla="*/ 234 h 616"/>
              <a:gd name="T36" fmla="*/ 111 w 651"/>
              <a:gd name="T37" fmla="*/ 234 h 616"/>
              <a:gd name="T38" fmla="*/ 618 w 651"/>
              <a:gd name="T39" fmla="*/ 0 h 616"/>
              <a:gd name="T40" fmla="*/ 0 w 651"/>
              <a:gd name="T41" fmla="*/ 32 h 616"/>
              <a:gd name="T42" fmla="*/ 32 w 651"/>
              <a:gd name="T43" fmla="*/ 467 h 616"/>
              <a:gd name="T44" fmla="*/ 341 w 651"/>
              <a:gd name="T45" fmla="*/ 435 h 616"/>
              <a:gd name="T46" fmla="*/ 168 w 651"/>
              <a:gd name="T47" fmla="*/ 415 h 616"/>
              <a:gd name="T48" fmla="*/ 157 w 651"/>
              <a:gd name="T49" fmla="*/ 63 h 616"/>
              <a:gd name="T50" fmla="*/ 587 w 651"/>
              <a:gd name="T51" fmla="*/ 53 h 616"/>
              <a:gd name="T52" fmla="*/ 598 w 651"/>
              <a:gd name="T53" fmla="*/ 404 h 616"/>
              <a:gd name="T54" fmla="*/ 509 w 651"/>
              <a:gd name="T55" fmla="*/ 415 h 616"/>
              <a:gd name="T56" fmla="*/ 618 w 651"/>
              <a:gd name="T57" fmla="*/ 467 h 616"/>
              <a:gd name="T58" fmla="*/ 650 w 651"/>
              <a:gd name="T59" fmla="*/ 32 h 616"/>
              <a:gd name="T60" fmla="*/ 66 w 651"/>
              <a:gd name="T61" fmla="*/ 79 h 616"/>
              <a:gd name="T62" fmla="*/ 89 w 651"/>
              <a:gd name="T63" fmla="*/ 56 h 616"/>
              <a:gd name="T64" fmla="*/ 113 w 651"/>
              <a:gd name="T65" fmla="*/ 126 h 616"/>
              <a:gd name="T66" fmla="*/ 66 w 651"/>
              <a:gd name="T67" fmla="*/ 126 h 616"/>
              <a:gd name="T68" fmla="*/ 113 w 651"/>
              <a:gd name="T69" fmla="*/ 388 h 616"/>
              <a:gd name="T70" fmla="*/ 89 w 651"/>
              <a:gd name="T71" fmla="*/ 412 h 616"/>
              <a:gd name="T72" fmla="*/ 66 w 651"/>
              <a:gd name="T73" fmla="*/ 341 h 616"/>
              <a:gd name="T74" fmla="*/ 113 w 651"/>
              <a:gd name="T75" fmla="*/ 341 h 616"/>
              <a:gd name="T76" fmla="*/ 89 w 651"/>
              <a:gd name="T77" fmla="*/ 277 h 616"/>
              <a:gd name="T78" fmla="*/ 47 w 651"/>
              <a:gd name="T79" fmla="*/ 234 h 616"/>
              <a:gd name="T80" fmla="*/ 133 w 651"/>
              <a:gd name="T81" fmla="*/ 234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51" h="616">
                <a:moveTo>
                  <a:pt x="596" y="564"/>
                </a:moveTo>
                <a:lnTo>
                  <a:pt x="596" y="564"/>
                </a:lnTo>
                <a:cubicBezTo>
                  <a:pt x="601" y="559"/>
                  <a:pt x="603" y="553"/>
                  <a:pt x="603" y="546"/>
                </a:cubicBezTo>
                <a:cubicBezTo>
                  <a:pt x="603" y="541"/>
                  <a:pt x="601" y="536"/>
                  <a:pt x="598" y="533"/>
                </a:cubicBezTo>
                <a:cubicBezTo>
                  <a:pt x="416" y="351"/>
                  <a:pt x="416" y="351"/>
                  <a:pt x="416" y="351"/>
                </a:cubicBezTo>
                <a:cubicBezTo>
                  <a:pt x="409" y="343"/>
                  <a:pt x="404" y="328"/>
                  <a:pt x="403" y="322"/>
                </a:cubicBezTo>
                <a:cubicBezTo>
                  <a:pt x="402" y="319"/>
                  <a:pt x="399" y="316"/>
                  <a:pt x="395" y="315"/>
                </a:cubicBezTo>
                <a:cubicBezTo>
                  <a:pt x="396" y="315"/>
                  <a:pt x="396" y="315"/>
                  <a:pt x="396" y="315"/>
                </a:cubicBezTo>
                <a:cubicBezTo>
                  <a:pt x="305" y="278"/>
                  <a:pt x="305" y="278"/>
                  <a:pt x="305" y="278"/>
                </a:cubicBezTo>
                <a:cubicBezTo>
                  <a:pt x="297" y="285"/>
                  <a:pt x="297" y="285"/>
                  <a:pt x="297" y="285"/>
                </a:cubicBezTo>
                <a:cubicBezTo>
                  <a:pt x="293" y="281"/>
                  <a:pt x="288" y="276"/>
                  <a:pt x="288" y="276"/>
                </a:cubicBezTo>
                <a:cubicBezTo>
                  <a:pt x="285" y="271"/>
                  <a:pt x="279" y="271"/>
                  <a:pt x="276" y="276"/>
                </a:cubicBezTo>
                <a:cubicBezTo>
                  <a:pt x="272" y="279"/>
                  <a:pt x="272" y="284"/>
                  <a:pt x="276" y="288"/>
                </a:cubicBezTo>
                <a:cubicBezTo>
                  <a:pt x="276" y="288"/>
                  <a:pt x="281" y="293"/>
                  <a:pt x="285" y="297"/>
                </a:cubicBezTo>
                <a:cubicBezTo>
                  <a:pt x="278" y="305"/>
                  <a:pt x="278" y="305"/>
                  <a:pt x="278" y="305"/>
                </a:cubicBezTo>
                <a:cubicBezTo>
                  <a:pt x="315" y="395"/>
                  <a:pt x="315" y="395"/>
                  <a:pt x="315" y="395"/>
                </a:cubicBezTo>
                <a:lnTo>
                  <a:pt x="315" y="395"/>
                </a:lnTo>
                <a:cubicBezTo>
                  <a:pt x="317" y="398"/>
                  <a:pt x="319" y="402"/>
                  <a:pt x="322" y="403"/>
                </a:cubicBezTo>
                <a:cubicBezTo>
                  <a:pt x="328" y="404"/>
                  <a:pt x="343" y="409"/>
                  <a:pt x="351" y="416"/>
                </a:cubicBezTo>
                <a:cubicBezTo>
                  <a:pt x="533" y="597"/>
                  <a:pt x="533" y="597"/>
                  <a:pt x="533" y="597"/>
                </a:cubicBezTo>
                <a:cubicBezTo>
                  <a:pt x="537" y="602"/>
                  <a:pt x="541" y="604"/>
                  <a:pt x="546" y="604"/>
                </a:cubicBezTo>
                <a:cubicBezTo>
                  <a:pt x="552" y="604"/>
                  <a:pt x="559" y="600"/>
                  <a:pt x="564" y="596"/>
                </a:cubicBezTo>
                <a:cubicBezTo>
                  <a:pt x="568" y="600"/>
                  <a:pt x="572" y="605"/>
                  <a:pt x="574" y="607"/>
                </a:cubicBezTo>
                <a:cubicBezTo>
                  <a:pt x="584" y="615"/>
                  <a:pt x="597" y="615"/>
                  <a:pt x="607" y="607"/>
                </a:cubicBezTo>
                <a:cubicBezTo>
                  <a:pt x="615" y="597"/>
                  <a:pt x="615" y="583"/>
                  <a:pt x="607" y="574"/>
                </a:cubicBezTo>
                <a:cubicBezTo>
                  <a:pt x="605" y="572"/>
                  <a:pt x="600" y="568"/>
                  <a:pt x="596" y="564"/>
                </a:cubicBezTo>
                <a:close/>
                <a:moveTo>
                  <a:pt x="330" y="372"/>
                </a:moveTo>
                <a:lnTo>
                  <a:pt x="330" y="372"/>
                </a:lnTo>
                <a:cubicBezTo>
                  <a:pt x="304" y="310"/>
                  <a:pt x="304" y="310"/>
                  <a:pt x="304" y="310"/>
                </a:cubicBezTo>
                <a:cubicBezTo>
                  <a:pt x="310" y="304"/>
                  <a:pt x="310" y="304"/>
                  <a:pt x="310" y="304"/>
                </a:cubicBezTo>
                <a:cubicBezTo>
                  <a:pt x="372" y="330"/>
                  <a:pt x="372" y="330"/>
                  <a:pt x="372" y="330"/>
                </a:cubicBezTo>
                <a:lnTo>
                  <a:pt x="330" y="372"/>
                </a:lnTo>
                <a:close/>
                <a:moveTo>
                  <a:pt x="111" y="234"/>
                </a:moveTo>
                <a:lnTo>
                  <a:pt x="111" y="234"/>
                </a:lnTo>
                <a:cubicBezTo>
                  <a:pt x="111" y="245"/>
                  <a:pt x="102" y="255"/>
                  <a:pt x="89" y="255"/>
                </a:cubicBezTo>
                <a:cubicBezTo>
                  <a:pt x="78" y="255"/>
                  <a:pt x="68" y="245"/>
                  <a:pt x="68" y="234"/>
                </a:cubicBezTo>
                <a:cubicBezTo>
                  <a:pt x="68" y="221"/>
                  <a:pt x="78" y="212"/>
                  <a:pt x="89" y="212"/>
                </a:cubicBezTo>
                <a:cubicBezTo>
                  <a:pt x="102" y="212"/>
                  <a:pt x="111" y="221"/>
                  <a:pt x="111" y="234"/>
                </a:cubicBezTo>
                <a:close/>
                <a:moveTo>
                  <a:pt x="618" y="0"/>
                </a:moveTo>
                <a:lnTo>
                  <a:pt x="618" y="0"/>
                </a:lnTo>
                <a:cubicBezTo>
                  <a:pt x="32" y="0"/>
                  <a:pt x="32" y="0"/>
                  <a:pt x="32" y="0"/>
                </a:cubicBezTo>
                <a:cubicBezTo>
                  <a:pt x="14" y="0"/>
                  <a:pt x="0" y="14"/>
                  <a:pt x="0" y="32"/>
                </a:cubicBezTo>
                <a:cubicBezTo>
                  <a:pt x="0" y="435"/>
                  <a:pt x="0" y="435"/>
                  <a:pt x="0" y="435"/>
                </a:cubicBezTo>
                <a:cubicBezTo>
                  <a:pt x="0" y="453"/>
                  <a:pt x="14" y="467"/>
                  <a:pt x="32" y="467"/>
                </a:cubicBezTo>
                <a:cubicBezTo>
                  <a:pt x="372" y="467"/>
                  <a:pt x="372" y="467"/>
                  <a:pt x="372" y="467"/>
                </a:cubicBezTo>
                <a:cubicBezTo>
                  <a:pt x="341" y="435"/>
                  <a:pt x="341" y="435"/>
                  <a:pt x="341" y="435"/>
                </a:cubicBezTo>
                <a:cubicBezTo>
                  <a:pt x="329" y="424"/>
                  <a:pt x="302" y="415"/>
                  <a:pt x="294" y="415"/>
                </a:cubicBezTo>
                <a:cubicBezTo>
                  <a:pt x="168" y="415"/>
                  <a:pt x="168" y="415"/>
                  <a:pt x="168" y="415"/>
                </a:cubicBezTo>
                <a:cubicBezTo>
                  <a:pt x="162" y="415"/>
                  <a:pt x="157" y="410"/>
                  <a:pt x="157" y="404"/>
                </a:cubicBezTo>
                <a:cubicBezTo>
                  <a:pt x="157" y="63"/>
                  <a:pt x="157" y="63"/>
                  <a:pt x="157" y="63"/>
                </a:cubicBezTo>
                <a:cubicBezTo>
                  <a:pt x="157" y="57"/>
                  <a:pt x="162" y="53"/>
                  <a:pt x="168" y="53"/>
                </a:cubicBezTo>
                <a:cubicBezTo>
                  <a:pt x="587" y="53"/>
                  <a:pt x="587" y="53"/>
                  <a:pt x="587" y="53"/>
                </a:cubicBezTo>
                <a:cubicBezTo>
                  <a:pt x="593" y="53"/>
                  <a:pt x="598" y="57"/>
                  <a:pt x="598" y="63"/>
                </a:cubicBezTo>
                <a:cubicBezTo>
                  <a:pt x="598" y="404"/>
                  <a:pt x="598" y="404"/>
                  <a:pt x="598" y="404"/>
                </a:cubicBezTo>
                <a:cubicBezTo>
                  <a:pt x="598" y="410"/>
                  <a:pt x="593" y="415"/>
                  <a:pt x="587" y="415"/>
                </a:cubicBezTo>
                <a:cubicBezTo>
                  <a:pt x="509" y="415"/>
                  <a:pt x="509" y="415"/>
                  <a:pt x="509" y="415"/>
                </a:cubicBezTo>
                <a:cubicBezTo>
                  <a:pt x="525" y="432"/>
                  <a:pt x="543" y="449"/>
                  <a:pt x="561" y="467"/>
                </a:cubicBezTo>
                <a:cubicBezTo>
                  <a:pt x="618" y="467"/>
                  <a:pt x="618" y="467"/>
                  <a:pt x="618" y="467"/>
                </a:cubicBezTo>
                <a:cubicBezTo>
                  <a:pt x="636" y="467"/>
                  <a:pt x="650" y="453"/>
                  <a:pt x="650" y="435"/>
                </a:cubicBezTo>
                <a:cubicBezTo>
                  <a:pt x="650" y="32"/>
                  <a:pt x="650" y="32"/>
                  <a:pt x="650" y="32"/>
                </a:cubicBezTo>
                <a:cubicBezTo>
                  <a:pt x="650" y="14"/>
                  <a:pt x="636" y="0"/>
                  <a:pt x="618" y="0"/>
                </a:cubicBezTo>
                <a:close/>
                <a:moveTo>
                  <a:pt x="66" y="79"/>
                </a:moveTo>
                <a:lnTo>
                  <a:pt x="66" y="79"/>
                </a:lnTo>
                <a:cubicBezTo>
                  <a:pt x="66" y="66"/>
                  <a:pt x="77" y="56"/>
                  <a:pt x="89" y="56"/>
                </a:cubicBezTo>
                <a:cubicBezTo>
                  <a:pt x="103" y="56"/>
                  <a:pt x="113" y="66"/>
                  <a:pt x="113" y="79"/>
                </a:cubicBezTo>
                <a:cubicBezTo>
                  <a:pt x="113" y="126"/>
                  <a:pt x="113" y="126"/>
                  <a:pt x="113" y="126"/>
                </a:cubicBezTo>
                <a:cubicBezTo>
                  <a:pt x="113" y="139"/>
                  <a:pt x="103" y="150"/>
                  <a:pt x="89" y="150"/>
                </a:cubicBezTo>
                <a:cubicBezTo>
                  <a:pt x="77" y="150"/>
                  <a:pt x="66" y="139"/>
                  <a:pt x="66" y="126"/>
                </a:cubicBezTo>
                <a:lnTo>
                  <a:pt x="66" y="79"/>
                </a:lnTo>
                <a:close/>
                <a:moveTo>
                  <a:pt x="113" y="388"/>
                </a:moveTo>
                <a:lnTo>
                  <a:pt x="113" y="388"/>
                </a:lnTo>
                <a:cubicBezTo>
                  <a:pt x="113" y="401"/>
                  <a:pt x="103" y="412"/>
                  <a:pt x="89" y="412"/>
                </a:cubicBezTo>
                <a:cubicBezTo>
                  <a:pt x="77" y="412"/>
                  <a:pt x="66" y="401"/>
                  <a:pt x="66" y="388"/>
                </a:cubicBezTo>
                <a:cubicBezTo>
                  <a:pt x="66" y="341"/>
                  <a:pt x="66" y="341"/>
                  <a:pt x="66" y="341"/>
                </a:cubicBezTo>
                <a:cubicBezTo>
                  <a:pt x="66" y="328"/>
                  <a:pt x="77" y="317"/>
                  <a:pt x="89" y="317"/>
                </a:cubicBezTo>
                <a:cubicBezTo>
                  <a:pt x="103" y="317"/>
                  <a:pt x="113" y="328"/>
                  <a:pt x="113" y="341"/>
                </a:cubicBezTo>
                <a:lnTo>
                  <a:pt x="113" y="388"/>
                </a:lnTo>
                <a:close/>
                <a:moveTo>
                  <a:pt x="89" y="277"/>
                </a:moveTo>
                <a:lnTo>
                  <a:pt x="89" y="277"/>
                </a:lnTo>
                <a:cubicBezTo>
                  <a:pt x="65" y="277"/>
                  <a:pt x="47" y="258"/>
                  <a:pt x="47" y="234"/>
                </a:cubicBezTo>
                <a:cubicBezTo>
                  <a:pt x="47" y="209"/>
                  <a:pt x="65" y="190"/>
                  <a:pt x="89" y="190"/>
                </a:cubicBezTo>
                <a:cubicBezTo>
                  <a:pt x="114" y="190"/>
                  <a:pt x="133" y="209"/>
                  <a:pt x="133" y="234"/>
                </a:cubicBezTo>
                <a:cubicBezTo>
                  <a:pt x="133" y="258"/>
                  <a:pt x="114" y="277"/>
                  <a:pt x="89" y="27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Freeform 60"/>
          <p:cNvSpPr>
            <a:spLocks noChangeArrowheads="1"/>
          </p:cNvSpPr>
          <p:nvPr/>
        </p:nvSpPr>
        <p:spPr bwMode="auto">
          <a:xfrm>
            <a:off x="599856" y="2866300"/>
            <a:ext cx="144509" cy="251964"/>
          </a:xfrm>
          <a:custGeom>
            <a:avLst/>
            <a:gdLst>
              <a:gd name="T0" fmla="*/ 292 w 342"/>
              <a:gd name="T1" fmla="*/ 0 h 600"/>
              <a:gd name="T2" fmla="*/ 292 w 342"/>
              <a:gd name="T3" fmla="*/ 0 h 600"/>
              <a:gd name="T4" fmla="*/ 49 w 342"/>
              <a:gd name="T5" fmla="*/ 0 h 600"/>
              <a:gd name="T6" fmla="*/ 0 w 342"/>
              <a:gd name="T7" fmla="*/ 49 h 600"/>
              <a:gd name="T8" fmla="*/ 0 w 342"/>
              <a:gd name="T9" fmla="*/ 550 h 600"/>
              <a:gd name="T10" fmla="*/ 49 w 342"/>
              <a:gd name="T11" fmla="*/ 599 h 600"/>
              <a:gd name="T12" fmla="*/ 292 w 342"/>
              <a:gd name="T13" fmla="*/ 599 h 600"/>
              <a:gd name="T14" fmla="*/ 341 w 342"/>
              <a:gd name="T15" fmla="*/ 550 h 600"/>
              <a:gd name="T16" fmla="*/ 341 w 342"/>
              <a:gd name="T17" fmla="*/ 49 h 600"/>
              <a:gd name="T18" fmla="*/ 292 w 342"/>
              <a:gd name="T19" fmla="*/ 0 h 600"/>
              <a:gd name="T20" fmla="*/ 163 w 342"/>
              <a:gd name="T21" fmla="*/ 53 h 600"/>
              <a:gd name="T22" fmla="*/ 163 w 342"/>
              <a:gd name="T23" fmla="*/ 53 h 600"/>
              <a:gd name="T24" fmla="*/ 175 w 342"/>
              <a:gd name="T25" fmla="*/ 51 h 600"/>
              <a:gd name="T26" fmla="*/ 178 w 342"/>
              <a:gd name="T27" fmla="*/ 53 h 600"/>
              <a:gd name="T28" fmla="*/ 183 w 342"/>
              <a:gd name="T29" fmla="*/ 62 h 600"/>
              <a:gd name="T30" fmla="*/ 178 w 342"/>
              <a:gd name="T31" fmla="*/ 70 h 600"/>
              <a:gd name="T32" fmla="*/ 175 w 342"/>
              <a:gd name="T33" fmla="*/ 72 h 600"/>
              <a:gd name="T34" fmla="*/ 170 w 342"/>
              <a:gd name="T35" fmla="*/ 73 h 600"/>
              <a:gd name="T36" fmla="*/ 163 w 342"/>
              <a:gd name="T37" fmla="*/ 70 h 600"/>
              <a:gd name="T38" fmla="*/ 159 w 342"/>
              <a:gd name="T39" fmla="*/ 62 h 600"/>
              <a:gd name="T40" fmla="*/ 163 w 342"/>
              <a:gd name="T41" fmla="*/ 53 h 600"/>
              <a:gd name="T42" fmla="*/ 200 w 342"/>
              <a:gd name="T43" fmla="*/ 540 h 600"/>
              <a:gd name="T44" fmla="*/ 200 w 342"/>
              <a:gd name="T45" fmla="*/ 540 h 600"/>
              <a:gd name="T46" fmla="*/ 141 w 342"/>
              <a:gd name="T47" fmla="*/ 540 h 600"/>
              <a:gd name="T48" fmla="*/ 130 w 342"/>
              <a:gd name="T49" fmla="*/ 528 h 600"/>
              <a:gd name="T50" fmla="*/ 141 w 342"/>
              <a:gd name="T51" fmla="*/ 516 h 600"/>
              <a:gd name="T52" fmla="*/ 200 w 342"/>
              <a:gd name="T53" fmla="*/ 516 h 600"/>
              <a:gd name="T54" fmla="*/ 212 w 342"/>
              <a:gd name="T55" fmla="*/ 528 h 600"/>
              <a:gd name="T56" fmla="*/ 200 w 342"/>
              <a:gd name="T57" fmla="*/ 540 h 600"/>
              <a:gd name="T58" fmla="*/ 318 w 342"/>
              <a:gd name="T59" fmla="*/ 476 h 600"/>
              <a:gd name="T60" fmla="*/ 318 w 342"/>
              <a:gd name="T61" fmla="*/ 476 h 600"/>
              <a:gd name="T62" fmla="*/ 23 w 342"/>
              <a:gd name="T63" fmla="*/ 476 h 600"/>
              <a:gd name="T64" fmla="*/ 23 w 342"/>
              <a:gd name="T65" fmla="*/ 123 h 600"/>
              <a:gd name="T66" fmla="*/ 318 w 342"/>
              <a:gd name="T67" fmla="*/ 123 h 600"/>
              <a:gd name="T68" fmla="*/ 318 w 342"/>
              <a:gd name="T69" fmla="*/ 47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2" h="600">
                <a:moveTo>
                  <a:pt x="292" y="0"/>
                </a:moveTo>
                <a:lnTo>
                  <a:pt x="292" y="0"/>
                </a:lnTo>
                <a:cubicBezTo>
                  <a:pt x="49" y="0"/>
                  <a:pt x="49" y="0"/>
                  <a:pt x="49" y="0"/>
                </a:cubicBezTo>
                <a:cubicBezTo>
                  <a:pt x="22" y="0"/>
                  <a:pt x="0" y="22"/>
                  <a:pt x="0" y="49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77"/>
                  <a:pt x="22" y="599"/>
                  <a:pt x="49" y="599"/>
                </a:cubicBezTo>
                <a:cubicBezTo>
                  <a:pt x="292" y="599"/>
                  <a:pt x="292" y="599"/>
                  <a:pt x="292" y="599"/>
                </a:cubicBezTo>
                <a:cubicBezTo>
                  <a:pt x="319" y="599"/>
                  <a:pt x="341" y="577"/>
                  <a:pt x="341" y="550"/>
                </a:cubicBezTo>
                <a:cubicBezTo>
                  <a:pt x="341" y="49"/>
                  <a:pt x="341" y="49"/>
                  <a:pt x="341" y="49"/>
                </a:cubicBezTo>
                <a:cubicBezTo>
                  <a:pt x="341" y="22"/>
                  <a:pt x="319" y="0"/>
                  <a:pt x="292" y="0"/>
                </a:cubicBezTo>
                <a:close/>
                <a:moveTo>
                  <a:pt x="163" y="53"/>
                </a:moveTo>
                <a:lnTo>
                  <a:pt x="163" y="53"/>
                </a:lnTo>
                <a:cubicBezTo>
                  <a:pt x="166" y="50"/>
                  <a:pt x="170" y="49"/>
                  <a:pt x="175" y="51"/>
                </a:cubicBezTo>
                <a:cubicBezTo>
                  <a:pt x="176" y="51"/>
                  <a:pt x="177" y="52"/>
                  <a:pt x="178" y="53"/>
                </a:cubicBezTo>
                <a:cubicBezTo>
                  <a:pt x="181" y="55"/>
                  <a:pt x="183" y="59"/>
                  <a:pt x="183" y="62"/>
                </a:cubicBezTo>
                <a:cubicBezTo>
                  <a:pt x="183" y="65"/>
                  <a:pt x="181" y="68"/>
                  <a:pt x="178" y="70"/>
                </a:cubicBezTo>
                <a:cubicBezTo>
                  <a:pt x="177" y="71"/>
                  <a:pt x="176" y="72"/>
                  <a:pt x="175" y="72"/>
                </a:cubicBezTo>
                <a:cubicBezTo>
                  <a:pt x="174" y="73"/>
                  <a:pt x="172" y="73"/>
                  <a:pt x="170" y="73"/>
                </a:cubicBezTo>
                <a:cubicBezTo>
                  <a:pt x="167" y="73"/>
                  <a:pt x="165" y="72"/>
                  <a:pt x="163" y="70"/>
                </a:cubicBezTo>
                <a:cubicBezTo>
                  <a:pt x="161" y="68"/>
                  <a:pt x="159" y="65"/>
                  <a:pt x="159" y="62"/>
                </a:cubicBezTo>
                <a:cubicBezTo>
                  <a:pt x="159" y="59"/>
                  <a:pt x="161" y="55"/>
                  <a:pt x="163" y="53"/>
                </a:cubicBezTo>
                <a:close/>
                <a:moveTo>
                  <a:pt x="200" y="540"/>
                </a:moveTo>
                <a:lnTo>
                  <a:pt x="200" y="540"/>
                </a:lnTo>
                <a:cubicBezTo>
                  <a:pt x="141" y="540"/>
                  <a:pt x="141" y="540"/>
                  <a:pt x="141" y="540"/>
                </a:cubicBezTo>
                <a:cubicBezTo>
                  <a:pt x="135" y="540"/>
                  <a:pt x="130" y="534"/>
                  <a:pt x="130" y="528"/>
                </a:cubicBezTo>
                <a:cubicBezTo>
                  <a:pt x="130" y="521"/>
                  <a:pt x="135" y="516"/>
                  <a:pt x="141" y="516"/>
                </a:cubicBezTo>
                <a:cubicBezTo>
                  <a:pt x="200" y="516"/>
                  <a:pt x="200" y="516"/>
                  <a:pt x="200" y="516"/>
                </a:cubicBezTo>
                <a:cubicBezTo>
                  <a:pt x="207" y="516"/>
                  <a:pt x="212" y="521"/>
                  <a:pt x="212" y="528"/>
                </a:cubicBezTo>
                <a:cubicBezTo>
                  <a:pt x="212" y="534"/>
                  <a:pt x="207" y="540"/>
                  <a:pt x="200" y="540"/>
                </a:cubicBezTo>
                <a:close/>
                <a:moveTo>
                  <a:pt x="318" y="476"/>
                </a:moveTo>
                <a:lnTo>
                  <a:pt x="318" y="476"/>
                </a:lnTo>
                <a:cubicBezTo>
                  <a:pt x="23" y="476"/>
                  <a:pt x="23" y="476"/>
                  <a:pt x="23" y="476"/>
                </a:cubicBezTo>
                <a:cubicBezTo>
                  <a:pt x="23" y="123"/>
                  <a:pt x="23" y="123"/>
                  <a:pt x="23" y="123"/>
                </a:cubicBezTo>
                <a:cubicBezTo>
                  <a:pt x="318" y="123"/>
                  <a:pt x="318" y="123"/>
                  <a:pt x="318" y="123"/>
                </a:cubicBezTo>
                <a:lnTo>
                  <a:pt x="318" y="47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Freeform 61"/>
          <p:cNvSpPr>
            <a:spLocks noChangeArrowheads="1"/>
          </p:cNvSpPr>
          <p:nvPr/>
        </p:nvSpPr>
        <p:spPr bwMode="auto">
          <a:xfrm>
            <a:off x="1433561" y="2866300"/>
            <a:ext cx="248259" cy="251964"/>
          </a:xfrm>
          <a:custGeom>
            <a:avLst/>
            <a:gdLst>
              <a:gd name="T0" fmla="*/ 590 w 591"/>
              <a:gd name="T1" fmla="*/ 211 h 600"/>
              <a:gd name="T2" fmla="*/ 590 w 591"/>
              <a:gd name="T3" fmla="*/ 211 h 600"/>
              <a:gd name="T4" fmla="*/ 579 w 591"/>
              <a:gd name="T5" fmla="*/ 222 h 600"/>
              <a:gd name="T6" fmla="*/ 567 w 591"/>
              <a:gd name="T7" fmla="*/ 211 h 600"/>
              <a:gd name="T8" fmla="*/ 381 w 591"/>
              <a:gd name="T9" fmla="*/ 24 h 600"/>
              <a:gd name="T10" fmla="*/ 369 w 591"/>
              <a:gd name="T11" fmla="*/ 12 h 600"/>
              <a:gd name="T12" fmla="*/ 381 w 591"/>
              <a:gd name="T13" fmla="*/ 0 h 600"/>
              <a:gd name="T14" fmla="*/ 590 w 591"/>
              <a:gd name="T15" fmla="*/ 211 h 600"/>
              <a:gd name="T16" fmla="*/ 381 w 591"/>
              <a:gd name="T17" fmla="*/ 149 h 600"/>
              <a:gd name="T18" fmla="*/ 381 w 591"/>
              <a:gd name="T19" fmla="*/ 149 h 600"/>
              <a:gd name="T20" fmla="*/ 369 w 591"/>
              <a:gd name="T21" fmla="*/ 161 h 600"/>
              <a:gd name="T22" fmla="*/ 381 w 591"/>
              <a:gd name="T23" fmla="*/ 172 h 600"/>
              <a:gd name="T24" fmla="*/ 418 w 591"/>
              <a:gd name="T25" fmla="*/ 211 h 600"/>
              <a:gd name="T26" fmla="*/ 430 w 591"/>
              <a:gd name="T27" fmla="*/ 222 h 600"/>
              <a:gd name="T28" fmla="*/ 442 w 591"/>
              <a:gd name="T29" fmla="*/ 211 h 600"/>
              <a:gd name="T30" fmla="*/ 381 w 591"/>
              <a:gd name="T31" fmla="*/ 149 h 600"/>
              <a:gd name="T32" fmla="*/ 381 w 591"/>
              <a:gd name="T33" fmla="*/ 75 h 600"/>
              <a:gd name="T34" fmla="*/ 381 w 591"/>
              <a:gd name="T35" fmla="*/ 75 h 600"/>
              <a:gd name="T36" fmla="*/ 369 w 591"/>
              <a:gd name="T37" fmla="*/ 87 h 600"/>
              <a:gd name="T38" fmla="*/ 381 w 591"/>
              <a:gd name="T39" fmla="*/ 98 h 600"/>
              <a:gd name="T40" fmla="*/ 493 w 591"/>
              <a:gd name="T41" fmla="*/ 211 h 600"/>
              <a:gd name="T42" fmla="*/ 505 w 591"/>
              <a:gd name="T43" fmla="*/ 222 h 600"/>
              <a:gd name="T44" fmla="*/ 516 w 591"/>
              <a:gd name="T45" fmla="*/ 211 h 600"/>
              <a:gd name="T46" fmla="*/ 381 w 591"/>
              <a:gd name="T47" fmla="*/ 75 h 600"/>
              <a:gd name="T48" fmla="*/ 340 w 591"/>
              <a:gd name="T49" fmla="*/ 49 h 600"/>
              <a:gd name="T50" fmla="*/ 340 w 591"/>
              <a:gd name="T51" fmla="*/ 49 h 600"/>
              <a:gd name="T52" fmla="*/ 340 w 591"/>
              <a:gd name="T53" fmla="*/ 550 h 600"/>
              <a:gd name="T54" fmla="*/ 291 w 591"/>
              <a:gd name="T55" fmla="*/ 599 h 600"/>
              <a:gd name="T56" fmla="*/ 49 w 591"/>
              <a:gd name="T57" fmla="*/ 599 h 600"/>
              <a:gd name="T58" fmla="*/ 0 w 591"/>
              <a:gd name="T59" fmla="*/ 550 h 600"/>
              <a:gd name="T60" fmla="*/ 0 w 591"/>
              <a:gd name="T61" fmla="*/ 49 h 600"/>
              <a:gd name="T62" fmla="*/ 49 w 591"/>
              <a:gd name="T63" fmla="*/ 0 h 600"/>
              <a:gd name="T64" fmla="*/ 291 w 591"/>
              <a:gd name="T65" fmla="*/ 0 h 600"/>
              <a:gd name="T66" fmla="*/ 340 w 591"/>
              <a:gd name="T67" fmla="*/ 49 h 600"/>
              <a:gd name="T68" fmla="*/ 158 w 591"/>
              <a:gd name="T69" fmla="*/ 62 h 600"/>
              <a:gd name="T70" fmla="*/ 158 w 591"/>
              <a:gd name="T71" fmla="*/ 62 h 600"/>
              <a:gd name="T72" fmla="*/ 161 w 591"/>
              <a:gd name="T73" fmla="*/ 70 h 600"/>
              <a:gd name="T74" fmla="*/ 169 w 591"/>
              <a:gd name="T75" fmla="*/ 73 h 600"/>
              <a:gd name="T76" fmla="*/ 175 w 591"/>
              <a:gd name="T77" fmla="*/ 72 h 600"/>
              <a:gd name="T78" fmla="*/ 178 w 591"/>
              <a:gd name="T79" fmla="*/ 70 h 600"/>
              <a:gd name="T80" fmla="*/ 181 w 591"/>
              <a:gd name="T81" fmla="*/ 62 h 600"/>
              <a:gd name="T82" fmla="*/ 178 w 591"/>
              <a:gd name="T83" fmla="*/ 53 h 600"/>
              <a:gd name="T84" fmla="*/ 175 w 591"/>
              <a:gd name="T85" fmla="*/ 51 h 600"/>
              <a:gd name="T86" fmla="*/ 161 w 591"/>
              <a:gd name="T87" fmla="*/ 53 h 600"/>
              <a:gd name="T88" fmla="*/ 158 w 591"/>
              <a:gd name="T89" fmla="*/ 62 h 600"/>
              <a:gd name="T90" fmla="*/ 211 w 591"/>
              <a:gd name="T91" fmla="*/ 528 h 600"/>
              <a:gd name="T92" fmla="*/ 211 w 591"/>
              <a:gd name="T93" fmla="*/ 528 h 600"/>
              <a:gd name="T94" fmla="*/ 200 w 591"/>
              <a:gd name="T95" fmla="*/ 516 h 600"/>
              <a:gd name="T96" fmla="*/ 140 w 591"/>
              <a:gd name="T97" fmla="*/ 516 h 600"/>
              <a:gd name="T98" fmla="*/ 129 w 591"/>
              <a:gd name="T99" fmla="*/ 528 h 600"/>
              <a:gd name="T100" fmla="*/ 140 w 591"/>
              <a:gd name="T101" fmla="*/ 540 h 600"/>
              <a:gd name="T102" fmla="*/ 200 w 591"/>
              <a:gd name="T103" fmla="*/ 540 h 600"/>
              <a:gd name="T104" fmla="*/ 211 w 591"/>
              <a:gd name="T105" fmla="*/ 528 h 600"/>
              <a:gd name="T106" fmla="*/ 317 w 591"/>
              <a:gd name="T107" fmla="*/ 123 h 600"/>
              <a:gd name="T108" fmla="*/ 317 w 591"/>
              <a:gd name="T109" fmla="*/ 123 h 600"/>
              <a:gd name="T110" fmla="*/ 23 w 591"/>
              <a:gd name="T111" fmla="*/ 123 h 600"/>
              <a:gd name="T112" fmla="*/ 23 w 591"/>
              <a:gd name="T113" fmla="*/ 476 h 600"/>
              <a:gd name="T114" fmla="*/ 317 w 591"/>
              <a:gd name="T115" fmla="*/ 476 h 600"/>
              <a:gd name="T116" fmla="*/ 317 w 591"/>
              <a:gd name="T117" fmla="*/ 123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1" h="600">
                <a:moveTo>
                  <a:pt x="590" y="211"/>
                </a:moveTo>
                <a:lnTo>
                  <a:pt x="590" y="211"/>
                </a:lnTo>
                <a:cubicBezTo>
                  <a:pt x="590" y="217"/>
                  <a:pt x="585" y="222"/>
                  <a:pt x="579" y="222"/>
                </a:cubicBezTo>
                <a:cubicBezTo>
                  <a:pt x="572" y="222"/>
                  <a:pt x="567" y="217"/>
                  <a:pt x="567" y="211"/>
                </a:cubicBezTo>
                <a:cubicBezTo>
                  <a:pt x="567" y="108"/>
                  <a:pt x="484" y="24"/>
                  <a:pt x="381" y="24"/>
                </a:cubicBezTo>
                <a:cubicBezTo>
                  <a:pt x="375" y="24"/>
                  <a:pt x="369" y="19"/>
                  <a:pt x="369" y="12"/>
                </a:cubicBezTo>
                <a:cubicBezTo>
                  <a:pt x="369" y="5"/>
                  <a:pt x="375" y="0"/>
                  <a:pt x="381" y="0"/>
                </a:cubicBezTo>
                <a:cubicBezTo>
                  <a:pt x="496" y="0"/>
                  <a:pt x="590" y="95"/>
                  <a:pt x="590" y="211"/>
                </a:cubicBezTo>
                <a:close/>
                <a:moveTo>
                  <a:pt x="381" y="149"/>
                </a:moveTo>
                <a:lnTo>
                  <a:pt x="381" y="149"/>
                </a:lnTo>
                <a:cubicBezTo>
                  <a:pt x="375" y="149"/>
                  <a:pt x="369" y="154"/>
                  <a:pt x="369" y="161"/>
                </a:cubicBezTo>
                <a:cubicBezTo>
                  <a:pt x="369" y="167"/>
                  <a:pt x="375" y="172"/>
                  <a:pt x="381" y="172"/>
                </a:cubicBezTo>
                <a:cubicBezTo>
                  <a:pt x="402" y="172"/>
                  <a:pt x="418" y="190"/>
                  <a:pt x="418" y="211"/>
                </a:cubicBezTo>
                <a:cubicBezTo>
                  <a:pt x="418" y="217"/>
                  <a:pt x="423" y="222"/>
                  <a:pt x="430" y="222"/>
                </a:cubicBezTo>
                <a:cubicBezTo>
                  <a:pt x="437" y="222"/>
                  <a:pt x="442" y="217"/>
                  <a:pt x="442" y="211"/>
                </a:cubicBezTo>
                <a:cubicBezTo>
                  <a:pt x="442" y="176"/>
                  <a:pt x="414" y="149"/>
                  <a:pt x="381" y="149"/>
                </a:cubicBezTo>
                <a:close/>
                <a:moveTo>
                  <a:pt x="381" y="75"/>
                </a:moveTo>
                <a:lnTo>
                  <a:pt x="381" y="75"/>
                </a:lnTo>
                <a:cubicBezTo>
                  <a:pt x="375" y="75"/>
                  <a:pt x="369" y="80"/>
                  <a:pt x="369" y="87"/>
                </a:cubicBezTo>
                <a:cubicBezTo>
                  <a:pt x="369" y="93"/>
                  <a:pt x="375" y="98"/>
                  <a:pt x="381" y="98"/>
                </a:cubicBezTo>
                <a:cubicBezTo>
                  <a:pt x="442" y="98"/>
                  <a:pt x="493" y="148"/>
                  <a:pt x="493" y="211"/>
                </a:cubicBezTo>
                <a:cubicBezTo>
                  <a:pt x="493" y="217"/>
                  <a:pt x="498" y="222"/>
                  <a:pt x="505" y="222"/>
                </a:cubicBezTo>
                <a:cubicBezTo>
                  <a:pt x="511" y="222"/>
                  <a:pt x="516" y="217"/>
                  <a:pt x="516" y="211"/>
                </a:cubicBezTo>
                <a:cubicBezTo>
                  <a:pt x="516" y="136"/>
                  <a:pt x="456" y="75"/>
                  <a:pt x="381" y="75"/>
                </a:cubicBezTo>
                <a:close/>
                <a:moveTo>
                  <a:pt x="340" y="49"/>
                </a:moveTo>
                <a:lnTo>
                  <a:pt x="340" y="49"/>
                </a:lnTo>
                <a:cubicBezTo>
                  <a:pt x="340" y="550"/>
                  <a:pt x="340" y="550"/>
                  <a:pt x="340" y="550"/>
                </a:cubicBezTo>
                <a:cubicBezTo>
                  <a:pt x="340" y="577"/>
                  <a:pt x="318" y="599"/>
                  <a:pt x="291" y="599"/>
                </a:cubicBezTo>
                <a:cubicBezTo>
                  <a:pt x="49" y="599"/>
                  <a:pt x="49" y="599"/>
                  <a:pt x="49" y="599"/>
                </a:cubicBezTo>
                <a:cubicBezTo>
                  <a:pt x="22" y="599"/>
                  <a:pt x="0" y="577"/>
                  <a:pt x="0" y="55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2"/>
                  <a:pt x="22" y="0"/>
                  <a:pt x="49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8" y="0"/>
                  <a:pt x="340" y="22"/>
                  <a:pt x="340" y="49"/>
                </a:cubicBezTo>
                <a:close/>
                <a:moveTo>
                  <a:pt x="158" y="62"/>
                </a:moveTo>
                <a:lnTo>
                  <a:pt x="158" y="62"/>
                </a:lnTo>
                <a:cubicBezTo>
                  <a:pt x="158" y="65"/>
                  <a:pt x="159" y="68"/>
                  <a:pt x="161" y="70"/>
                </a:cubicBezTo>
                <a:cubicBezTo>
                  <a:pt x="163" y="72"/>
                  <a:pt x="166" y="73"/>
                  <a:pt x="169" y="73"/>
                </a:cubicBezTo>
                <a:cubicBezTo>
                  <a:pt x="170" y="73"/>
                  <a:pt x="173" y="73"/>
                  <a:pt x="175" y="72"/>
                </a:cubicBezTo>
                <a:cubicBezTo>
                  <a:pt x="176" y="72"/>
                  <a:pt x="177" y="71"/>
                  <a:pt x="178" y="70"/>
                </a:cubicBezTo>
                <a:cubicBezTo>
                  <a:pt x="180" y="68"/>
                  <a:pt x="181" y="65"/>
                  <a:pt x="181" y="62"/>
                </a:cubicBezTo>
                <a:cubicBezTo>
                  <a:pt x="181" y="59"/>
                  <a:pt x="180" y="55"/>
                  <a:pt x="178" y="53"/>
                </a:cubicBezTo>
                <a:cubicBezTo>
                  <a:pt x="177" y="52"/>
                  <a:pt x="176" y="51"/>
                  <a:pt x="175" y="51"/>
                </a:cubicBezTo>
                <a:cubicBezTo>
                  <a:pt x="169" y="49"/>
                  <a:pt x="164" y="50"/>
                  <a:pt x="161" y="53"/>
                </a:cubicBezTo>
                <a:cubicBezTo>
                  <a:pt x="159" y="55"/>
                  <a:pt x="158" y="59"/>
                  <a:pt x="158" y="62"/>
                </a:cubicBezTo>
                <a:close/>
                <a:moveTo>
                  <a:pt x="211" y="528"/>
                </a:moveTo>
                <a:lnTo>
                  <a:pt x="211" y="528"/>
                </a:lnTo>
                <a:cubicBezTo>
                  <a:pt x="211" y="521"/>
                  <a:pt x="206" y="516"/>
                  <a:pt x="200" y="516"/>
                </a:cubicBezTo>
                <a:cubicBezTo>
                  <a:pt x="140" y="516"/>
                  <a:pt x="140" y="516"/>
                  <a:pt x="140" y="516"/>
                </a:cubicBezTo>
                <a:cubicBezTo>
                  <a:pt x="134" y="516"/>
                  <a:pt x="129" y="521"/>
                  <a:pt x="129" y="528"/>
                </a:cubicBezTo>
                <a:cubicBezTo>
                  <a:pt x="129" y="534"/>
                  <a:pt x="134" y="540"/>
                  <a:pt x="140" y="540"/>
                </a:cubicBezTo>
                <a:cubicBezTo>
                  <a:pt x="200" y="540"/>
                  <a:pt x="200" y="540"/>
                  <a:pt x="200" y="540"/>
                </a:cubicBezTo>
                <a:cubicBezTo>
                  <a:pt x="206" y="540"/>
                  <a:pt x="211" y="534"/>
                  <a:pt x="211" y="528"/>
                </a:cubicBezTo>
                <a:close/>
                <a:moveTo>
                  <a:pt x="317" y="123"/>
                </a:moveTo>
                <a:lnTo>
                  <a:pt x="317" y="123"/>
                </a:lnTo>
                <a:cubicBezTo>
                  <a:pt x="23" y="123"/>
                  <a:pt x="23" y="123"/>
                  <a:pt x="23" y="123"/>
                </a:cubicBezTo>
                <a:cubicBezTo>
                  <a:pt x="23" y="476"/>
                  <a:pt x="23" y="476"/>
                  <a:pt x="23" y="476"/>
                </a:cubicBezTo>
                <a:cubicBezTo>
                  <a:pt x="317" y="476"/>
                  <a:pt x="317" y="476"/>
                  <a:pt x="317" y="476"/>
                </a:cubicBezTo>
                <a:lnTo>
                  <a:pt x="317" y="12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Freeform 62"/>
          <p:cNvSpPr>
            <a:spLocks noChangeArrowheads="1"/>
          </p:cNvSpPr>
          <p:nvPr/>
        </p:nvSpPr>
        <p:spPr bwMode="auto">
          <a:xfrm>
            <a:off x="7612246" y="2871858"/>
            <a:ext cx="137098" cy="127835"/>
          </a:xfrm>
          <a:custGeom>
            <a:avLst/>
            <a:gdLst>
              <a:gd name="T0" fmla="*/ 176 w 328"/>
              <a:gd name="T1" fmla="*/ 0 h 304"/>
              <a:gd name="T2" fmla="*/ 176 w 328"/>
              <a:gd name="T3" fmla="*/ 0 h 304"/>
              <a:gd name="T4" fmla="*/ 25 w 328"/>
              <a:gd name="T5" fmla="*/ 126 h 304"/>
              <a:gd name="T6" fmla="*/ 64 w 328"/>
              <a:gd name="T7" fmla="*/ 211 h 304"/>
              <a:gd name="T8" fmla="*/ 2 w 328"/>
              <a:gd name="T9" fmla="*/ 293 h 304"/>
              <a:gd name="T10" fmla="*/ 0 w 328"/>
              <a:gd name="T11" fmla="*/ 299 h 304"/>
              <a:gd name="T12" fmla="*/ 5 w 328"/>
              <a:gd name="T13" fmla="*/ 303 h 304"/>
              <a:gd name="T14" fmla="*/ 141 w 328"/>
              <a:gd name="T15" fmla="*/ 249 h 304"/>
              <a:gd name="T16" fmla="*/ 176 w 328"/>
              <a:gd name="T17" fmla="*/ 252 h 304"/>
              <a:gd name="T18" fmla="*/ 327 w 328"/>
              <a:gd name="T19" fmla="*/ 126 h 304"/>
              <a:gd name="T20" fmla="*/ 176 w 328"/>
              <a:gd name="T2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8" h="304">
                <a:moveTo>
                  <a:pt x="176" y="0"/>
                </a:moveTo>
                <a:lnTo>
                  <a:pt x="176" y="0"/>
                </a:lnTo>
                <a:cubicBezTo>
                  <a:pt x="93" y="0"/>
                  <a:pt x="25" y="56"/>
                  <a:pt x="25" y="126"/>
                </a:cubicBezTo>
                <a:cubicBezTo>
                  <a:pt x="25" y="157"/>
                  <a:pt x="39" y="187"/>
                  <a:pt x="64" y="211"/>
                </a:cubicBezTo>
                <a:cubicBezTo>
                  <a:pt x="50" y="247"/>
                  <a:pt x="29" y="275"/>
                  <a:pt x="2" y="293"/>
                </a:cubicBezTo>
                <a:cubicBezTo>
                  <a:pt x="1" y="294"/>
                  <a:pt x="0" y="297"/>
                  <a:pt x="0" y="299"/>
                </a:cubicBezTo>
                <a:cubicBezTo>
                  <a:pt x="1" y="301"/>
                  <a:pt x="3" y="303"/>
                  <a:pt x="5" y="303"/>
                </a:cubicBezTo>
                <a:cubicBezTo>
                  <a:pt x="66" y="303"/>
                  <a:pt x="112" y="284"/>
                  <a:pt x="141" y="249"/>
                </a:cubicBezTo>
                <a:cubicBezTo>
                  <a:pt x="153" y="251"/>
                  <a:pt x="164" y="252"/>
                  <a:pt x="176" y="252"/>
                </a:cubicBezTo>
                <a:cubicBezTo>
                  <a:pt x="259" y="252"/>
                  <a:pt x="327" y="196"/>
                  <a:pt x="327" y="126"/>
                </a:cubicBezTo>
                <a:cubicBezTo>
                  <a:pt x="327" y="56"/>
                  <a:pt x="259" y="0"/>
                  <a:pt x="176" y="0"/>
                </a:cubicBez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Freeform 63"/>
          <p:cNvSpPr>
            <a:spLocks noChangeArrowheads="1"/>
          </p:cNvSpPr>
          <p:nvPr/>
        </p:nvSpPr>
        <p:spPr bwMode="auto">
          <a:xfrm>
            <a:off x="7465884" y="2870006"/>
            <a:ext cx="140804" cy="244554"/>
          </a:xfrm>
          <a:custGeom>
            <a:avLst/>
            <a:gdLst>
              <a:gd name="T0" fmla="*/ 285 w 334"/>
              <a:gd name="T1" fmla="*/ 0 h 584"/>
              <a:gd name="T2" fmla="*/ 285 w 334"/>
              <a:gd name="T3" fmla="*/ 0 h 584"/>
              <a:gd name="T4" fmla="*/ 48 w 334"/>
              <a:gd name="T5" fmla="*/ 0 h 584"/>
              <a:gd name="T6" fmla="*/ 0 w 334"/>
              <a:gd name="T7" fmla="*/ 48 h 584"/>
              <a:gd name="T8" fmla="*/ 0 w 334"/>
              <a:gd name="T9" fmla="*/ 535 h 584"/>
              <a:gd name="T10" fmla="*/ 48 w 334"/>
              <a:gd name="T11" fmla="*/ 583 h 584"/>
              <a:gd name="T12" fmla="*/ 285 w 334"/>
              <a:gd name="T13" fmla="*/ 583 h 584"/>
              <a:gd name="T14" fmla="*/ 333 w 334"/>
              <a:gd name="T15" fmla="*/ 535 h 584"/>
              <a:gd name="T16" fmla="*/ 333 w 334"/>
              <a:gd name="T17" fmla="*/ 48 h 584"/>
              <a:gd name="T18" fmla="*/ 285 w 334"/>
              <a:gd name="T19" fmla="*/ 0 h 584"/>
              <a:gd name="T20" fmla="*/ 158 w 334"/>
              <a:gd name="T21" fmla="*/ 52 h 584"/>
              <a:gd name="T22" fmla="*/ 158 w 334"/>
              <a:gd name="T23" fmla="*/ 52 h 584"/>
              <a:gd name="T24" fmla="*/ 171 w 334"/>
              <a:gd name="T25" fmla="*/ 49 h 584"/>
              <a:gd name="T26" fmla="*/ 175 w 334"/>
              <a:gd name="T27" fmla="*/ 52 h 584"/>
              <a:gd name="T28" fmla="*/ 178 w 334"/>
              <a:gd name="T29" fmla="*/ 59 h 584"/>
              <a:gd name="T30" fmla="*/ 175 w 334"/>
              <a:gd name="T31" fmla="*/ 67 h 584"/>
              <a:gd name="T32" fmla="*/ 171 w 334"/>
              <a:gd name="T33" fmla="*/ 69 h 584"/>
              <a:gd name="T34" fmla="*/ 167 w 334"/>
              <a:gd name="T35" fmla="*/ 70 h 584"/>
              <a:gd name="T36" fmla="*/ 158 w 334"/>
              <a:gd name="T37" fmla="*/ 67 h 584"/>
              <a:gd name="T38" fmla="*/ 155 w 334"/>
              <a:gd name="T39" fmla="*/ 59 h 584"/>
              <a:gd name="T40" fmla="*/ 158 w 334"/>
              <a:gd name="T41" fmla="*/ 52 h 584"/>
              <a:gd name="T42" fmla="*/ 196 w 334"/>
              <a:gd name="T43" fmla="*/ 524 h 584"/>
              <a:gd name="T44" fmla="*/ 196 w 334"/>
              <a:gd name="T45" fmla="*/ 524 h 584"/>
              <a:gd name="T46" fmla="*/ 138 w 334"/>
              <a:gd name="T47" fmla="*/ 524 h 584"/>
              <a:gd name="T48" fmla="*/ 126 w 334"/>
              <a:gd name="T49" fmla="*/ 513 h 584"/>
              <a:gd name="T50" fmla="*/ 138 w 334"/>
              <a:gd name="T51" fmla="*/ 501 h 584"/>
              <a:gd name="T52" fmla="*/ 196 w 334"/>
              <a:gd name="T53" fmla="*/ 501 h 584"/>
              <a:gd name="T54" fmla="*/ 207 w 334"/>
              <a:gd name="T55" fmla="*/ 513 h 584"/>
              <a:gd name="T56" fmla="*/ 196 w 334"/>
              <a:gd name="T57" fmla="*/ 524 h 584"/>
              <a:gd name="T58" fmla="*/ 310 w 334"/>
              <a:gd name="T59" fmla="*/ 463 h 584"/>
              <a:gd name="T60" fmla="*/ 310 w 334"/>
              <a:gd name="T61" fmla="*/ 463 h 584"/>
              <a:gd name="T62" fmla="*/ 23 w 334"/>
              <a:gd name="T63" fmla="*/ 463 h 584"/>
              <a:gd name="T64" fmla="*/ 23 w 334"/>
              <a:gd name="T65" fmla="*/ 119 h 584"/>
              <a:gd name="T66" fmla="*/ 310 w 334"/>
              <a:gd name="T67" fmla="*/ 119 h 584"/>
              <a:gd name="T68" fmla="*/ 310 w 334"/>
              <a:gd name="T69" fmla="*/ 463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4" h="584">
                <a:moveTo>
                  <a:pt x="285" y="0"/>
                </a:moveTo>
                <a:lnTo>
                  <a:pt x="285" y="0"/>
                </a:lnTo>
                <a:cubicBezTo>
                  <a:pt x="48" y="0"/>
                  <a:pt x="48" y="0"/>
                  <a:pt x="48" y="0"/>
                </a:cubicBezTo>
                <a:cubicBezTo>
                  <a:pt x="21" y="0"/>
                  <a:pt x="0" y="20"/>
                  <a:pt x="0" y="48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61"/>
                  <a:pt x="21" y="583"/>
                  <a:pt x="48" y="583"/>
                </a:cubicBezTo>
                <a:cubicBezTo>
                  <a:pt x="285" y="583"/>
                  <a:pt x="285" y="583"/>
                  <a:pt x="285" y="583"/>
                </a:cubicBezTo>
                <a:cubicBezTo>
                  <a:pt x="312" y="583"/>
                  <a:pt x="333" y="561"/>
                  <a:pt x="333" y="535"/>
                </a:cubicBezTo>
                <a:cubicBezTo>
                  <a:pt x="333" y="48"/>
                  <a:pt x="333" y="48"/>
                  <a:pt x="333" y="48"/>
                </a:cubicBezTo>
                <a:cubicBezTo>
                  <a:pt x="333" y="20"/>
                  <a:pt x="312" y="0"/>
                  <a:pt x="285" y="0"/>
                </a:cubicBezTo>
                <a:close/>
                <a:moveTo>
                  <a:pt x="158" y="52"/>
                </a:moveTo>
                <a:lnTo>
                  <a:pt x="158" y="52"/>
                </a:lnTo>
                <a:cubicBezTo>
                  <a:pt x="162" y="49"/>
                  <a:pt x="167" y="48"/>
                  <a:pt x="171" y="49"/>
                </a:cubicBezTo>
                <a:cubicBezTo>
                  <a:pt x="173" y="50"/>
                  <a:pt x="174" y="51"/>
                  <a:pt x="175" y="52"/>
                </a:cubicBezTo>
                <a:cubicBezTo>
                  <a:pt x="177" y="54"/>
                  <a:pt x="178" y="56"/>
                  <a:pt x="178" y="59"/>
                </a:cubicBezTo>
                <a:cubicBezTo>
                  <a:pt x="178" y="62"/>
                  <a:pt x="177" y="65"/>
                  <a:pt x="175" y="67"/>
                </a:cubicBezTo>
                <a:cubicBezTo>
                  <a:pt x="174" y="68"/>
                  <a:pt x="173" y="69"/>
                  <a:pt x="171" y="69"/>
                </a:cubicBezTo>
                <a:cubicBezTo>
                  <a:pt x="170" y="70"/>
                  <a:pt x="168" y="70"/>
                  <a:pt x="167" y="70"/>
                </a:cubicBezTo>
                <a:cubicBezTo>
                  <a:pt x="164" y="70"/>
                  <a:pt x="160" y="69"/>
                  <a:pt x="158" y="67"/>
                </a:cubicBezTo>
                <a:cubicBezTo>
                  <a:pt x="156" y="65"/>
                  <a:pt x="155" y="62"/>
                  <a:pt x="155" y="59"/>
                </a:cubicBezTo>
                <a:cubicBezTo>
                  <a:pt x="155" y="56"/>
                  <a:pt x="156" y="54"/>
                  <a:pt x="158" y="52"/>
                </a:cubicBezTo>
                <a:close/>
                <a:moveTo>
                  <a:pt x="196" y="524"/>
                </a:moveTo>
                <a:lnTo>
                  <a:pt x="196" y="524"/>
                </a:lnTo>
                <a:cubicBezTo>
                  <a:pt x="138" y="524"/>
                  <a:pt x="138" y="524"/>
                  <a:pt x="138" y="524"/>
                </a:cubicBezTo>
                <a:cubicBezTo>
                  <a:pt x="131" y="524"/>
                  <a:pt x="126" y="519"/>
                  <a:pt x="126" y="513"/>
                </a:cubicBezTo>
                <a:cubicBezTo>
                  <a:pt x="126" y="507"/>
                  <a:pt x="131" y="501"/>
                  <a:pt x="138" y="501"/>
                </a:cubicBezTo>
                <a:cubicBezTo>
                  <a:pt x="196" y="501"/>
                  <a:pt x="196" y="501"/>
                  <a:pt x="196" y="501"/>
                </a:cubicBezTo>
                <a:cubicBezTo>
                  <a:pt x="202" y="501"/>
                  <a:pt x="207" y="507"/>
                  <a:pt x="207" y="513"/>
                </a:cubicBezTo>
                <a:cubicBezTo>
                  <a:pt x="207" y="519"/>
                  <a:pt x="202" y="524"/>
                  <a:pt x="196" y="524"/>
                </a:cubicBezTo>
                <a:close/>
                <a:moveTo>
                  <a:pt x="310" y="463"/>
                </a:moveTo>
                <a:lnTo>
                  <a:pt x="310" y="463"/>
                </a:lnTo>
                <a:cubicBezTo>
                  <a:pt x="23" y="463"/>
                  <a:pt x="23" y="463"/>
                  <a:pt x="23" y="463"/>
                </a:cubicBezTo>
                <a:cubicBezTo>
                  <a:pt x="23" y="119"/>
                  <a:pt x="23" y="119"/>
                  <a:pt x="23" y="119"/>
                </a:cubicBezTo>
                <a:cubicBezTo>
                  <a:pt x="310" y="119"/>
                  <a:pt x="310" y="119"/>
                  <a:pt x="310" y="119"/>
                </a:cubicBezTo>
                <a:lnTo>
                  <a:pt x="310" y="463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39187" y="2862595"/>
            <a:ext cx="261228" cy="259375"/>
            <a:chOff x="5739187" y="2862595"/>
            <a:chExt cx="261228" cy="259375"/>
          </a:xfrm>
          <a:solidFill>
            <a:srgbClr val="02D35F"/>
          </a:solidFill>
        </p:grpSpPr>
        <p:sp>
          <p:nvSpPr>
            <p:cNvPr id="3136" name="Freeform 64"/>
            <p:cNvSpPr>
              <a:spLocks noChangeArrowheads="1"/>
            </p:cNvSpPr>
            <p:nvPr/>
          </p:nvSpPr>
          <p:spPr bwMode="auto">
            <a:xfrm>
              <a:off x="5787357" y="3112706"/>
              <a:ext cx="40759" cy="9264"/>
            </a:xfrm>
            <a:custGeom>
              <a:avLst/>
              <a:gdLst>
                <a:gd name="T0" fmla="*/ 83 w 95"/>
                <a:gd name="T1" fmla="*/ 0 h 24"/>
                <a:gd name="T2" fmla="*/ 83 w 95"/>
                <a:gd name="T3" fmla="*/ 0 h 24"/>
                <a:gd name="T4" fmla="*/ 12 w 95"/>
                <a:gd name="T5" fmla="*/ 0 h 24"/>
                <a:gd name="T6" fmla="*/ 0 w 95"/>
                <a:gd name="T7" fmla="*/ 12 h 24"/>
                <a:gd name="T8" fmla="*/ 12 w 95"/>
                <a:gd name="T9" fmla="*/ 23 h 24"/>
                <a:gd name="T10" fmla="*/ 83 w 95"/>
                <a:gd name="T11" fmla="*/ 23 h 24"/>
                <a:gd name="T12" fmla="*/ 94 w 95"/>
                <a:gd name="T13" fmla="*/ 12 h 24"/>
                <a:gd name="T14" fmla="*/ 83 w 95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24">
                  <a:moveTo>
                    <a:pt x="83" y="0"/>
                  </a:moveTo>
                  <a:lnTo>
                    <a:pt x="83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90" y="23"/>
                    <a:pt x="94" y="18"/>
                    <a:pt x="94" y="12"/>
                  </a:cubicBezTo>
                  <a:cubicBezTo>
                    <a:pt x="94" y="6"/>
                    <a:pt x="90" y="0"/>
                    <a:pt x="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rrowheads="1"/>
            </p:cNvSpPr>
            <p:nvPr/>
          </p:nvSpPr>
          <p:spPr bwMode="auto">
            <a:xfrm>
              <a:off x="5739187" y="2992282"/>
              <a:ext cx="35201" cy="20379"/>
            </a:xfrm>
            <a:custGeom>
              <a:avLst/>
              <a:gdLst>
                <a:gd name="T0" fmla="*/ 73 w 84"/>
                <a:gd name="T1" fmla="*/ 0 h 50"/>
                <a:gd name="T2" fmla="*/ 73 w 84"/>
                <a:gd name="T3" fmla="*/ 0 h 50"/>
                <a:gd name="T4" fmla="*/ 49 w 84"/>
                <a:gd name="T5" fmla="*/ 0 h 50"/>
                <a:gd name="T6" fmla="*/ 2 w 84"/>
                <a:gd name="T7" fmla="*/ 35 h 50"/>
                <a:gd name="T8" fmla="*/ 8 w 84"/>
                <a:gd name="T9" fmla="*/ 49 h 50"/>
                <a:gd name="T10" fmla="*/ 12 w 84"/>
                <a:gd name="T11" fmla="*/ 49 h 50"/>
                <a:gd name="T12" fmla="*/ 23 w 84"/>
                <a:gd name="T13" fmla="*/ 42 h 50"/>
                <a:gd name="T14" fmla="*/ 49 w 84"/>
                <a:gd name="T15" fmla="*/ 23 h 50"/>
                <a:gd name="T16" fmla="*/ 73 w 84"/>
                <a:gd name="T17" fmla="*/ 23 h 50"/>
                <a:gd name="T18" fmla="*/ 83 w 84"/>
                <a:gd name="T19" fmla="*/ 12 h 50"/>
                <a:gd name="T20" fmla="*/ 73 w 84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50">
                  <a:moveTo>
                    <a:pt x="73" y="0"/>
                  </a:moveTo>
                  <a:lnTo>
                    <a:pt x="73" y="0"/>
                  </a:lnTo>
                  <a:cubicBezTo>
                    <a:pt x="49" y="0"/>
                    <a:pt x="49" y="0"/>
                    <a:pt x="49" y="0"/>
                  </a:cubicBezTo>
                  <a:cubicBezTo>
                    <a:pt x="28" y="0"/>
                    <a:pt x="8" y="14"/>
                    <a:pt x="2" y="35"/>
                  </a:cubicBezTo>
                  <a:cubicBezTo>
                    <a:pt x="0" y="41"/>
                    <a:pt x="3" y="47"/>
                    <a:pt x="8" y="49"/>
                  </a:cubicBezTo>
                  <a:cubicBezTo>
                    <a:pt x="9" y="49"/>
                    <a:pt x="11" y="49"/>
                    <a:pt x="12" y="49"/>
                  </a:cubicBezTo>
                  <a:cubicBezTo>
                    <a:pt x="16" y="49"/>
                    <a:pt x="22" y="46"/>
                    <a:pt x="23" y="42"/>
                  </a:cubicBezTo>
                  <a:cubicBezTo>
                    <a:pt x="27" y="30"/>
                    <a:pt x="37" y="23"/>
                    <a:pt x="49" y="23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9" y="23"/>
                    <a:pt x="83" y="18"/>
                    <a:pt x="83" y="12"/>
                  </a:cubicBezTo>
                  <a:cubicBezTo>
                    <a:pt x="83" y="5"/>
                    <a:pt x="79" y="0"/>
                    <a:pt x="7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rrowheads="1"/>
            </p:cNvSpPr>
            <p:nvPr/>
          </p:nvSpPr>
          <p:spPr bwMode="auto">
            <a:xfrm>
              <a:off x="5739187" y="3034893"/>
              <a:ext cx="9264" cy="40759"/>
            </a:xfrm>
            <a:custGeom>
              <a:avLst/>
              <a:gdLst>
                <a:gd name="T0" fmla="*/ 11 w 24"/>
                <a:gd name="T1" fmla="*/ 95 h 96"/>
                <a:gd name="T2" fmla="*/ 11 w 24"/>
                <a:gd name="T3" fmla="*/ 95 h 96"/>
                <a:gd name="T4" fmla="*/ 23 w 24"/>
                <a:gd name="T5" fmla="*/ 83 h 96"/>
                <a:gd name="T6" fmla="*/ 23 w 24"/>
                <a:gd name="T7" fmla="*/ 11 h 96"/>
                <a:gd name="T8" fmla="*/ 11 w 24"/>
                <a:gd name="T9" fmla="*/ 0 h 96"/>
                <a:gd name="T10" fmla="*/ 0 w 24"/>
                <a:gd name="T11" fmla="*/ 11 h 96"/>
                <a:gd name="T12" fmla="*/ 0 w 24"/>
                <a:gd name="T13" fmla="*/ 83 h 96"/>
                <a:gd name="T14" fmla="*/ 11 w 24"/>
                <a:gd name="T1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6">
                  <a:moveTo>
                    <a:pt x="11" y="95"/>
                  </a:moveTo>
                  <a:lnTo>
                    <a:pt x="11" y="95"/>
                  </a:lnTo>
                  <a:cubicBezTo>
                    <a:pt x="17" y="95"/>
                    <a:pt x="23" y="90"/>
                    <a:pt x="23" y="8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0"/>
                    <a:pt x="5" y="95"/>
                    <a:pt x="11" y="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rrowheads="1"/>
            </p:cNvSpPr>
            <p:nvPr/>
          </p:nvSpPr>
          <p:spPr bwMode="auto">
            <a:xfrm>
              <a:off x="5739187" y="3094179"/>
              <a:ext cx="27791" cy="27791"/>
            </a:xfrm>
            <a:custGeom>
              <a:avLst/>
              <a:gdLst>
                <a:gd name="T0" fmla="*/ 55 w 67"/>
                <a:gd name="T1" fmla="*/ 43 h 67"/>
                <a:gd name="T2" fmla="*/ 55 w 67"/>
                <a:gd name="T3" fmla="*/ 43 h 67"/>
                <a:gd name="T4" fmla="*/ 50 w 67"/>
                <a:gd name="T5" fmla="*/ 43 h 67"/>
                <a:gd name="T6" fmla="*/ 23 w 67"/>
                <a:gd name="T7" fmla="*/ 16 h 67"/>
                <a:gd name="T8" fmla="*/ 23 w 67"/>
                <a:gd name="T9" fmla="*/ 10 h 67"/>
                <a:gd name="T10" fmla="*/ 11 w 67"/>
                <a:gd name="T11" fmla="*/ 0 h 67"/>
                <a:gd name="T12" fmla="*/ 0 w 67"/>
                <a:gd name="T13" fmla="*/ 10 h 67"/>
                <a:gd name="T14" fmla="*/ 0 w 67"/>
                <a:gd name="T15" fmla="*/ 16 h 67"/>
                <a:gd name="T16" fmla="*/ 50 w 67"/>
                <a:gd name="T17" fmla="*/ 66 h 67"/>
                <a:gd name="T18" fmla="*/ 55 w 67"/>
                <a:gd name="T19" fmla="*/ 66 h 67"/>
                <a:gd name="T20" fmla="*/ 66 w 67"/>
                <a:gd name="T21" fmla="*/ 55 h 67"/>
                <a:gd name="T22" fmla="*/ 55 w 67"/>
                <a:gd name="T23" fmla="*/ 4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67">
                  <a:moveTo>
                    <a:pt x="55" y="43"/>
                  </a:moveTo>
                  <a:lnTo>
                    <a:pt x="55" y="43"/>
                  </a:lnTo>
                  <a:cubicBezTo>
                    <a:pt x="50" y="43"/>
                    <a:pt x="50" y="43"/>
                    <a:pt x="50" y="43"/>
                  </a:cubicBezTo>
                  <a:cubicBezTo>
                    <a:pt x="35" y="43"/>
                    <a:pt x="23" y="31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43"/>
                    <a:pt x="23" y="66"/>
                    <a:pt x="50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49"/>
                    <a:pt x="61" y="43"/>
                    <a:pt x="55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rrowheads="1"/>
            </p:cNvSpPr>
            <p:nvPr/>
          </p:nvSpPr>
          <p:spPr bwMode="auto">
            <a:xfrm>
              <a:off x="5794768" y="2992282"/>
              <a:ext cx="40759" cy="9263"/>
            </a:xfrm>
            <a:custGeom>
              <a:avLst/>
              <a:gdLst>
                <a:gd name="T0" fmla="*/ 83 w 96"/>
                <a:gd name="T1" fmla="*/ 0 h 24"/>
                <a:gd name="T2" fmla="*/ 83 w 96"/>
                <a:gd name="T3" fmla="*/ 0 h 24"/>
                <a:gd name="T4" fmla="*/ 11 w 96"/>
                <a:gd name="T5" fmla="*/ 0 h 24"/>
                <a:gd name="T6" fmla="*/ 0 w 96"/>
                <a:gd name="T7" fmla="*/ 12 h 24"/>
                <a:gd name="T8" fmla="*/ 11 w 96"/>
                <a:gd name="T9" fmla="*/ 23 h 24"/>
                <a:gd name="T10" fmla="*/ 83 w 96"/>
                <a:gd name="T11" fmla="*/ 23 h 24"/>
                <a:gd name="T12" fmla="*/ 95 w 96"/>
                <a:gd name="T13" fmla="*/ 12 h 24"/>
                <a:gd name="T14" fmla="*/ 83 w 9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4">
                  <a:moveTo>
                    <a:pt x="83" y="0"/>
                  </a:moveTo>
                  <a:lnTo>
                    <a:pt x="83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9" y="23"/>
                    <a:pt x="95" y="18"/>
                    <a:pt x="95" y="12"/>
                  </a:cubicBezTo>
                  <a:cubicBezTo>
                    <a:pt x="95" y="5"/>
                    <a:pt x="89" y="0"/>
                    <a:pt x="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ChangeArrowheads="1"/>
            </p:cNvSpPr>
            <p:nvPr/>
          </p:nvSpPr>
          <p:spPr bwMode="auto">
            <a:xfrm>
              <a:off x="5846643" y="3112706"/>
              <a:ext cx="40759" cy="9264"/>
            </a:xfrm>
            <a:custGeom>
              <a:avLst/>
              <a:gdLst>
                <a:gd name="T0" fmla="*/ 83 w 96"/>
                <a:gd name="T1" fmla="*/ 0 h 24"/>
                <a:gd name="T2" fmla="*/ 83 w 96"/>
                <a:gd name="T3" fmla="*/ 0 h 24"/>
                <a:gd name="T4" fmla="*/ 11 w 96"/>
                <a:gd name="T5" fmla="*/ 0 h 24"/>
                <a:gd name="T6" fmla="*/ 0 w 96"/>
                <a:gd name="T7" fmla="*/ 12 h 24"/>
                <a:gd name="T8" fmla="*/ 11 w 96"/>
                <a:gd name="T9" fmla="*/ 23 h 24"/>
                <a:gd name="T10" fmla="*/ 83 w 96"/>
                <a:gd name="T11" fmla="*/ 23 h 24"/>
                <a:gd name="T12" fmla="*/ 95 w 96"/>
                <a:gd name="T13" fmla="*/ 12 h 24"/>
                <a:gd name="T14" fmla="*/ 83 w 96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24">
                  <a:moveTo>
                    <a:pt x="83" y="0"/>
                  </a:moveTo>
                  <a:lnTo>
                    <a:pt x="83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9" y="23"/>
                    <a:pt x="95" y="18"/>
                    <a:pt x="95" y="12"/>
                  </a:cubicBezTo>
                  <a:cubicBezTo>
                    <a:pt x="95" y="6"/>
                    <a:pt x="89" y="0"/>
                    <a:pt x="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ChangeArrowheads="1"/>
            </p:cNvSpPr>
            <p:nvPr/>
          </p:nvSpPr>
          <p:spPr bwMode="auto">
            <a:xfrm>
              <a:off x="5907782" y="3112706"/>
              <a:ext cx="38906" cy="9264"/>
            </a:xfrm>
            <a:custGeom>
              <a:avLst/>
              <a:gdLst>
                <a:gd name="T0" fmla="*/ 83 w 94"/>
                <a:gd name="T1" fmla="*/ 0 h 24"/>
                <a:gd name="T2" fmla="*/ 83 w 94"/>
                <a:gd name="T3" fmla="*/ 0 h 24"/>
                <a:gd name="T4" fmla="*/ 11 w 94"/>
                <a:gd name="T5" fmla="*/ 0 h 24"/>
                <a:gd name="T6" fmla="*/ 0 w 94"/>
                <a:gd name="T7" fmla="*/ 12 h 24"/>
                <a:gd name="T8" fmla="*/ 11 w 94"/>
                <a:gd name="T9" fmla="*/ 23 h 24"/>
                <a:gd name="T10" fmla="*/ 83 w 94"/>
                <a:gd name="T11" fmla="*/ 23 h 24"/>
                <a:gd name="T12" fmla="*/ 93 w 94"/>
                <a:gd name="T13" fmla="*/ 12 h 24"/>
                <a:gd name="T14" fmla="*/ 83 w 94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24">
                  <a:moveTo>
                    <a:pt x="83" y="0"/>
                  </a:moveTo>
                  <a:lnTo>
                    <a:pt x="83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9" y="23"/>
                    <a:pt x="93" y="18"/>
                    <a:pt x="93" y="12"/>
                  </a:cubicBezTo>
                  <a:cubicBezTo>
                    <a:pt x="93" y="6"/>
                    <a:pt x="89" y="0"/>
                    <a:pt x="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ChangeArrowheads="1"/>
            </p:cNvSpPr>
            <p:nvPr/>
          </p:nvSpPr>
          <p:spPr bwMode="auto">
            <a:xfrm>
              <a:off x="5854053" y="2862595"/>
              <a:ext cx="146362" cy="242700"/>
            </a:xfrm>
            <a:custGeom>
              <a:avLst/>
              <a:gdLst>
                <a:gd name="T0" fmla="*/ 304 w 350"/>
                <a:gd name="T1" fmla="*/ 0 h 577"/>
                <a:gd name="T2" fmla="*/ 304 w 350"/>
                <a:gd name="T3" fmla="*/ 0 h 577"/>
                <a:gd name="T4" fmla="*/ 81 w 350"/>
                <a:gd name="T5" fmla="*/ 0 h 577"/>
                <a:gd name="T6" fmla="*/ 36 w 350"/>
                <a:gd name="T7" fmla="*/ 45 h 577"/>
                <a:gd name="T8" fmla="*/ 36 w 350"/>
                <a:gd name="T9" fmla="*/ 311 h 577"/>
                <a:gd name="T10" fmla="*/ 11 w 350"/>
                <a:gd name="T11" fmla="*/ 311 h 577"/>
                <a:gd name="T12" fmla="*/ 0 w 350"/>
                <a:gd name="T13" fmla="*/ 323 h 577"/>
                <a:gd name="T14" fmla="*/ 11 w 350"/>
                <a:gd name="T15" fmla="*/ 334 h 577"/>
                <a:gd name="T16" fmla="*/ 36 w 350"/>
                <a:gd name="T17" fmla="*/ 334 h 577"/>
                <a:gd name="T18" fmla="*/ 36 w 350"/>
                <a:gd name="T19" fmla="*/ 505 h 577"/>
                <a:gd name="T20" fmla="*/ 81 w 350"/>
                <a:gd name="T21" fmla="*/ 550 h 577"/>
                <a:gd name="T22" fmla="*/ 241 w 350"/>
                <a:gd name="T23" fmla="*/ 550 h 577"/>
                <a:gd name="T24" fmla="*/ 241 w 350"/>
                <a:gd name="T25" fmla="*/ 564 h 577"/>
                <a:gd name="T26" fmla="*/ 253 w 350"/>
                <a:gd name="T27" fmla="*/ 576 h 577"/>
                <a:gd name="T28" fmla="*/ 264 w 350"/>
                <a:gd name="T29" fmla="*/ 564 h 577"/>
                <a:gd name="T30" fmla="*/ 264 w 350"/>
                <a:gd name="T31" fmla="*/ 550 h 577"/>
                <a:gd name="T32" fmla="*/ 304 w 350"/>
                <a:gd name="T33" fmla="*/ 550 h 577"/>
                <a:gd name="T34" fmla="*/ 349 w 350"/>
                <a:gd name="T35" fmla="*/ 505 h 577"/>
                <a:gd name="T36" fmla="*/ 349 w 350"/>
                <a:gd name="T37" fmla="*/ 45 h 577"/>
                <a:gd name="T38" fmla="*/ 304 w 350"/>
                <a:gd name="T39" fmla="*/ 0 h 577"/>
                <a:gd name="T40" fmla="*/ 328 w 350"/>
                <a:gd name="T41" fmla="*/ 437 h 577"/>
                <a:gd name="T42" fmla="*/ 328 w 350"/>
                <a:gd name="T43" fmla="*/ 437 h 577"/>
                <a:gd name="T44" fmla="*/ 58 w 350"/>
                <a:gd name="T45" fmla="*/ 437 h 577"/>
                <a:gd name="T46" fmla="*/ 58 w 350"/>
                <a:gd name="T47" fmla="*/ 112 h 577"/>
                <a:gd name="T48" fmla="*/ 328 w 350"/>
                <a:gd name="T49" fmla="*/ 112 h 577"/>
                <a:gd name="T50" fmla="*/ 328 w 350"/>
                <a:gd name="T51" fmla="*/ 43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0" h="577">
                  <a:moveTo>
                    <a:pt x="304" y="0"/>
                  </a:moveTo>
                  <a:lnTo>
                    <a:pt x="304" y="0"/>
                  </a:lnTo>
                  <a:cubicBezTo>
                    <a:pt x="81" y="0"/>
                    <a:pt x="81" y="0"/>
                    <a:pt x="81" y="0"/>
                  </a:cubicBezTo>
                  <a:cubicBezTo>
                    <a:pt x="56" y="0"/>
                    <a:pt x="36" y="20"/>
                    <a:pt x="36" y="45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11" y="311"/>
                    <a:pt x="11" y="311"/>
                    <a:pt x="11" y="311"/>
                  </a:cubicBezTo>
                  <a:cubicBezTo>
                    <a:pt x="5" y="311"/>
                    <a:pt x="0" y="316"/>
                    <a:pt x="0" y="323"/>
                  </a:cubicBezTo>
                  <a:cubicBezTo>
                    <a:pt x="0" y="329"/>
                    <a:pt x="5" y="334"/>
                    <a:pt x="11" y="334"/>
                  </a:cubicBezTo>
                  <a:cubicBezTo>
                    <a:pt x="36" y="334"/>
                    <a:pt x="36" y="334"/>
                    <a:pt x="36" y="334"/>
                  </a:cubicBezTo>
                  <a:cubicBezTo>
                    <a:pt x="36" y="505"/>
                    <a:pt x="36" y="505"/>
                    <a:pt x="36" y="505"/>
                  </a:cubicBezTo>
                  <a:cubicBezTo>
                    <a:pt x="36" y="530"/>
                    <a:pt x="56" y="550"/>
                    <a:pt x="81" y="550"/>
                  </a:cubicBezTo>
                  <a:cubicBezTo>
                    <a:pt x="241" y="550"/>
                    <a:pt x="241" y="550"/>
                    <a:pt x="241" y="550"/>
                  </a:cubicBezTo>
                  <a:cubicBezTo>
                    <a:pt x="241" y="564"/>
                    <a:pt x="241" y="564"/>
                    <a:pt x="241" y="564"/>
                  </a:cubicBezTo>
                  <a:cubicBezTo>
                    <a:pt x="241" y="570"/>
                    <a:pt x="246" y="576"/>
                    <a:pt x="253" y="576"/>
                  </a:cubicBezTo>
                  <a:cubicBezTo>
                    <a:pt x="259" y="576"/>
                    <a:pt x="264" y="570"/>
                    <a:pt x="264" y="564"/>
                  </a:cubicBezTo>
                  <a:cubicBezTo>
                    <a:pt x="264" y="550"/>
                    <a:pt x="264" y="550"/>
                    <a:pt x="264" y="550"/>
                  </a:cubicBezTo>
                  <a:cubicBezTo>
                    <a:pt x="304" y="550"/>
                    <a:pt x="304" y="550"/>
                    <a:pt x="304" y="550"/>
                  </a:cubicBezTo>
                  <a:cubicBezTo>
                    <a:pt x="329" y="550"/>
                    <a:pt x="349" y="530"/>
                    <a:pt x="349" y="50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9" y="20"/>
                    <a:pt x="329" y="0"/>
                    <a:pt x="304" y="0"/>
                  </a:cubicBezTo>
                  <a:close/>
                  <a:moveTo>
                    <a:pt x="328" y="437"/>
                  </a:moveTo>
                  <a:lnTo>
                    <a:pt x="328" y="437"/>
                  </a:lnTo>
                  <a:cubicBezTo>
                    <a:pt x="58" y="437"/>
                    <a:pt x="58" y="437"/>
                    <a:pt x="58" y="437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328" y="112"/>
                    <a:pt x="328" y="112"/>
                    <a:pt x="328" y="112"/>
                  </a:cubicBezTo>
                  <a:lnTo>
                    <a:pt x="328" y="4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4" name="Freeform 72"/>
          <p:cNvSpPr>
            <a:spLocks noChangeArrowheads="1"/>
          </p:cNvSpPr>
          <p:nvPr/>
        </p:nvSpPr>
        <p:spPr bwMode="auto">
          <a:xfrm>
            <a:off x="6609946" y="2990429"/>
            <a:ext cx="218616" cy="129688"/>
          </a:xfrm>
          <a:custGeom>
            <a:avLst/>
            <a:gdLst>
              <a:gd name="T0" fmla="*/ 420 w 522"/>
              <a:gd name="T1" fmla="*/ 247 h 308"/>
              <a:gd name="T2" fmla="*/ 420 w 522"/>
              <a:gd name="T3" fmla="*/ 247 h 308"/>
              <a:gd name="T4" fmla="*/ 420 w 522"/>
              <a:gd name="T5" fmla="*/ 286 h 308"/>
              <a:gd name="T6" fmla="*/ 82 w 522"/>
              <a:gd name="T7" fmla="*/ 286 h 308"/>
              <a:gd name="T8" fmla="*/ 82 w 522"/>
              <a:gd name="T9" fmla="*/ 21 h 308"/>
              <a:gd name="T10" fmla="*/ 274 w 522"/>
              <a:gd name="T11" fmla="*/ 21 h 308"/>
              <a:gd name="T12" fmla="*/ 274 w 522"/>
              <a:gd name="T13" fmla="*/ 0 h 308"/>
              <a:gd name="T14" fmla="*/ 42 w 522"/>
              <a:gd name="T15" fmla="*/ 0 h 308"/>
              <a:gd name="T16" fmla="*/ 0 w 522"/>
              <a:gd name="T17" fmla="*/ 44 h 308"/>
              <a:gd name="T18" fmla="*/ 0 w 522"/>
              <a:gd name="T19" fmla="*/ 263 h 308"/>
              <a:gd name="T20" fmla="*/ 42 w 522"/>
              <a:gd name="T21" fmla="*/ 307 h 308"/>
              <a:gd name="T22" fmla="*/ 478 w 522"/>
              <a:gd name="T23" fmla="*/ 307 h 308"/>
              <a:gd name="T24" fmla="*/ 521 w 522"/>
              <a:gd name="T25" fmla="*/ 263 h 308"/>
              <a:gd name="T26" fmla="*/ 521 w 522"/>
              <a:gd name="T27" fmla="*/ 247 h 308"/>
              <a:gd name="T28" fmla="*/ 420 w 522"/>
              <a:gd name="T29" fmla="*/ 24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2" h="308">
                <a:moveTo>
                  <a:pt x="420" y="247"/>
                </a:moveTo>
                <a:lnTo>
                  <a:pt x="420" y="247"/>
                </a:lnTo>
                <a:cubicBezTo>
                  <a:pt x="420" y="286"/>
                  <a:pt x="420" y="286"/>
                  <a:pt x="420" y="286"/>
                </a:cubicBezTo>
                <a:cubicBezTo>
                  <a:pt x="82" y="286"/>
                  <a:pt x="82" y="286"/>
                  <a:pt x="82" y="286"/>
                </a:cubicBezTo>
                <a:cubicBezTo>
                  <a:pt x="82" y="21"/>
                  <a:pt x="82" y="21"/>
                  <a:pt x="82" y="21"/>
                </a:cubicBezTo>
                <a:cubicBezTo>
                  <a:pt x="274" y="21"/>
                  <a:pt x="274" y="21"/>
                  <a:pt x="274" y="21"/>
                </a:cubicBezTo>
                <a:cubicBezTo>
                  <a:pt x="274" y="0"/>
                  <a:pt x="274" y="0"/>
                  <a:pt x="27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20"/>
                  <a:pt x="0" y="44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87"/>
                  <a:pt x="19" y="307"/>
                  <a:pt x="42" y="307"/>
                </a:cubicBezTo>
                <a:cubicBezTo>
                  <a:pt x="478" y="307"/>
                  <a:pt x="478" y="307"/>
                  <a:pt x="478" y="307"/>
                </a:cubicBezTo>
                <a:cubicBezTo>
                  <a:pt x="502" y="307"/>
                  <a:pt x="521" y="287"/>
                  <a:pt x="521" y="263"/>
                </a:cubicBezTo>
                <a:cubicBezTo>
                  <a:pt x="521" y="247"/>
                  <a:pt x="521" y="247"/>
                  <a:pt x="521" y="247"/>
                </a:cubicBezTo>
                <a:lnTo>
                  <a:pt x="420" y="247"/>
                </a:lnTo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Freeform 73"/>
          <p:cNvSpPr>
            <a:spLocks noChangeArrowheads="1"/>
          </p:cNvSpPr>
          <p:nvPr/>
        </p:nvSpPr>
        <p:spPr bwMode="auto">
          <a:xfrm>
            <a:off x="6734076" y="2864447"/>
            <a:ext cx="129688" cy="220469"/>
          </a:xfrm>
          <a:custGeom>
            <a:avLst/>
            <a:gdLst>
              <a:gd name="T0" fmla="*/ 264 w 309"/>
              <a:gd name="T1" fmla="*/ 522 h 523"/>
              <a:gd name="T2" fmla="*/ 264 w 309"/>
              <a:gd name="T3" fmla="*/ 522 h 523"/>
              <a:gd name="T4" fmla="*/ 308 w 309"/>
              <a:gd name="T5" fmla="*/ 479 h 523"/>
              <a:gd name="T6" fmla="*/ 308 w 309"/>
              <a:gd name="T7" fmla="*/ 43 h 523"/>
              <a:gd name="T8" fmla="*/ 264 w 309"/>
              <a:gd name="T9" fmla="*/ 0 h 523"/>
              <a:gd name="T10" fmla="*/ 45 w 309"/>
              <a:gd name="T11" fmla="*/ 0 h 523"/>
              <a:gd name="T12" fmla="*/ 0 w 309"/>
              <a:gd name="T13" fmla="*/ 43 h 523"/>
              <a:gd name="T14" fmla="*/ 0 w 309"/>
              <a:gd name="T15" fmla="*/ 479 h 523"/>
              <a:gd name="T16" fmla="*/ 45 w 309"/>
              <a:gd name="T17" fmla="*/ 522 h 523"/>
              <a:gd name="T18" fmla="*/ 264 w 309"/>
              <a:gd name="T19" fmla="*/ 522 h 523"/>
              <a:gd name="T20" fmla="*/ 22 w 309"/>
              <a:gd name="T21" fmla="*/ 420 h 523"/>
              <a:gd name="T22" fmla="*/ 22 w 309"/>
              <a:gd name="T23" fmla="*/ 420 h 523"/>
              <a:gd name="T24" fmla="*/ 22 w 309"/>
              <a:gd name="T25" fmla="*/ 319 h 523"/>
              <a:gd name="T26" fmla="*/ 22 w 309"/>
              <a:gd name="T27" fmla="*/ 298 h 523"/>
              <a:gd name="T28" fmla="*/ 22 w 309"/>
              <a:gd name="T29" fmla="*/ 82 h 523"/>
              <a:gd name="T30" fmla="*/ 287 w 309"/>
              <a:gd name="T31" fmla="*/ 82 h 523"/>
              <a:gd name="T32" fmla="*/ 287 w 309"/>
              <a:gd name="T33" fmla="*/ 420 h 523"/>
              <a:gd name="T34" fmla="*/ 224 w 309"/>
              <a:gd name="T35" fmla="*/ 420 h 523"/>
              <a:gd name="T36" fmla="*/ 123 w 309"/>
              <a:gd name="T37" fmla="*/ 420 h 523"/>
              <a:gd name="T38" fmla="*/ 22 w 309"/>
              <a:gd name="T39" fmla="*/ 42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9" h="523">
                <a:moveTo>
                  <a:pt x="264" y="522"/>
                </a:moveTo>
                <a:lnTo>
                  <a:pt x="264" y="522"/>
                </a:lnTo>
                <a:cubicBezTo>
                  <a:pt x="289" y="522"/>
                  <a:pt x="308" y="502"/>
                  <a:pt x="308" y="479"/>
                </a:cubicBezTo>
                <a:cubicBezTo>
                  <a:pt x="308" y="43"/>
                  <a:pt x="308" y="43"/>
                  <a:pt x="308" y="43"/>
                </a:cubicBezTo>
                <a:cubicBezTo>
                  <a:pt x="308" y="19"/>
                  <a:pt x="289" y="0"/>
                  <a:pt x="26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502"/>
                  <a:pt x="20" y="522"/>
                  <a:pt x="45" y="522"/>
                </a:cubicBezTo>
                <a:lnTo>
                  <a:pt x="264" y="522"/>
                </a:lnTo>
                <a:close/>
                <a:moveTo>
                  <a:pt x="22" y="420"/>
                </a:moveTo>
                <a:lnTo>
                  <a:pt x="22" y="420"/>
                </a:lnTo>
                <a:cubicBezTo>
                  <a:pt x="22" y="319"/>
                  <a:pt x="22" y="319"/>
                  <a:pt x="22" y="319"/>
                </a:cubicBezTo>
                <a:cubicBezTo>
                  <a:pt x="22" y="298"/>
                  <a:pt x="22" y="298"/>
                  <a:pt x="22" y="298"/>
                </a:cubicBezTo>
                <a:cubicBezTo>
                  <a:pt x="22" y="82"/>
                  <a:pt x="22" y="82"/>
                  <a:pt x="22" y="82"/>
                </a:cubicBezTo>
                <a:cubicBezTo>
                  <a:pt x="287" y="82"/>
                  <a:pt x="287" y="82"/>
                  <a:pt x="287" y="82"/>
                </a:cubicBezTo>
                <a:cubicBezTo>
                  <a:pt x="287" y="420"/>
                  <a:pt x="287" y="420"/>
                  <a:pt x="287" y="420"/>
                </a:cubicBezTo>
                <a:cubicBezTo>
                  <a:pt x="224" y="420"/>
                  <a:pt x="224" y="420"/>
                  <a:pt x="224" y="420"/>
                </a:cubicBezTo>
                <a:cubicBezTo>
                  <a:pt x="123" y="420"/>
                  <a:pt x="123" y="420"/>
                  <a:pt x="123" y="420"/>
                </a:cubicBezTo>
                <a:lnTo>
                  <a:pt x="22" y="42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Freeform 74"/>
          <p:cNvSpPr>
            <a:spLocks noChangeArrowheads="1"/>
          </p:cNvSpPr>
          <p:nvPr/>
        </p:nvSpPr>
        <p:spPr bwMode="auto">
          <a:xfrm>
            <a:off x="8381107" y="2844068"/>
            <a:ext cx="176005" cy="294575"/>
          </a:xfrm>
          <a:custGeom>
            <a:avLst/>
            <a:gdLst>
              <a:gd name="T0" fmla="*/ 408 w 421"/>
              <a:gd name="T1" fmla="*/ 0 h 702"/>
              <a:gd name="T2" fmla="*/ 408 w 421"/>
              <a:gd name="T3" fmla="*/ 0 h 702"/>
              <a:gd name="T4" fmla="*/ 12 w 421"/>
              <a:gd name="T5" fmla="*/ 0 h 702"/>
              <a:gd name="T6" fmla="*/ 0 w 421"/>
              <a:gd name="T7" fmla="*/ 13 h 702"/>
              <a:gd name="T8" fmla="*/ 0 w 421"/>
              <a:gd name="T9" fmla="*/ 688 h 702"/>
              <a:gd name="T10" fmla="*/ 12 w 421"/>
              <a:gd name="T11" fmla="*/ 701 h 702"/>
              <a:gd name="T12" fmla="*/ 408 w 421"/>
              <a:gd name="T13" fmla="*/ 701 h 702"/>
              <a:gd name="T14" fmla="*/ 420 w 421"/>
              <a:gd name="T15" fmla="*/ 688 h 702"/>
              <a:gd name="T16" fmla="*/ 420 w 421"/>
              <a:gd name="T17" fmla="*/ 13 h 702"/>
              <a:gd name="T18" fmla="*/ 408 w 421"/>
              <a:gd name="T19" fmla="*/ 0 h 702"/>
              <a:gd name="T20" fmla="*/ 140 w 421"/>
              <a:gd name="T21" fmla="*/ 630 h 702"/>
              <a:gd name="T22" fmla="*/ 140 w 421"/>
              <a:gd name="T23" fmla="*/ 630 h 702"/>
              <a:gd name="T24" fmla="*/ 70 w 421"/>
              <a:gd name="T25" fmla="*/ 630 h 702"/>
              <a:gd name="T26" fmla="*/ 59 w 421"/>
              <a:gd name="T27" fmla="*/ 619 h 702"/>
              <a:gd name="T28" fmla="*/ 70 w 421"/>
              <a:gd name="T29" fmla="*/ 607 h 702"/>
              <a:gd name="T30" fmla="*/ 140 w 421"/>
              <a:gd name="T31" fmla="*/ 607 h 702"/>
              <a:gd name="T32" fmla="*/ 152 w 421"/>
              <a:gd name="T33" fmla="*/ 619 h 702"/>
              <a:gd name="T34" fmla="*/ 140 w 421"/>
              <a:gd name="T35" fmla="*/ 630 h 702"/>
              <a:gd name="T36" fmla="*/ 350 w 421"/>
              <a:gd name="T37" fmla="*/ 630 h 702"/>
              <a:gd name="T38" fmla="*/ 350 w 421"/>
              <a:gd name="T39" fmla="*/ 630 h 702"/>
              <a:gd name="T40" fmla="*/ 280 w 421"/>
              <a:gd name="T41" fmla="*/ 630 h 702"/>
              <a:gd name="T42" fmla="*/ 269 w 421"/>
              <a:gd name="T43" fmla="*/ 619 h 702"/>
              <a:gd name="T44" fmla="*/ 280 w 421"/>
              <a:gd name="T45" fmla="*/ 607 h 702"/>
              <a:gd name="T46" fmla="*/ 350 w 421"/>
              <a:gd name="T47" fmla="*/ 607 h 702"/>
              <a:gd name="T48" fmla="*/ 361 w 421"/>
              <a:gd name="T49" fmla="*/ 619 h 702"/>
              <a:gd name="T50" fmla="*/ 350 w 421"/>
              <a:gd name="T51" fmla="*/ 630 h 702"/>
              <a:gd name="T52" fmla="*/ 374 w 421"/>
              <a:gd name="T53" fmla="*/ 536 h 702"/>
              <a:gd name="T54" fmla="*/ 374 w 421"/>
              <a:gd name="T55" fmla="*/ 536 h 702"/>
              <a:gd name="T56" fmla="*/ 361 w 421"/>
              <a:gd name="T57" fmla="*/ 548 h 702"/>
              <a:gd name="T58" fmla="*/ 59 w 421"/>
              <a:gd name="T59" fmla="*/ 548 h 702"/>
              <a:gd name="T60" fmla="*/ 47 w 421"/>
              <a:gd name="T61" fmla="*/ 536 h 702"/>
              <a:gd name="T62" fmla="*/ 47 w 421"/>
              <a:gd name="T63" fmla="*/ 83 h 702"/>
              <a:gd name="T64" fmla="*/ 59 w 421"/>
              <a:gd name="T65" fmla="*/ 71 h 702"/>
              <a:gd name="T66" fmla="*/ 361 w 421"/>
              <a:gd name="T67" fmla="*/ 71 h 702"/>
              <a:gd name="T68" fmla="*/ 374 w 421"/>
              <a:gd name="T69" fmla="*/ 83 h 702"/>
              <a:gd name="T70" fmla="*/ 374 w 421"/>
              <a:gd name="T71" fmla="*/ 536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21" h="702">
                <a:moveTo>
                  <a:pt x="408" y="0"/>
                </a:moveTo>
                <a:lnTo>
                  <a:pt x="408" y="0"/>
                </a:ln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3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696"/>
                  <a:pt x="5" y="701"/>
                  <a:pt x="12" y="701"/>
                </a:cubicBezTo>
                <a:cubicBezTo>
                  <a:pt x="408" y="701"/>
                  <a:pt x="408" y="701"/>
                  <a:pt x="408" y="701"/>
                </a:cubicBezTo>
                <a:cubicBezTo>
                  <a:pt x="415" y="701"/>
                  <a:pt x="420" y="696"/>
                  <a:pt x="420" y="688"/>
                </a:cubicBezTo>
                <a:cubicBezTo>
                  <a:pt x="420" y="13"/>
                  <a:pt x="420" y="13"/>
                  <a:pt x="420" y="13"/>
                </a:cubicBezTo>
                <a:cubicBezTo>
                  <a:pt x="420" y="5"/>
                  <a:pt x="415" y="0"/>
                  <a:pt x="408" y="0"/>
                </a:cubicBezTo>
                <a:close/>
                <a:moveTo>
                  <a:pt x="140" y="630"/>
                </a:moveTo>
                <a:lnTo>
                  <a:pt x="140" y="630"/>
                </a:lnTo>
                <a:cubicBezTo>
                  <a:pt x="70" y="630"/>
                  <a:pt x="70" y="630"/>
                  <a:pt x="70" y="630"/>
                </a:cubicBezTo>
                <a:cubicBezTo>
                  <a:pt x="64" y="630"/>
                  <a:pt x="59" y="625"/>
                  <a:pt x="59" y="619"/>
                </a:cubicBezTo>
                <a:cubicBezTo>
                  <a:pt x="59" y="612"/>
                  <a:pt x="64" y="607"/>
                  <a:pt x="70" y="607"/>
                </a:cubicBezTo>
                <a:cubicBezTo>
                  <a:pt x="140" y="607"/>
                  <a:pt x="140" y="607"/>
                  <a:pt x="140" y="607"/>
                </a:cubicBezTo>
                <a:cubicBezTo>
                  <a:pt x="147" y="607"/>
                  <a:pt x="152" y="612"/>
                  <a:pt x="152" y="619"/>
                </a:cubicBezTo>
                <a:cubicBezTo>
                  <a:pt x="152" y="625"/>
                  <a:pt x="147" y="630"/>
                  <a:pt x="140" y="630"/>
                </a:cubicBezTo>
                <a:close/>
                <a:moveTo>
                  <a:pt x="350" y="630"/>
                </a:moveTo>
                <a:lnTo>
                  <a:pt x="350" y="630"/>
                </a:lnTo>
                <a:cubicBezTo>
                  <a:pt x="280" y="630"/>
                  <a:pt x="280" y="630"/>
                  <a:pt x="280" y="630"/>
                </a:cubicBezTo>
                <a:cubicBezTo>
                  <a:pt x="274" y="630"/>
                  <a:pt x="269" y="625"/>
                  <a:pt x="269" y="619"/>
                </a:cubicBezTo>
                <a:cubicBezTo>
                  <a:pt x="269" y="612"/>
                  <a:pt x="274" y="607"/>
                  <a:pt x="280" y="607"/>
                </a:cubicBezTo>
                <a:cubicBezTo>
                  <a:pt x="350" y="607"/>
                  <a:pt x="350" y="607"/>
                  <a:pt x="350" y="607"/>
                </a:cubicBezTo>
                <a:cubicBezTo>
                  <a:pt x="356" y="607"/>
                  <a:pt x="361" y="612"/>
                  <a:pt x="361" y="619"/>
                </a:cubicBezTo>
                <a:cubicBezTo>
                  <a:pt x="361" y="625"/>
                  <a:pt x="356" y="630"/>
                  <a:pt x="350" y="630"/>
                </a:cubicBezTo>
                <a:close/>
                <a:moveTo>
                  <a:pt x="374" y="536"/>
                </a:moveTo>
                <a:lnTo>
                  <a:pt x="374" y="536"/>
                </a:lnTo>
                <a:cubicBezTo>
                  <a:pt x="374" y="543"/>
                  <a:pt x="369" y="548"/>
                  <a:pt x="361" y="548"/>
                </a:cubicBezTo>
                <a:cubicBezTo>
                  <a:pt x="59" y="548"/>
                  <a:pt x="59" y="548"/>
                  <a:pt x="59" y="548"/>
                </a:cubicBezTo>
                <a:cubicBezTo>
                  <a:pt x="52" y="548"/>
                  <a:pt x="47" y="543"/>
                  <a:pt x="47" y="536"/>
                </a:cubicBezTo>
                <a:cubicBezTo>
                  <a:pt x="47" y="83"/>
                  <a:pt x="47" y="83"/>
                  <a:pt x="47" y="83"/>
                </a:cubicBezTo>
                <a:cubicBezTo>
                  <a:pt x="47" y="76"/>
                  <a:pt x="52" y="71"/>
                  <a:pt x="59" y="71"/>
                </a:cubicBezTo>
                <a:cubicBezTo>
                  <a:pt x="361" y="71"/>
                  <a:pt x="361" y="71"/>
                  <a:pt x="361" y="71"/>
                </a:cubicBezTo>
                <a:cubicBezTo>
                  <a:pt x="369" y="71"/>
                  <a:pt x="374" y="76"/>
                  <a:pt x="374" y="83"/>
                </a:cubicBezTo>
                <a:lnTo>
                  <a:pt x="374" y="536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Freeform 75"/>
          <p:cNvSpPr>
            <a:spLocks noChangeArrowheads="1"/>
          </p:cNvSpPr>
          <p:nvPr/>
        </p:nvSpPr>
        <p:spPr bwMode="auto">
          <a:xfrm>
            <a:off x="7456621" y="3831545"/>
            <a:ext cx="292723" cy="218616"/>
          </a:xfrm>
          <a:custGeom>
            <a:avLst/>
            <a:gdLst>
              <a:gd name="T0" fmla="*/ 678 w 696"/>
              <a:gd name="T1" fmla="*/ 198 h 521"/>
              <a:gd name="T2" fmla="*/ 551 w 696"/>
              <a:gd name="T3" fmla="*/ 99 h 521"/>
              <a:gd name="T4" fmla="*/ 345 w 696"/>
              <a:gd name="T5" fmla="*/ 138 h 521"/>
              <a:gd name="T6" fmla="*/ 381 w 696"/>
              <a:gd name="T7" fmla="*/ 11 h 521"/>
              <a:gd name="T8" fmla="*/ 357 w 696"/>
              <a:gd name="T9" fmla="*/ 11 h 521"/>
              <a:gd name="T10" fmla="*/ 321 w 696"/>
              <a:gd name="T11" fmla="*/ 138 h 521"/>
              <a:gd name="T12" fmla="*/ 143 w 696"/>
              <a:gd name="T13" fmla="*/ 99 h 521"/>
              <a:gd name="T14" fmla="*/ 0 w 696"/>
              <a:gd name="T15" fmla="*/ 422 h 521"/>
              <a:gd name="T16" fmla="*/ 163 w 696"/>
              <a:gd name="T17" fmla="*/ 483 h 521"/>
              <a:gd name="T18" fmla="*/ 195 w 696"/>
              <a:gd name="T19" fmla="*/ 402 h 521"/>
              <a:gd name="T20" fmla="*/ 325 w 696"/>
              <a:gd name="T21" fmla="*/ 371 h 521"/>
              <a:gd name="T22" fmla="*/ 449 w 696"/>
              <a:gd name="T23" fmla="*/ 417 h 521"/>
              <a:gd name="T24" fmla="*/ 531 w 696"/>
              <a:gd name="T25" fmla="*/ 481 h 521"/>
              <a:gd name="T26" fmla="*/ 609 w 696"/>
              <a:gd name="T27" fmla="*/ 520 h 521"/>
              <a:gd name="T28" fmla="*/ 678 w 696"/>
              <a:gd name="T29" fmla="*/ 198 h 521"/>
              <a:gd name="T30" fmla="*/ 155 w 696"/>
              <a:gd name="T31" fmla="*/ 279 h 521"/>
              <a:gd name="T32" fmla="*/ 131 w 696"/>
              <a:gd name="T33" fmla="*/ 302 h 521"/>
              <a:gd name="T34" fmla="*/ 109 w 696"/>
              <a:gd name="T35" fmla="*/ 302 h 521"/>
              <a:gd name="T36" fmla="*/ 85 w 696"/>
              <a:gd name="T37" fmla="*/ 279 h 521"/>
              <a:gd name="T38" fmla="*/ 85 w 696"/>
              <a:gd name="T39" fmla="*/ 255 h 521"/>
              <a:gd name="T40" fmla="*/ 109 w 696"/>
              <a:gd name="T41" fmla="*/ 232 h 521"/>
              <a:gd name="T42" fmla="*/ 131 w 696"/>
              <a:gd name="T43" fmla="*/ 232 h 521"/>
              <a:gd name="T44" fmla="*/ 155 w 696"/>
              <a:gd name="T45" fmla="*/ 255 h 521"/>
              <a:gd name="T46" fmla="*/ 155 w 696"/>
              <a:gd name="T47" fmla="*/ 279 h 521"/>
              <a:gd name="T48" fmla="*/ 319 w 696"/>
              <a:gd name="T49" fmla="*/ 279 h 521"/>
              <a:gd name="T50" fmla="*/ 283 w 696"/>
              <a:gd name="T51" fmla="*/ 266 h 521"/>
              <a:gd name="T52" fmla="*/ 319 w 696"/>
              <a:gd name="T53" fmla="*/ 255 h 521"/>
              <a:gd name="T54" fmla="*/ 319 w 696"/>
              <a:gd name="T55" fmla="*/ 279 h 521"/>
              <a:gd name="T56" fmla="*/ 412 w 696"/>
              <a:gd name="T57" fmla="*/ 279 h 521"/>
              <a:gd name="T58" fmla="*/ 377 w 696"/>
              <a:gd name="T59" fmla="*/ 266 h 521"/>
              <a:gd name="T60" fmla="*/ 412 w 696"/>
              <a:gd name="T61" fmla="*/ 255 h 521"/>
              <a:gd name="T62" fmla="*/ 412 w 696"/>
              <a:gd name="T63" fmla="*/ 279 h 521"/>
              <a:gd name="T64" fmla="*/ 493 w 696"/>
              <a:gd name="T65" fmla="*/ 334 h 521"/>
              <a:gd name="T66" fmla="*/ 493 w 696"/>
              <a:gd name="T67" fmla="*/ 276 h 521"/>
              <a:gd name="T68" fmla="*/ 493 w 696"/>
              <a:gd name="T69" fmla="*/ 334 h 521"/>
              <a:gd name="T70" fmla="*/ 493 w 696"/>
              <a:gd name="T71" fmla="*/ 247 h 521"/>
              <a:gd name="T72" fmla="*/ 493 w 696"/>
              <a:gd name="T73" fmla="*/ 188 h 521"/>
              <a:gd name="T74" fmla="*/ 493 w 696"/>
              <a:gd name="T75" fmla="*/ 247 h 521"/>
              <a:gd name="T76" fmla="*/ 580 w 696"/>
              <a:gd name="T77" fmla="*/ 334 h 521"/>
              <a:gd name="T78" fmla="*/ 580 w 696"/>
              <a:gd name="T79" fmla="*/ 276 h 521"/>
              <a:gd name="T80" fmla="*/ 580 w 696"/>
              <a:gd name="T81" fmla="*/ 334 h 521"/>
              <a:gd name="T82" fmla="*/ 580 w 696"/>
              <a:gd name="T83" fmla="*/ 247 h 521"/>
              <a:gd name="T84" fmla="*/ 580 w 696"/>
              <a:gd name="T85" fmla="*/ 188 h 521"/>
              <a:gd name="T86" fmla="*/ 580 w 696"/>
              <a:gd name="T87" fmla="*/ 24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6" h="521">
                <a:moveTo>
                  <a:pt x="678" y="198"/>
                </a:moveTo>
                <a:lnTo>
                  <a:pt x="678" y="198"/>
                </a:lnTo>
                <a:cubicBezTo>
                  <a:pt x="678" y="196"/>
                  <a:pt x="678" y="194"/>
                  <a:pt x="677" y="193"/>
                </a:cubicBezTo>
                <a:cubicBezTo>
                  <a:pt x="667" y="136"/>
                  <a:pt x="618" y="99"/>
                  <a:pt x="551" y="99"/>
                </a:cubicBezTo>
                <a:cubicBezTo>
                  <a:pt x="523" y="99"/>
                  <a:pt x="494" y="113"/>
                  <a:pt x="470" y="138"/>
                </a:cubicBezTo>
                <a:cubicBezTo>
                  <a:pt x="345" y="138"/>
                  <a:pt x="345" y="138"/>
                  <a:pt x="345" y="138"/>
                </a:cubicBezTo>
                <a:cubicBezTo>
                  <a:pt x="345" y="108"/>
                  <a:pt x="352" y="99"/>
                  <a:pt x="361" y="87"/>
                </a:cubicBezTo>
                <a:cubicBezTo>
                  <a:pt x="370" y="73"/>
                  <a:pt x="381" y="57"/>
                  <a:pt x="381" y="11"/>
                </a:cubicBezTo>
                <a:cubicBezTo>
                  <a:pt x="381" y="5"/>
                  <a:pt x="376" y="0"/>
                  <a:pt x="369" y="0"/>
                </a:cubicBezTo>
                <a:cubicBezTo>
                  <a:pt x="363" y="0"/>
                  <a:pt x="357" y="5"/>
                  <a:pt x="357" y="11"/>
                </a:cubicBezTo>
                <a:cubicBezTo>
                  <a:pt x="357" y="50"/>
                  <a:pt x="349" y="61"/>
                  <a:pt x="341" y="74"/>
                </a:cubicBezTo>
                <a:cubicBezTo>
                  <a:pt x="332" y="86"/>
                  <a:pt x="322" y="101"/>
                  <a:pt x="321" y="138"/>
                </a:cubicBezTo>
                <a:cubicBezTo>
                  <a:pt x="225" y="138"/>
                  <a:pt x="225" y="138"/>
                  <a:pt x="225" y="138"/>
                </a:cubicBezTo>
                <a:cubicBezTo>
                  <a:pt x="201" y="113"/>
                  <a:pt x="172" y="99"/>
                  <a:pt x="143" y="99"/>
                </a:cubicBezTo>
                <a:cubicBezTo>
                  <a:pt x="78" y="99"/>
                  <a:pt x="26" y="141"/>
                  <a:pt x="17" y="203"/>
                </a:cubicBezTo>
                <a:cubicBezTo>
                  <a:pt x="13" y="253"/>
                  <a:pt x="0" y="417"/>
                  <a:pt x="0" y="422"/>
                </a:cubicBezTo>
                <a:cubicBezTo>
                  <a:pt x="0" y="467"/>
                  <a:pt x="37" y="520"/>
                  <a:pt x="85" y="520"/>
                </a:cubicBezTo>
                <a:cubicBezTo>
                  <a:pt x="134" y="520"/>
                  <a:pt x="154" y="501"/>
                  <a:pt x="163" y="483"/>
                </a:cubicBezTo>
                <a:cubicBezTo>
                  <a:pt x="163" y="482"/>
                  <a:pt x="163" y="482"/>
                  <a:pt x="164" y="481"/>
                </a:cubicBezTo>
                <a:cubicBezTo>
                  <a:pt x="195" y="402"/>
                  <a:pt x="195" y="402"/>
                  <a:pt x="195" y="402"/>
                </a:cubicBezTo>
                <a:cubicBezTo>
                  <a:pt x="209" y="414"/>
                  <a:pt x="225" y="423"/>
                  <a:pt x="245" y="423"/>
                </a:cubicBezTo>
                <a:cubicBezTo>
                  <a:pt x="281" y="423"/>
                  <a:pt x="313" y="398"/>
                  <a:pt x="325" y="371"/>
                </a:cubicBezTo>
                <a:cubicBezTo>
                  <a:pt x="370" y="371"/>
                  <a:pt x="370" y="371"/>
                  <a:pt x="370" y="371"/>
                </a:cubicBezTo>
                <a:cubicBezTo>
                  <a:pt x="382" y="397"/>
                  <a:pt x="415" y="417"/>
                  <a:pt x="449" y="417"/>
                </a:cubicBezTo>
                <a:cubicBezTo>
                  <a:pt x="466" y="417"/>
                  <a:pt x="484" y="416"/>
                  <a:pt x="499" y="407"/>
                </a:cubicBezTo>
                <a:cubicBezTo>
                  <a:pt x="531" y="481"/>
                  <a:pt x="531" y="481"/>
                  <a:pt x="531" y="481"/>
                </a:cubicBezTo>
                <a:cubicBezTo>
                  <a:pt x="531" y="482"/>
                  <a:pt x="532" y="483"/>
                  <a:pt x="532" y="483"/>
                </a:cubicBezTo>
                <a:cubicBezTo>
                  <a:pt x="541" y="501"/>
                  <a:pt x="561" y="520"/>
                  <a:pt x="609" y="520"/>
                </a:cubicBezTo>
                <a:cubicBezTo>
                  <a:pt x="655" y="520"/>
                  <a:pt x="695" y="478"/>
                  <a:pt x="695" y="429"/>
                </a:cubicBezTo>
                <a:cubicBezTo>
                  <a:pt x="695" y="423"/>
                  <a:pt x="682" y="251"/>
                  <a:pt x="678" y="198"/>
                </a:cubicBezTo>
                <a:close/>
                <a:moveTo>
                  <a:pt x="155" y="279"/>
                </a:moveTo>
                <a:lnTo>
                  <a:pt x="155" y="279"/>
                </a:lnTo>
                <a:cubicBezTo>
                  <a:pt x="131" y="279"/>
                  <a:pt x="131" y="279"/>
                  <a:pt x="131" y="279"/>
                </a:cubicBezTo>
                <a:cubicBezTo>
                  <a:pt x="131" y="302"/>
                  <a:pt x="131" y="302"/>
                  <a:pt x="131" y="302"/>
                </a:cubicBezTo>
                <a:cubicBezTo>
                  <a:pt x="131" y="308"/>
                  <a:pt x="126" y="313"/>
                  <a:pt x="120" y="313"/>
                </a:cubicBezTo>
                <a:cubicBezTo>
                  <a:pt x="114" y="313"/>
                  <a:pt x="109" y="308"/>
                  <a:pt x="109" y="302"/>
                </a:cubicBezTo>
                <a:cubicBezTo>
                  <a:pt x="109" y="279"/>
                  <a:pt x="109" y="279"/>
                  <a:pt x="109" y="279"/>
                </a:cubicBezTo>
                <a:cubicBezTo>
                  <a:pt x="85" y="279"/>
                  <a:pt x="85" y="279"/>
                  <a:pt x="85" y="279"/>
                </a:cubicBezTo>
                <a:cubicBezTo>
                  <a:pt x="78" y="279"/>
                  <a:pt x="73" y="274"/>
                  <a:pt x="73" y="266"/>
                </a:cubicBezTo>
                <a:cubicBezTo>
                  <a:pt x="73" y="260"/>
                  <a:pt x="78" y="255"/>
                  <a:pt x="85" y="255"/>
                </a:cubicBezTo>
                <a:cubicBezTo>
                  <a:pt x="109" y="255"/>
                  <a:pt x="109" y="255"/>
                  <a:pt x="109" y="255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09" y="226"/>
                  <a:pt x="114" y="219"/>
                  <a:pt x="120" y="219"/>
                </a:cubicBezTo>
                <a:cubicBezTo>
                  <a:pt x="126" y="219"/>
                  <a:pt x="131" y="226"/>
                  <a:pt x="131" y="232"/>
                </a:cubicBezTo>
                <a:cubicBezTo>
                  <a:pt x="131" y="255"/>
                  <a:pt x="131" y="255"/>
                  <a:pt x="131" y="255"/>
                </a:cubicBezTo>
                <a:cubicBezTo>
                  <a:pt x="155" y="255"/>
                  <a:pt x="155" y="255"/>
                  <a:pt x="155" y="255"/>
                </a:cubicBezTo>
                <a:cubicBezTo>
                  <a:pt x="162" y="255"/>
                  <a:pt x="167" y="260"/>
                  <a:pt x="167" y="266"/>
                </a:cubicBezTo>
                <a:cubicBezTo>
                  <a:pt x="167" y="274"/>
                  <a:pt x="162" y="279"/>
                  <a:pt x="155" y="279"/>
                </a:cubicBezTo>
                <a:close/>
                <a:moveTo>
                  <a:pt x="319" y="279"/>
                </a:moveTo>
                <a:lnTo>
                  <a:pt x="319" y="279"/>
                </a:lnTo>
                <a:cubicBezTo>
                  <a:pt x="295" y="279"/>
                  <a:pt x="295" y="279"/>
                  <a:pt x="295" y="279"/>
                </a:cubicBezTo>
                <a:cubicBezTo>
                  <a:pt x="289" y="279"/>
                  <a:pt x="283" y="274"/>
                  <a:pt x="283" y="266"/>
                </a:cubicBezTo>
                <a:cubicBezTo>
                  <a:pt x="283" y="260"/>
                  <a:pt x="289" y="255"/>
                  <a:pt x="295" y="255"/>
                </a:cubicBezTo>
                <a:cubicBezTo>
                  <a:pt x="319" y="255"/>
                  <a:pt x="319" y="255"/>
                  <a:pt x="319" y="255"/>
                </a:cubicBezTo>
                <a:cubicBezTo>
                  <a:pt x="325" y="255"/>
                  <a:pt x="330" y="260"/>
                  <a:pt x="330" y="266"/>
                </a:cubicBezTo>
                <a:cubicBezTo>
                  <a:pt x="330" y="274"/>
                  <a:pt x="325" y="279"/>
                  <a:pt x="319" y="279"/>
                </a:cubicBezTo>
                <a:close/>
                <a:moveTo>
                  <a:pt x="412" y="279"/>
                </a:moveTo>
                <a:lnTo>
                  <a:pt x="412" y="279"/>
                </a:lnTo>
                <a:cubicBezTo>
                  <a:pt x="389" y="279"/>
                  <a:pt x="389" y="279"/>
                  <a:pt x="389" y="279"/>
                </a:cubicBezTo>
                <a:cubicBezTo>
                  <a:pt x="382" y="279"/>
                  <a:pt x="377" y="274"/>
                  <a:pt x="377" y="266"/>
                </a:cubicBezTo>
                <a:cubicBezTo>
                  <a:pt x="377" y="260"/>
                  <a:pt x="382" y="255"/>
                  <a:pt x="389" y="255"/>
                </a:cubicBezTo>
                <a:cubicBezTo>
                  <a:pt x="412" y="255"/>
                  <a:pt x="412" y="255"/>
                  <a:pt x="412" y="255"/>
                </a:cubicBezTo>
                <a:cubicBezTo>
                  <a:pt x="418" y="255"/>
                  <a:pt x="423" y="260"/>
                  <a:pt x="423" y="266"/>
                </a:cubicBezTo>
                <a:cubicBezTo>
                  <a:pt x="423" y="274"/>
                  <a:pt x="418" y="279"/>
                  <a:pt x="412" y="279"/>
                </a:cubicBezTo>
                <a:close/>
                <a:moveTo>
                  <a:pt x="493" y="334"/>
                </a:moveTo>
                <a:lnTo>
                  <a:pt x="493" y="334"/>
                </a:lnTo>
                <a:cubicBezTo>
                  <a:pt x="477" y="334"/>
                  <a:pt x="464" y="320"/>
                  <a:pt x="464" y="305"/>
                </a:cubicBezTo>
                <a:cubicBezTo>
                  <a:pt x="464" y="288"/>
                  <a:pt x="477" y="276"/>
                  <a:pt x="493" y="276"/>
                </a:cubicBezTo>
                <a:cubicBezTo>
                  <a:pt x="509" y="276"/>
                  <a:pt x="522" y="288"/>
                  <a:pt x="522" y="305"/>
                </a:cubicBezTo>
                <a:cubicBezTo>
                  <a:pt x="522" y="320"/>
                  <a:pt x="509" y="334"/>
                  <a:pt x="493" y="334"/>
                </a:cubicBezTo>
                <a:close/>
                <a:moveTo>
                  <a:pt x="493" y="247"/>
                </a:moveTo>
                <a:lnTo>
                  <a:pt x="493" y="247"/>
                </a:lnTo>
                <a:cubicBezTo>
                  <a:pt x="477" y="247"/>
                  <a:pt x="464" y="233"/>
                  <a:pt x="464" y="217"/>
                </a:cubicBezTo>
                <a:cubicBezTo>
                  <a:pt x="464" y="201"/>
                  <a:pt x="477" y="188"/>
                  <a:pt x="493" y="188"/>
                </a:cubicBezTo>
                <a:cubicBezTo>
                  <a:pt x="509" y="188"/>
                  <a:pt x="522" y="201"/>
                  <a:pt x="522" y="217"/>
                </a:cubicBezTo>
                <a:cubicBezTo>
                  <a:pt x="522" y="233"/>
                  <a:pt x="509" y="247"/>
                  <a:pt x="493" y="247"/>
                </a:cubicBezTo>
                <a:close/>
                <a:moveTo>
                  <a:pt x="580" y="334"/>
                </a:moveTo>
                <a:lnTo>
                  <a:pt x="580" y="334"/>
                </a:lnTo>
                <a:cubicBezTo>
                  <a:pt x="565" y="334"/>
                  <a:pt x="551" y="320"/>
                  <a:pt x="551" y="305"/>
                </a:cubicBezTo>
                <a:cubicBezTo>
                  <a:pt x="551" y="288"/>
                  <a:pt x="565" y="276"/>
                  <a:pt x="580" y="276"/>
                </a:cubicBezTo>
                <a:cubicBezTo>
                  <a:pt x="597" y="276"/>
                  <a:pt x="609" y="288"/>
                  <a:pt x="609" y="305"/>
                </a:cubicBezTo>
                <a:cubicBezTo>
                  <a:pt x="609" y="320"/>
                  <a:pt x="597" y="334"/>
                  <a:pt x="580" y="334"/>
                </a:cubicBezTo>
                <a:close/>
                <a:moveTo>
                  <a:pt x="580" y="247"/>
                </a:moveTo>
                <a:lnTo>
                  <a:pt x="580" y="247"/>
                </a:lnTo>
                <a:cubicBezTo>
                  <a:pt x="565" y="247"/>
                  <a:pt x="551" y="233"/>
                  <a:pt x="551" y="217"/>
                </a:cubicBezTo>
                <a:cubicBezTo>
                  <a:pt x="551" y="201"/>
                  <a:pt x="565" y="188"/>
                  <a:pt x="580" y="188"/>
                </a:cubicBezTo>
                <a:cubicBezTo>
                  <a:pt x="597" y="188"/>
                  <a:pt x="609" y="201"/>
                  <a:pt x="609" y="217"/>
                </a:cubicBezTo>
                <a:cubicBezTo>
                  <a:pt x="609" y="233"/>
                  <a:pt x="597" y="247"/>
                  <a:pt x="580" y="247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Freeform 76"/>
          <p:cNvSpPr>
            <a:spLocks noChangeArrowheads="1"/>
          </p:cNvSpPr>
          <p:nvPr/>
        </p:nvSpPr>
        <p:spPr bwMode="auto">
          <a:xfrm>
            <a:off x="6596978" y="3851926"/>
            <a:ext cx="279754" cy="177857"/>
          </a:xfrm>
          <a:custGeom>
            <a:avLst/>
            <a:gdLst>
              <a:gd name="T0" fmla="*/ 518 w 664"/>
              <a:gd name="T1" fmla="*/ 138 h 425"/>
              <a:gd name="T2" fmla="*/ 518 w 664"/>
              <a:gd name="T3" fmla="*/ 138 h 425"/>
              <a:gd name="T4" fmla="*/ 326 w 664"/>
              <a:gd name="T5" fmla="*/ 138 h 425"/>
              <a:gd name="T6" fmla="*/ 341 w 664"/>
              <a:gd name="T7" fmla="*/ 87 h 425"/>
              <a:gd name="T8" fmla="*/ 362 w 664"/>
              <a:gd name="T9" fmla="*/ 11 h 425"/>
              <a:gd name="T10" fmla="*/ 350 w 664"/>
              <a:gd name="T11" fmla="*/ 0 h 425"/>
              <a:gd name="T12" fmla="*/ 339 w 664"/>
              <a:gd name="T13" fmla="*/ 11 h 425"/>
              <a:gd name="T14" fmla="*/ 322 w 664"/>
              <a:gd name="T15" fmla="*/ 74 h 425"/>
              <a:gd name="T16" fmla="*/ 302 w 664"/>
              <a:gd name="T17" fmla="*/ 138 h 425"/>
              <a:gd name="T18" fmla="*/ 146 w 664"/>
              <a:gd name="T19" fmla="*/ 138 h 425"/>
              <a:gd name="T20" fmla="*/ 0 w 664"/>
              <a:gd name="T21" fmla="*/ 280 h 425"/>
              <a:gd name="T22" fmla="*/ 146 w 664"/>
              <a:gd name="T23" fmla="*/ 424 h 425"/>
              <a:gd name="T24" fmla="*/ 256 w 664"/>
              <a:gd name="T25" fmla="*/ 371 h 425"/>
              <a:gd name="T26" fmla="*/ 408 w 664"/>
              <a:gd name="T27" fmla="*/ 371 h 425"/>
              <a:gd name="T28" fmla="*/ 516 w 664"/>
              <a:gd name="T29" fmla="*/ 421 h 425"/>
              <a:gd name="T30" fmla="*/ 663 w 664"/>
              <a:gd name="T31" fmla="*/ 280 h 425"/>
              <a:gd name="T32" fmla="*/ 518 w 664"/>
              <a:gd name="T33" fmla="*/ 138 h 425"/>
              <a:gd name="T34" fmla="*/ 183 w 664"/>
              <a:gd name="T35" fmla="*/ 302 h 425"/>
              <a:gd name="T36" fmla="*/ 183 w 664"/>
              <a:gd name="T37" fmla="*/ 302 h 425"/>
              <a:gd name="T38" fmla="*/ 137 w 664"/>
              <a:gd name="T39" fmla="*/ 302 h 425"/>
              <a:gd name="T40" fmla="*/ 137 w 664"/>
              <a:gd name="T41" fmla="*/ 348 h 425"/>
              <a:gd name="T42" fmla="*/ 124 w 664"/>
              <a:gd name="T43" fmla="*/ 360 h 425"/>
              <a:gd name="T44" fmla="*/ 113 w 664"/>
              <a:gd name="T45" fmla="*/ 348 h 425"/>
              <a:gd name="T46" fmla="*/ 113 w 664"/>
              <a:gd name="T47" fmla="*/ 302 h 425"/>
              <a:gd name="T48" fmla="*/ 66 w 664"/>
              <a:gd name="T49" fmla="*/ 302 h 425"/>
              <a:gd name="T50" fmla="*/ 55 w 664"/>
              <a:gd name="T51" fmla="*/ 290 h 425"/>
              <a:gd name="T52" fmla="*/ 66 w 664"/>
              <a:gd name="T53" fmla="*/ 279 h 425"/>
              <a:gd name="T54" fmla="*/ 113 w 664"/>
              <a:gd name="T55" fmla="*/ 279 h 425"/>
              <a:gd name="T56" fmla="*/ 113 w 664"/>
              <a:gd name="T57" fmla="*/ 232 h 425"/>
              <a:gd name="T58" fmla="*/ 124 w 664"/>
              <a:gd name="T59" fmla="*/ 220 h 425"/>
              <a:gd name="T60" fmla="*/ 137 w 664"/>
              <a:gd name="T61" fmla="*/ 232 h 425"/>
              <a:gd name="T62" fmla="*/ 137 w 664"/>
              <a:gd name="T63" fmla="*/ 279 h 425"/>
              <a:gd name="T64" fmla="*/ 183 w 664"/>
              <a:gd name="T65" fmla="*/ 279 h 425"/>
              <a:gd name="T66" fmla="*/ 195 w 664"/>
              <a:gd name="T67" fmla="*/ 290 h 425"/>
              <a:gd name="T68" fmla="*/ 183 w 664"/>
              <a:gd name="T69" fmla="*/ 302 h 425"/>
              <a:gd name="T70" fmla="*/ 299 w 664"/>
              <a:gd name="T71" fmla="*/ 279 h 425"/>
              <a:gd name="T72" fmla="*/ 299 w 664"/>
              <a:gd name="T73" fmla="*/ 279 h 425"/>
              <a:gd name="T74" fmla="*/ 276 w 664"/>
              <a:gd name="T75" fmla="*/ 279 h 425"/>
              <a:gd name="T76" fmla="*/ 265 w 664"/>
              <a:gd name="T77" fmla="*/ 266 h 425"/>
              <a:gd name="T78" fmla="*/ 276 w 664"/>
              <a:gd name="T79" fmla="*/ 255 h 425"/>
              <a:gd name="T80" fmla="*/ 299 w 664"/>
              <a:gd name="T81" fmla="*/ 255 h 425"/>
              <a:gd name="T82" fmla="*/ 312 w 664"/>
              <a:gd name="T83" fmla="*/ 266 h 425"/>
              <a:gd name="T84" fmla="*/ 299 w 664"/>
              <a:gd name="T85" fmla="*/ 279 h 425"/>
              <a:gd name="T86" fmla="*/ 393 w 664"/>
              <a:gd name="T87" fmla="*/ 279 h 425"/>
              <a:gd name="T88" fmla="*/ 393 w 664"/>
              <a:gd name="T89" fmla="*/ 279 h 425"/>
              <a:gd name="T90" fmla="*/ 370 w 664"/>
              <a:gd name="T91" fmla="*/ 279 h 425"/>
              <a:gd name="T92" fmla="*/ 358 w 664"/>
              <a:gd name="T93" fmla="*/ 266 h 425"/>
              <a:gd name="T94" fmla="*/ 370 w 664"/>
              <a:gd name="T95" fmla="*/ 255 h 425"/>
              <a:gd name="T96" fmla="*/ 393 w 664"/>
              <a:gd name="T97" fmla="*/ 255 h 425"/>
              <a:gd name="T98" fmla="*/ 404 w 664"/>
              <a:gd name="T99" fmla="*/ 266 h 425"/>
              <a:gd name="T100" fmla="*/ 393 w 664"/>
              <a:gd name="T101" fmla="*/ 279 h 425"/>
              <a:gd name="T102" fmla="*/ 498 w 664"/>
              <a:gd name="T103" fmla="*/ 334 h 425"/>
              <a:gd name="T104" fmla="*/ 498 w 664"/>
              <a:gd name="T105" fmla="*/ 334 h 425"/>
              <a:gd name="T106" fmla="*/ 469 w 664"/>
              <a:gd name="T107" fmla="*/ 305 h 425"/>
              <a:gd name="T108" fmla="*/ 498 w 664"/>
              <a:gd name="T109" fmla="*/ 276 h 425"/>
              <a:gd name="T110" fmla="*/ 527 w 664"/>
              <a:gd name="T111" fmla="*/ 305 h 425"/>
              <a:gd name="T112" fmla="*/ 498 w 664"/>
              <a:gd name="T113" fmla="*/ 334 h 425"/>
              <a:gd name="T114" fmla="*/ 562 w 664"/>
              <a:gd name="T115" fmla="*/ 269 h 425"/>
              <a:gd name="T116" fmla="*/ 562 w 664"/>
              <a:gd name="T117" fmla="*/ 269 h 425"/>
              <a:gd name="T118" fmla="*/ 532 w 664"/>
              <a:gd name="T119" fmla="*/ 240 h 425"/>
              <a:gd name="T120" fmla="*/ 562 w 664"/>
              <a:gd name="T121" fmla="*/ 211 h 425"/>
              <a:gd name="T122" fmla="*/ 591 w 664"/>
              <a:gd name="T123" fmla="*/ 240 h 425"/>
              <a:gd name="T124" fmla="*/ 562 w 664"/>
              <a:gd name="T125" fmla="*/ 269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4" h="425">
                <a:moveTo>
                  <a:pt x="518" y="138"/>
                </a:moveTo>
                <a:lnTo>
                  <a:pt x="518" y="138"/>
                </a:lnTo>
                <a:cubicBezTo>
                  <a:pt x="326" y="138"/>
                  <a:pt x="326" y="138"/>
                  <a:pt x="326" y="138"/>
                </a:cubicBezTo>
                <a:cubicBezTo>
                  <a:pt x="326" y="108"/>
                  <a:pt x="334" y="99"/>
                  <a:pt x="341" y="87"/>
                </a:cubicBezTo>
                <a:cubicBezTo>
                  <a:pt x="351" y="74"/>
                  <a:pt x="362" y="57"/>
                  <a:pt x="362" y="11"/>
                </a:cubicBezTo>
                <a:cubicBezTo>
                  <a:pt x="362" y="5"/>
                  <a:pt x="356" y="0"/>
                  <a:pt x="350" y="0"/>
                </a:cubicBezTo>
                <a:cubicBezTo>
                  <a:pt x="344" y="0"/>
                  <a:pt x="339" y="5"/>
                  <a:pt x="339" y="11"/>
                </a:cubicBezTo>
                <a:cubicBezTo>
                  <a:pt x="339" y="50"/>
                  <a:pt x="330" y="61"/>
                  <a:pt x="322" y="74"/>
                </a:cubicBezTo>
                <a:cubicBezTo>
                  <a:pt x="314" y="86"/>
                  <a:pt x="303" y="101"/>
                  <a:pt x="302" y="13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65" y="138"/>
                  <a:pt x="0" y="201"/>
                  <a:pt x="0" y="280"/>
                </a:cubicBezTo>
                <a:cubicBezTo>
                  <a:pt x="0" y="360"/>
                  <a:pt x="66" y="424"/>
                  <a:pt x="146" y="424"/>
                </a:cubicBezTo>
                <a:cubicBezTo>
                  <a:pt x="181" y="424"/>
                  <a:pt x="217" y="407"/>
                  <a:pt x="256" y="371"/>
                </a:cubicBezTo>
                <a:cubicBezTo>
                  <a:pt x="408" y="371"/>
                  <a:pt x="408" y="371"/>
                  <a:pt x="408" y="371"/>
                </a:cubicBezTo>
                <a:cubicBezTo>
                  <a:pt x="432" y="395"/>
                  <a:pt x="471" y="421"/>
                  <a:pt x="516" y="421"/>
                </a:cubicBezTo>
                <a:cubicBezTo>
                  <a:pt x="598" y="421"/>
                  <a:pt x="663" y="359"/>
                  <a:pt x="663" y="280"/>
                </a:cubicBezTo>
                <a:cubicBezTo>
                  <a:pt x="663" y="201"/>
                  <a:pt x="599" y="138"/>
                  <a:pt x="518" y="138"/>
                </a:cubicBezTo>
                <a:close/>
                <a:moveTo>
                  <a:pt x="183" y="302"/>
                </a:moveTo>
                <a:lnTo>
                  <a:pt x="183" y="302"/>
                </a:lnTo>
                <a:cubicBezTo>
                  <a:pt x="137" y="302"/>
                  <a:pt x="137" y="302"/>
                  <a:pt x="137" y="302"/>
                </a:cubicBezTo>
                <a:cubicBezTo>
                  <a:pt x="137" y="348"/>
                  <a:pt x="137" y="348"/>
                  <a:pt x="137" y="348"/>
                </a:cubicBezTo>
                <a:cubicBezTo>
                  <a:pt x="137" y="355"/>
                  <a:pt x="132" y="360"/>
                  <a:pt x="124" y="360"/>
                </a:cubicBezTo>
                <a:cubicBezTo>
                  <a:pt x="118" y="360"/>
                  <a:pt x="113" y="355"/>
                  <a:pt x="113" y="348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66" y="302"/>
                  <a:pt x="66" y="302"/>
                  <a:pt x="66" y="302"/>
                </a:cubicBezTo>
                <a:cubicBezTo>
                  <a:pt x="60" y="302"/>
                  <a:pt x="55" y="296"/>
                  <a:pt x="55" y="290"/>
                </a:cubicBezTo>
                <a:cubicBezTo>
                  <a:pt x="55" y="284"/>
                  <a:pt x="60" y="279"/>
                  <a:pt x="66" y="279"/>
                </a:cubicBezTo>
                <a:cubicBezTo>
                  <a:pt x="113" y="279"/>
                  <a:pt x="113" y="279"/>
                  <a:pt x="113" y="279"/>
                </a:cubicBezTo>
                <a:cubicBezTo>
                  <a:pt x="113" y="232"/>
                  <a:pt x="113" y="232"/>
                  <a:pt x="113" y="232"/>
                </a:cubicBezTo>
                <a:cubicBezTo>
                  <a:pt x="113" y="226"/>
                  <a:pt x="118" y="220"/>
                  <a:pt x="124" y="220"/>
                </a:cubicBezTo>
                <a:cubicBezTo>
                  <a:pt x="132" y="220"/>
                  <a:pt x="137" y="226"/>
                  <a:pt x="137" y="232"/>
                </a:cubicBezTo>
                <a:cubicBezTo>
                  <a:pt x="137" y="279"/>
                  <a:pt x="137" y="279"/>
                  <a:pt x="137" y="279"/>
                </a:cubicBezTo>
                <a:cubicBezTo>
                  <a:pt x="183" y="279"/>
                  <a:pt x="183" y="279"/>
                  <a:pt x="183" y="279"/>
                </a:cubicBezTo>
                <a:cubicBezTo>
                  <a:pt x="190" y="279"/>
                  <a:pt x="195" y="284"/>
                  <a:pt x="195" y="290"/>
                </a:cubicBezTo>
                <a:cubicBezTo>
                  <a:pt x="195" y="296"/>
                  <a:pt x="190" y="302"/>
                  <a:pt x="183" y="302"/>
                </a:cubicBezTo>
                <a:close/>
                <a:moveTo>
                  <a:pt x="299" y="279"/>
                </a:moveTo>
                <a:lnTo>
                  <a:pt x="299" y="279"/>
                </a:lnTo>
                <a:cubicBezTo>
                  <a:pt x="276" y="279"/>
                  <a:pt x="276" y="279"/>
                  <a:pt x="276" y="279"/>
                </a:cubicBezTo>
                <a:cubicBezTo>
                  <a:pt x="270" y="279"/>
                  <a:pt x="265" y="273"/>
                  <a:pt x="265" y="266"/>
                </a:cubicBezTo>
                <a:cubicBezTo>
                  <a:pt x="265" y="260"/>
                  <a:pt x="270" y="255"/>
                  <a:pt x="276" y="255"/>
                </a:cubicBezTo>
                <a:cubicBezTo>
                  <a:pt x="299" y="255"/>
                  <a:pt x="299" y="255"/>
                  <a:pt x="299" y="255"/>
                </a:cubicBezTo>
                <a:cubicBezTo>
                  <a:pt x="307" y="255"/>
                  <a:pt x="312" y="260"/>
                  <a:pt x="312" y="266"/>
                </a:cubicBezTo>
                <a:cubicBezTo>
                  <a:pt x="312" y="273"/>
                  <a:pt x="307" y="279"/>
                  <a:pt x="299" y="279"/>
                </a:cubicBezTo>
                <a:close/>
                <a:moveTo>
                  <a:pt x="393" y="279"/>
                </a:moveTo>
                <a:lnTo>
                  <a:pt x="393" y="279"/>
                </a:lnTo>
                <a:cubicBezTo>
                  <a:pt x="370" y="279"/>
                  <a:pt x="370" y="279"/>
                  <a:pt x="370" y="279"/>
                </a:cubicBezTo>
                <a:cubicBezTo>
                  <a:pt x="363" y="279"/>
                  <a:pt x="358" y="273"/>
                  <a:pt x="358" y="266"/>
                </a:cubicBezTo>
                <a:cubicBezTo>
                  <a:pt x="358" y="260"/>
                  <a:pt x="363" y="255"/>
                  <a:pt x="370" y="255"/>
                </a:cubicBezTo>
                <a:cubicBezTo>
                  <a:pt x="393" y="255"/>
                  <a:pt x="393" y="255"/>
                  <a:pt x="393" y="255"/>
                </a:cubicBezTo>
                <a:cubicBezTo>
                  <a:pt x="399" y="255"/>
                  <a:pt x="404" y="260"/>
                  <a:pt x="404" y="266"/>
                </a:cubicBezTo>
                <a:cubicBezTo>
                  <a:pt x="404" y="273"/>
                  <a:pt x="399" y="279"/>
                  <a:pt x="393" y="279"/>
                </a:cubicBezTo>
                <a:close/>
                <a:moveTo>
                  <a:pt x="498" y="334"/>
                </a:moveTo>
                <a:lnTo>
                  <a:pt x="498" y="334"/>
                </a:lnTo>
                <a:cubicBezTo>
                  <a:pt x="481" y="334"/>
                  <a:pt x="469" y="320"/>
                  <a:pt x="469" y="305"/>
                </a:cubicBezTo>
                <a:cubicBezTo>
                  <a:pt x="469" y="288"/>
                  <a:pt x="481" y="276"/>
                  <a:pt x="498" y="276"/>
                </a:cubicBezTo>
                <a:cubicBezTo>
                  <a:pt x="514" y="276"/>
                  <a:pt x="527" y="288"/>
                  <a:pt x="527" y="305"/>
                </a:cubicBezTo>
                <a:cubicBezTo>
                  <a:pt x="527" y="320"/>
                  <a:pt x="514" y="334"/>
                  <a:pt x="498" y="334"/>
                </a:cubicBezTo>
                <a:close/>
                <a:moveTo>
                  <a:pt x="562" y="269"/>
                </a:moveTo>
                <a:lnTo>
                  <a:pt x="562" y="269"/>
                </a:lnTo>
                <a:cubicBezTo>
                  <a:pt x="546" y="269"/>
                  <a:pt x="532" y="257"/>
                  <a:pt x="532" y="240"/>
                </a:cubicBezTo>
                <a:cubicBezTo>
                  <a:pt x="532" y="225"/>
                  <a:pt x="546" y="211"/>
                  <a:pt x="562" y="211"/>
                </a:cubicBezTo>
                <a:cubicBezTo>
                  <a:pt x="578" y="211"/>
                  <a:pt x="591" y="225"/>
                  <a:pt x="591" y="240"/>
                </a:cubicBezTo>
                <a:cubicBezTo>
                  <a:pt x="591" y="257"/>
                  <a:pt x="578" y="269"/>
                  <a:pt x="562" y="269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07692" y="3861188"/>
            <a:ext cx="326071" cy="159330"/>
            <a:chOff x="5707692" y="3861188"/>
            <a:chExt cx="326071" cy="159330"/>
          </a:xfrm>
          <a:solidFill>
            <a:srgbClr val="02D35F"/>
          </a:solidFill>
        </p:grpSpPr>
        <p:sp>
          <p:nvSpPr>
            <p:cNvPr id="3149" name="Freeform 77"/>
            <p:cNvSpPr>
              <a:spLocks noChangeArrowheads="1"/>
            </p:cNvSpPr>
            <p:nvPr/>
          </p:nvSpPr>
          <p:spPr bwMode="auto">
            <a:xfrm>
              <a:off x="5748451" y="3929738"/>
              <a:ext cx="24084" cy="24084"/>
            </a:xfrm>
            <a:custGeom>
              <a:avLst/>
              <a:gdLst>
                <a:gd name="T0" fmla="*/ 29 w 58"/>
                <a:gd name="T1" fmla="*/ 0 h 58"/>
                <a:gd name="T2" fmla="*/ 29 w 58"/>
                <a:gd name="T3" fmla="*/ 0 h 58"/>
                <a:gd name="T4" fmla="*/ 0 w 58"/>
                <a:gd name="T5" fmla="*/ 29 h 58"/>
                <a:gd name="T6" fmla="*/ 29 w 58"/>
                <a:gd name="T7" fmla="*/ 57 h 58"/>
                <a:gd name="T8" fmla="*/ 57 w 58"/>
                <a:gd name="T9" fmla="*/ 29 h 58"/>
                <a:gd name="T10" fmla="*/ 29 w 58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lnTo>
                    <a:pt x="29" y="0"/>
                  </a:lnTo>
                  <a:cubicBezTo>
                    <a:pt x="12" y="0"/>
                    <a:pt x="0" y="14"/>
                    <a:pt x="0" y="29"/>
                  </a:cubicBezTo>
                  <a:cubicBezTo>
                    <a:pt x="0" y="45"/>
                    <a:pt x="12" y="57"/>
                    <a:pt x="29" y="57"/>
                  </a:cubicBezTo>
                  <a:cubicBezTo>
                    <a:pt x="44" y="57"/>
                    <a:pt x="57" y="45"/>
                    <a:pt x="57" y="29"/>
                  </a:cubicBezTo>
                  <a:cubicBezTo>
                    <a:pt x="57" y="14"/>
                    <a:pt x="44" y="0"/>
                    <a:pt x="2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 noChangeArrowheads="1"/>
            </p:cNvSpPr>
            <p:nvPr/>
          </p:nvSpPr>
          <p:spPr bwMode="auto">
            <a:xfrm>
              <a:off x="5707692" y="3861188"/>
              <a:ext cx="326071" cy="159330"/>
            </a:xfrm>
            <a:custGeom>
              <a:avLst/>
              <a:gdLst>
                <a:gd name="T0" fmla="*/ 585 w 774"/>
                <a:gd name="T1" fmla="*/ 0 h 378"/>
                <a:gd name="T2" fmla="*/ 585 w 774"/>
                <a:gd name="T3" fmla="*/ 0 h 378"/>
                <a:gd name="T4" fmla="*/ 189 w 774"/>
                <a:gd name="T5" fmla="*/ 0 h 378"/>
                <a:gd name="T6" fmla="*/ 0 w 774"/>
                <a:gd name="T7" fmla="*/ 189 h 378"/>
                <a:gd name="T8" fmla="*/ 189 w 774"/>
                <a:gd name="T9" fmla="*/ 377 h 378"/>
                <a:gd name="T10" fmla="*/ 585 w 774"/>
                <a:gd name="T11" fmla="*/ 377 h 378"/>
                <a:gd name="T12" fmla="*/ 773 w 774"/>
                <a:gd name="T13" fmla="*/ 189 h 378"/>
                <a:gd name="T14" fmla="*/ 585 w 774"/>
                <a:gd name="T15" fmla="*/ 0 h 378"/>
                <a:gd name="T16" fmla="*/ 129 w 774"/>
                <a:gd name="T17" fmla="*/ 247 h 378"/>
                <a:gd name="T18" fmla="*/ 129 w 774"/>
                <a:gd name="T19" fmla="*/ 247 h 378"/>
                <a:gd name="T20" fmla="*/ 76 w 774"/>
                <a:gd name="T21" fmla="*/ 195 h 378"/>
                <a:gd name="T22" fmla="*/ 129 w 774"/>
                <a:gd name="T23" fmla="*/ 142 h 378"/>
                <a:gd name="T24" fmla="*/ 181 w 774"/>
                <a:gd name="T25" fmla="*/ 195 h 378"/>
                <a:gd name="T26" fmla="*/ 129 w 774"/>
                <a:gd name="T27" fmla="*/ 247 h 378"/>
                <a:gd name="T28" fmla="*/ 550 w 774"/>
                <a:gd name="T29" fmla="*/ 311 h 378"/>
                <a:gd name="T30" fmla="*/ 550 w 774"/>
                <a:gd name="T31" fmla="*/ 311 h 378"/>
                <a:gd name="T32" fmla="*/ 539 w 774"/>
                <a:gd name="T33" fmla="*/ 323 h 378"/>
                <a:gd name="T34" fmla="*/ 234 w 774"/>
                <a:gd name="T35" fmla="*/ 323 h 378"/>
                <a:gd name="T36" fmla="*/ 223 w 774"/>
                <a:gd name="T37" fmla="*/ 311 h 378"/>
                <a:gd name="T38" fmla="*/ 223 w 774"/>
                <a:gd name="T39" fmla="*/ 67 h 378"/>
                <a:gd name="T40" fmla="*/ 234 w 774"/>
                <a:gd name="T41" fmla="*/ 55 h 378"/>
                <a:gd name="T42" fmla="*/ 539 w 774"/>
                <a:gd name="T43" fmla="*/ 55 h 378"/>
                <a:gd name="T44" fmla="*/ 550 w 774"/>
                <a:gd name="T45" fmla="*/ 67 h 378"/>
                <a:gd name="T46" fmla="*/ 550 w 774"/>
                <a:gd name="T47" fmla="*/ 311 h 378"/>
                <a:gd name="T48" fmla="*/ 685 w 774"/>
                <a:gd name="T49" fmla="*/ 207 h 378"/>
                <a:gd name="T50" fmla="*/ 685 w 774"/>
                <a:gd name="T51" fmla="*/ 207 h 378"/>
                <a:gd name="T52" fmla="*/ 657 w 774"/>
                <a:gd name="T53" fmla="*/ 207 h 378"/>
                <a:gd name="T54" fmla="*/ 657 w 774"/>
                <a:gd name="T55" fmla="*/ 236 h 378"/>
                <a:gd name="T56" fmla="*/ 632 w 774"/>
                <a:gd name="T57" fmla="*/ 236 h 378"/>
                <a:gd name="T58" fmla="*/ 632 w 774"/>
                <a:gd name="T59" fmla="*/ 207 h 378"/>
                <a:gd name="T60" fmla="*/ 604 w 774"/>
                <a:gd name="T61" fmla="*/ 207 h 378"/>
                <a:gd name="T62" fmla="*/ 604 w 774"/>
                <a:gd name="T63" fmla="*/ 183 h 378"/>
                <a:gd name="T64" fmla="*/ 632 w 774"/>
                <a:gd name="T65" fmla="*/ 183 h 378"/>
                <a:gd name="T66" fmla="*/ 632 w 774"/>
                <a:gd name="T67" fmla="*/ 155 h 378"/>
                <a:gd name="T68" fmla="*/ 657 w 774"/>
                <a:gd name="T69" fmla="*/ 155 h 378"/>
                <a:gd name="T70" fmla="*/ 657 w 774"/>
                <a:gd name="T71" fmla="*/ 183 h 378"/>
                <a:gd name="T72" fmla="*/ 685 w 774"/>
                <a:gd name="T73" fmla="*/ 183 h 378"/>
                <a:gd name="T74" fmla="*/ 685 w 774"/>
                <a:gd name="T75" fmla="*/ 207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4" h="378">
                  <a:moveTo>
                    <a:pt x="585" y="0"/>
                  </a:moveTo>
                  <a:lnTo>
                    <a:pt x="585" y="0"/>
                  </a:lnTo>
                  <a:cubicBezTo>
                    <a:pt x="189" y="0"/>
                    <a:pt x="189" y="0"/>
                    <a:pt x="189" y="0"/>
                  </a:cubicBezTo>
                  <a:cubicBezTo>
                    <a:pt x="85" y="0"/>
                    <a:pt x="0" y="85"/>
                    <a:pt x="0" y="189"/>
                  </a:cubicBezTo>
                  <a:cubicBezTo>
                    <a:pt x="0" y="293"/>
                    <a:pt x="85" y="377"/>
                    <a:pt x="189" y="377"/>
                  </a:cubicBezTo>
                  <a:cubicBezTo>
                    <a:pt x="585" y="377"/>
                    <a:pt x="585" y="377"/>
                    <a:pt x="585" y="377"/>
                  </a:cubicBezTo>
                  <a:cubicBezTo>
                    <a:pt x="689" y="377"/>
                    <a:pt x="773" y="293"/>
                    <a:pt x="773" y="189"/>
                  </a:cubicBezTo>
                  <a:cubicBezTo>
                    <a:pt x="773" y="85"/>
                    <a:pt x="689" y="0"/>
                    <a:pt x="585" y="0"/>
                  </a:cubicBezTo>
                  <a:close/>
                  <a:moveTo>
                    <a:pt x="129" y="247"/>
                  </a:moveTo>
                  <a:lnTo>
                    <a:pt x="129" y="247"/>
                  </a:lnTo>
                  <a:cubicBezTo>
                    <a:pt x="100" y="247"/>
                    <a:pt x="76" y="224"/>
                    <a:pt x="76" y="195"/>
                  </a:cubicBezTo>
                  <a:cubicBezTo>
                    <a:pt x="76" y="166"/>
                    <a:pt x="100" y="142"/>
                    <a:pt x="129" y="142"/>
                  </a:cubicBezTo>
                  <a:cubicBezTo>
                    <a:pt x="157" y="142"/>
                    <a:pt x="181" y="166"/>
                    <a:pt x="181" y="195"/>
                  </a:cubicBezTo>
                  <a:cubicBezTo>
                    <a:pt x="181" y="224"/>
                    <a:pt x="157" y="247"/>
                    <a:pt x="129" y="247"/>
                  </a:cubicBezTo>
                  <a:close/>
                  <a:moveTo>
                    <a:pt x="550" y="311"/>
                  </a:moveTo>
                  <a:lnTo>
                    <a:pt x="550" y="311"/>
                  </a:lnTo>
                  <a:cubicBezTo>
                    <a:pt x="550" y="317"/>
                    <a:pt x="545" y="323"/>
                    <a:pt x="539" y="323"/>
                  </a:cubicBezTo>
                  <a:cubicBezTo>
                    <a:pt x="234" y="323"/>
                    <a:pt x="234" y="323"/>
                    <a:pt x="234" y="323"/>
                  </a:cubicBezTo>
                  <a:cubicBezTo>
                    <a:pt x="228" y="323"/>
                    <a:pt x="223" y="317"/>
                    <a:pt x="223" y="311"/>
                  </a:cubicBezTo>
                  <a:cubicBezTo>
                    <a:pt x="223" y="67"/>
                    <a:pt x="223" y="67"/>
                    <a:pt x="223" y="67"/>
                  </a:cubicBezTo>
                  <a:cubicBezTo>
                    <a:pt x="223" y="60"/>
                    <a:pt x="228" y="55"/>
                    <a:pt x="234" y="55"/>
                  </a:cubicBezTo>
                  <a:cubicBezTo>
                    <a:pt x="539" y="55"/>
                    <a:pt x="539" y="55"/>
                    <a:pt x="539" y="55"/>
                  </a:cubicBezTo>
                  <a:cubicBezTo>
                    <a:pt x="545" y="55"/>
                    <a:pt x="550" y="60"/>
                    <a:pt x="550" y="67"/>
                  </a:cubicBezTo>
                  <a:lnTo>
                    <a:pt x="550" y="311"/>
                  </a:lnTo>
                  <a:close/>
                  <a:moveTo>
                    <a:pt x="685" y="207"/>
                  </a:moveTo>
                  <a:lnTo>
                    <a:pt x="685" y="207"/>
                  </a:lnTo>
                  <a:cubicBezTo>
                    <a:pt x="657" y="207"/>
                    <a:pt x="657" y="207"/>
                    <a:pt x="657" y="207"/>
                  </a:cubicBezTo>
                  <a:cubicBezTo>
                    <a:pt x="657" y="236"/>
                    <a:pt x="657" y="236"/>
                    <a:pt x="657" y="236"/>
                  </a:cubicBezTo>
                  <a:cubicBezTo>
                    <a:pt x="632" y="236"/>
                    <a:pt x="632" y="236"/>
                    <a:pt x="632" y="236"/>
                  </a:cubicBezTo>
                  <a:cubicBezTo>
                    <a:pt x="632" y="207"/>
                    <a:pt x="632" y="207"/>
                    <a:pt x="632" y="207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604" y="183"/>
                    <a:pt x="604" y="183"/>
                    <a:pt x="604" y="183"/>
                  </a:cubicBezTo>
                  <a:cubicBezTo>
                    <a:pt x="632" y="183"/>
                    <a:pt x="632" y="183"/>
                    <a:pt x="632" y="183"/>
                  </a:cubicBezTo>
                  <a:cubicBezTo>
                    <a:pt x="632" y="155"/>
                    <a:pt x="632" y="155"/>
                    <a:pt x="632" y="155"/>
                  </a:cubicBezTo>
                  <a:cubicBezTo>
                    <a:pt x="657" y="155"/>
                    <a:pt x="657" y="155"/>
                    <a:pt x="657" y="155"/>
                  </a:cubicBezTo>
                  <a:cubicBezTo>
                    <a:pt x="657" y="183"/>
                    <a:pt x="657" y="183"/>
                    <a:pt x="657" y="183"/>
                  </a:cubicBezTo>
                  <a:cubicBezTo>
                    <a:pt x="685" y="183"/>
                    <a:pt x="685" y="183"/>
                    <a:pt x="685" y="183"/>
                  </a:cubicBezTo>
                  <a:lnTo>
                    <a:pt x="685" y="2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1" name="Freeform 79"/>
          <p:cNvSpPr>
            <a:spLocks noChangeArrowheads="1"/>
          </p:cNvSpPr>
          <p:nvPr/>
        </p:nvSpPr>
        <p:spPr bwMode="auto">
          <a:xfrm>
            <a:off x="4877692" y="3813019"/>
            <a:ext cx="251964" cy="251964"/>
          </a:xfrm>
          <a:custGeom>
            <a:avLst/>
            <a:gdLst>
              <a:gd name="T0" fmla="*/ 587 w 599"/>
              <a:gd name="T1" fmla="*/ 477 h 600"/>
              <a:gd name="T2" fmla="*/ 587 w 599"/>
              <a:gd name="T3" fmla="*/ 477 h 600"/>
              <a:gd name="T4" fmla="*/ 499 w 599"/>
              <a:gd name="T5" fmla="*/ 477 h 600"/>
              <a:gd name="T6" fmla="*/ 499 w 599"/>
              <a:gd name="T7" fmla="*/ 419 h 600"/>
              <a:gd name="T8" fmla="*/ 438 w 599"/>
              <a:gd name="T9" fmla="*/ 357 h 600"/>
              <a:gd name="T10" fmla="*/ 377 w 599"/>
              <a:gd name="T11" fmla="*/ 419 h 600"/>
              <a:gd name="T12" fmla="*/ 377 w 599"/>
              <a:gd name="T13" fmla="*/ 477 h 600"/>
              <a:gd name="T14" fmla="*/ 320 w 599"/>
              <a:gd name="T15" fmla="*/ 477 h 600"/>
              <a:gd name="T16" fmla="*/ 320 w 599"/>
              <a:gd name="T17" fmla="*/ 239 h 600"/>
              <a:gd name="T18" fmla="*/ 402 w 599"/>
              <a:gd name="T19" fmla="*/ 123 h 600"/>
              <a:gd name="T20" fmla="*/ 279 w 599"/>
              <a:gd name="T21" fmla="*/ 0 h 600"/>
              <a:gd name="T22" fmla="*/ 156 w 599"/>
              <a:gd name="T23" fmla="*/ 123 h 600"/>
              <a:gd name="T24" fmla="*/ 237 w 599"/>
              <a:gd name="T25" fmla="*/ 239 h 600"/>
              <a:gd name="T26" fmla="*/ 237 w 599"/>
              <a:gd name="T27" fmla="*/ 477 h 600"/>
              <a:gd name="T28" fmla="*/ 11 w 599"/>
              <a:gd name="T29" fmla="*/ 477 h 600"/>
              <a:gd name="T30" fmla="*/ 0 w 599"/>
              <a:gd name="T31" fmla="*/ 488 h 600"/>
              <a:gd name="T32" fmla="*/ 0 w 599"/>
              <a:gd name="T33" fmla="*/ 587 h 600"/>
              <a:gd name="T34" fmla="*/ 11 w 599"/>
              <a:gd name="T35" fmla="*/ 599 h 600"/>
              <a:gd name="T36" fmla="*/ 587 w 599"/>
              <a:gd name="T37" fmla="*/ 599 h 600"/>
              <a:gd name="T38" fmla="*/ 598 w 599"/>
              <a:gd name="T39" fmla="*/ 587 h 600"/>
              <a:gd name="T40" fmla="*/ 598 w 599"/>
              <a:gd name="T41" fmla="*/ 488 h 600"/>
              <a:gd name="T42" fmla="*/ 587 w 599"/>
              <a:gd name="T43" fmla="*/ 477 h 600"/>
              <a:gd name="T44" fmla="*/ 279 w 599"/>
              <a:gd name="T45" fmla="*/ 38 h 600"/>
              <a:gd name="T46" fmla="*/ 279 w 599"/>
              <a:gd name="T47" fmla="*/ 38 h 600"/>
              <a:gd name="T48" fmla="*/ 365 w 599"/>
              <a:gd name="T49" fmla="*/ 123 h 600"/>
              <a:gd name="T50" fmla="*/ 353 w 599"/>
              <a:gd name="T51" fmla="*/ 136 h 600"/>
              <a:gd name="T52" fmla="*/ 341 w 599"/>
              <a:gd name="T53" fmla="*/ 123 h 600"/>
              <a:gd name="T54" fmla="*/ 279 w 599"/>
              <a:gd name="T55" fmla="*/ 61 h 600"/>
              <a:gd name="T56" fmla="*/ 267 w 599"/>
              <a:gd name="T57" fmla="*/ 49 h 600"/>
              <a:gd name="T58" fmla="*/ 279 w 599"/>
              <a:gd name="T59" fmla="*/ 38 h 600"/>
              <a:gd name="T60" fmla="*/ 297 w 599"/>
              <a:gd name="T61" fmla="*/ 477 h 600"/>
              <a:gd name="T62" fmla="*/ 297 w 599"/>
              <a:gd name="T63" fmla="*/ 477 h 600"/>
              <a:gd name="T64" fmla="*/ 261 w 599"/>
              <a:gd name="T65" fmla="*/ 477 h 600"/>
              <a:gd name="T66" fmla="*/ 261 w 599"/>
              <a:gd name="T67" fmla="*/ 245 h 600"/>
              <a:gd name="T68" fmla="*/ 279 w 599"/>
              <a:gd name="T69" fmla="*/ 247 h 600"/>
              <a:gd name="T70" fmla="*/ 297 w 599"/>
              <a:gd name="T71" fmla="*/ 245 h 600"/>
              <a:gd name="T72" fmla="*/ 297 w 599"/>
              <a:gd name="T73" fmla="*/ 477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9" h="600">
                <a:moveTo>
                  <a:pt x="587" y="477"/>
                </a:moveTo>
                <a:lnTo>
                  <a:pt x="587" y="477"/>
                </a:lnTo>
                <a:cubicBezTo>
                  <a:pt x="499" y="477"/>
                  <a:pt x="499" y="477"/>
                  <a:pt x="499" y="477"/>
                </a:cubicBezTo>
                <a:cubicBezTo>
                  <a:pt x="499" y="419"/>
                  <a:pt x="499" y="419"/>
                  <a:pt x="499" y="419"/>
                </a:cubicBezTo>
                <a:cubicBezTo>
                  <a:pt x="499" y="385"/>
                  <a:pt x="471" y="357"/>
                  <a:pt x="438" y="357"/>
                </a:cubicBezTo>
                <a:cubicBezTo>
                  <a:pt x="404" y="357"/>
                  <a:pt x="377" y="385"/>
                  <a:pt x="377" y="419"/>
                </a:cubicBezTo>
                <a:cubicBezTo>
                  <a:pt x="377" y="477"/>
                  <a:pt x="377" y="477"/>
                  <a:pt x="377" y="477"/>
                </a:cubicBezTo>
                <a:cubicBezTo>
                  <a:pt x="320" y="477"/>
                  <a:pt x="320" y="477"/>
                  <a:pt x="320" y="477"/>
                </a:cubicBezTo>
                <a:cubicBezTo>
                  <a:pt x="320" y="239"/>
                  <a:pt x="320" y="239"/>
                  <a:pt x="320" y="239"/>
                </a:cubicBezTo>
                <a:cubicBezTo>
                  <a:pt x="368" y="222"/>
                  <a:pt x="402" y="177"/>
                  <a:pt x="402" y="123"/>
                </a:cubicBezTo>
                <a:cubicBezTo>
                  <a:pt x="402" y="55"/>
                  <a:pt x="346" y="0"/>
                  <a:pt x="279" y="0"/>
                </a:cubicBezTo>
                <a:cubicBezTo>
                  <a:pt x="211" y="0"/>
                  <a:pt x="156" y="55"/>
                  <a:pt x="156" y="123"/>
                </a:cubicBezTo>
                <a:cubicBezTo>
                  <a:pt x="156" y="177"/>
                  <a:pt x="190" y="222"/>
                  <a:pt x="237" y="239"/>
                </a:cubicBezTo>
                <a:cubicBezTo>
                  <a:pt x="237" y="477"/>
                  <a:pt x="237" y="477"/>
                  <a:pt x="237" y="477"/>
                </a:cubicBezTo>
                <a:cubicBezTo>
                  <a:pt x="11" y="477"/>
                  <a:pt x="11" y="477"/>
                  <a:pt x="11" y="477"/>
                </a:cubicBezTo>
                <a:cubicBezTo>
                  <a:pt x="5" y="477"/>
                  <a:pt x="0" y="482"/>
                  <a:pt x="0" y="488"/>
                </a:cubicBezTo>
                <a:cubicBezTo>
                  <a:pt x="0" y="587"/>
                  <a:pt x="0" y="587"/>
                  <a:pt x="0" y="587"/>
                </a:cubicBezTo>
                <a:cubicBezTo>
                  <a:pt x="0" y="594"/>
                  <a:pt x="5" y="599"/>
                  <a:pt x="11" y="599"/>
                </a:cubicBezTo>
                <a:cubicBezTo>
                  <a:pt x="587" y="599"/>
                  <a:pt x="587" y="599"/>
                  <a:pt x="587" y="599"/>
                </a:cubicBezTo>
                <a:cubicBezTo>
                  <a:pt x="593" y="599"/>
                  <a:pt x="598" y="594"/>
                  <a:pt x="598" y="587"/>
                </a:cubicBezTo>
                <a:cubicBezTo>
                  <a:pt x="598" y="488"/>
                  <a:pt x="598" y="488"/>
                  <a:pt x="598" y="488"/>
                </a:cubicBezTo>
                <a:cubicBezTo>
                  <a:pt x="598" y="482"/>
                  <a:pt x="593" y="477"/>
                  <a:pt x="587" y="477"/>
                </a:cubicBezTo>
                <a:close/>
                <a:moveTo>
                  <a:pt x="279" y="38"/>
                </a:moveTo>
                <a:lnTo>
                  <a:pt x="279" y="38"/>
                </a:lnTo>
                <a:cubicBezTo>
                  <a:pt x="327" y="38"/>
                  <a:pt x="365" y="76"/>
                  <a:pt x="365" y="123"/>
                </a:cubicBezTo>
                <a:cubicBezTo>
                  <a:pt x="365" y="130"/>
                  <a:pt x="360" y="136"/>
                  <a:pt x="353" y="136"/>
                </a:cubicBezTo>
                <a:cubicBezTo>
                  <a:pt x="346" y="136"/>
                  <a:pt x="341" y="130"/>
                  <a:pt x="341" y="123"/>
                </a:cubicBezTo>
                <a:cubicBezTo>
                  <a:pt x="341" y="89"/>
                  <a:pt x="313" y="61"/>
                  <a:pt x="279" y="61"/>
                </a:cubicBezTo>
                <a:cubicBezTo>
                  <a:pt x="272" y="61"/>
                  <a:pt x="267" y="55"/>
                  <a:pt x="267" y="49"/>
                </a:cubicBezTo>
                <a:cubicBezTo>
                  <a:pt x="267" y="43"/>
                  <a:pt x="272" y="38"/>
                  <a:pt x="279" y="38"/>
                </a:cubicBezTo>
                <a:close/>
                <a:moveTo>
                  <a:pt x="297" y="477"/>
                </a:moveTo>
                <a:lnTo>
                  <a:pt x="297" y="477"/>
                </a:lnTo>
                <a:cubicBezTo>
                  <a:pt x="261" y="477"/>
                  <a:pt x="261" y="477"/>
                  <a:pt x="261" y="477"/>
                </a:cubicBezTo>
                <a:cubicBezTo>
                  <a:pt x="261" y="245"/>
                  <a:pt x="261" y="245"/>
                  <a:pt x="261" y="245"/>
                </a:cubicBezTo>
                <a:cubicBezTo>
                  <a:pt x="266" y="246"/>
                  <a:pt x="272" y="247"/>
                  <a:pt x="279" y="247"/>
                </a:cubicBezTo>
                <a:cubicBezTo>
                  <a:pt x="285" y="247"/>
                  <a:pt x="291" y="246"/>
                  <a:pt x="297" y="245"/>
                </a:cubicBezTo>
                <a:lnTo>
                  <a:pt x="297" y="477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Freeform 80"/>
          <p:cNvSpPr>
            <a:spLocks noChangeArrowheads="1"/>
          </p:cNvSpPr>
          <p:nvPr/>
        </p:nvSpPr>
        <p:spPr bwMode="auto">
          <a:xfrm>
            <a:off x="4029165" y="3792640"/>
            <a:ext cx="216763" cy="296429"/>
          </a:xfrm>
          <a:custGeom>
            <a:avLst/>
            <a:gdLst>
              <a:gd name="T0" fmla="*/ 465 w 518"/>
              <a:gd name="T1" fmla="*/ 0 h 704"/>
              <a:gd name="T2" fmla="*/ 465 w 518"/>
              <a:gd name="T3" fmla="*/ 0 h 704"/>
              <a:gd name="T4" fmla="*/ 58 w 518"/>
              <a:gd name="T5" fmla="*/ 0 h 704"/>
              <a:gd name="T6" fmla="*/ 0 w 518"/>
              <a:gd name="T7" fmla="*/ 55 h 704"/>
              <a:gd name="T8" fmla="*/ 0 w 518"/>
              <a:gd name="T9" fmla="*/ 642 h 704"/>
              <a:gd name="T10" fmla="*/ 58 w 518"/>
              <a:gd name="T11" fmla="*/ 703 h 704"/>
              <a:gd name="T12" fmla="*/ 465 w 518"/>
              <a:gd name="T13" fmla="*/ 703 h 704"/>
              <a:gd name="T14" fmla="*/ 517 w 518"/>
              <a:gd name="T15" fmla="*/ 642 h 704"/>
              <a:gd name="T16" fmla="*/ 517 w 518"/>
              <a:gd name="T17" fmla="*/ 55 h 704"/>
              <a:gd name="T18" fmla="*/ 465 w 518"/>
              <a:gd name="T19" fmla="*/ 0 h 704"/>
              <a:gd name="T20" fmla="*/ 291 w 518"/>
              <a:gd name="T21" fmla="*/ 643 h 704"/>
              <a:gd name="T22" fmla="*/ 291 w 518"/>
              <a:gd name="T23" fmla="*/ 643 h 704"/>
              <a:gd name="T24" fmla="*/ 226 w 518"/>
              <a:gd name="T25" fmla="*/ 643 h 704"/>
              <a:gd name="T26" fmla="*/ 214 w 518"/>
              <a:gd name="T27" fmla="*/ 633 h 704"/>
              <a:gd name="T28" fmla="*/ 226 w 518"/>
              <a:gd name="T29" fmla="*/ 622 h 704"/>
              <a:gd name="T30" fmla="*/ 291 w 518"/>
              <a:gd name="T31" fmla="*/ 622 h 704"/>
              <a:gd name="T32" fmla="*/ 302 w 518"/>
              <a:gd name="T33" fmla="*/ 633 h 704"/>
              <a:gd name="T34" fmla="*/ 291 w 518"/>
              <a:gd name="T35" fmla="*/ 643 h 704"/>
              <a:gd name="T36" fmla="*/ 459 w 518"/>
              <a:gd name="T37" fmla="*/ 575 h 704"/>
              <a:gd name="T38" fmla="*/ 459 w 518"/>
              <a:gd name="T39" fmla="*/ 575 h 704"/>
              <a:gd name="T40" fmla="*/ 448 w 518"/>
              <a:gd name="T41" fmla="*/ 586 h 704"/>
              <a:gd name="T42" fmla="*/ 70 w 518"/>
              <a:gd name="T43" fmla="*/ 586 h 704"/>
              <a:gd name="T44" fmla="*/ 58 w 518"/>
              <a:gd name="T45" fmla="*/ 575 h 704"/>
              <a:gd name="T46" fmla="*/ 58 w 518"/>
              <a:gd name="T47" fmla="*/ 82 h 704"/>
              <a:gd name="T48" fmla="*/ 70 w 518"/>
              <a:gd name="T49" fmla="*/ 71 h 704"/>
              <a:gd name="T50" fmla="*/ 448 w 518"/>
              <a:gd name="T51" fmla="*/ 71 h 704"/>
              <a:gd name="T52" fmla="*/ 459 w 518"/>
              <a:gd name="T53" fmla="*/ 82 h 704"/>
              <a:gd name="T54" fmla="*/ 459 w 518"/>
              <a:gd name="T55" fmla="*/ 575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8" h="704">
                <a:moveTo>
                  <a:pt x="465" y="0"/>
                </a:moveTo>
                <a:lnTo>
                  <a:pt x="465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72"/>
                  <a:pt x="23" y="703"/>
                  <a:pt x="58" y="703"/>
                </a:cubicBezTo>
                <a:cubicBezTo>
                  <a:pt x="465" y="703"/>
                  <a:pt x="465" y="703"/>
                  <a:pt x="465" y="703"/>
                </a:cubicBezTo>
                <a:cubicBezTo>
                  <a:pt x="501" y="703"/>
                  <a:pt x="517" y="672"/>
                  <a:pt x="517" y="642"/>
                </a:cubicBezTo>
                <a:cubicBezTo>
                  <a:pt x="517" y="55"/>
                  <a:pt x="517" y="55"/>
                  <a:pt x="517" y="55"/>
                </a:cubicBezTo>
                <a:cubicBezTo>
                  <a:pt x="517" y="22"/>
                  <a:pt x="497" y="0"/>
                  <a:pt x="465" y="0"/>
                </a:cubicBezTo>
                <a:close/>
                <a:moveTo>
                  <a:pt x="291" y="643"/>
                </a:moveTo>
                <a:lnTo>
                  <a:pt x="291" y="643"/>
                </a:lnTo>
                <a:cubicBezTo>
                  <a:pt x="226" y="643"/>
                  <a:pt x="226" y="643"/>
                  <a:pt x="226" y="643"/>
                </a:cubicBezTo>
                <a:cubicBezTo>
                  <a:pt x="220" y="643"/>
                  <a:pt x="214" y="639"/>
                  <a:pt x="214" y="633"/>
                </a:cubicBezTo>
                <a:cubicBezTo>
                  <a:pt x="214" y="627"/>
                  <a:pt x="220" y="622"/>
                  <a:pt x="226" y="622"/>
                </a:cubicBezTo>
                <a:cubicBezTo>
                  <a:pt x="291" y="622"/>
                  <a:pt x="291" y="622"/>
                  <a:pt x="291" y="622"/>
                </a:cubicBezTo>
                <a:cubicBezTo>
                  <a:pt x="298" y="622"/>
                  <a:pt x="302" y="627"/>
                  <a:pt x="302" y="633"/>
                </a:cubicBezTo>
                <a:cubicBezTo>
                  <a:pt x="302" y="639"/>
                  <a:pt x="298" y="643"/>
                  <a:pt x="291" y="643"/>
                </a:cubicBezTo>
                <a:close/>
                <a:moveTo>
                  <a:pt x="459" y="575"/>
                </a:moveTo>
                <a:lnTo>
                  <a:pt x="459" y="575"/>
                </a:lnTo>
                <a:cubicBezTo>
                  <a:pt x="459" y="581"/>
                  <a:pt x="454" y="586"/>
                  <a:pt x="448" y="586"/>
                </a:cubicBezTo>
                <a:cubicBezTo>
                  <a:pt x="70" y="586"/>
                  <a:pt x="70" y="586"/>
                  <a:pt x="70" y="586"/>
                </a:cubicBezTo>
                <a:cubicBezTo>
                  <a:pt x="63" y="586"/>
                  <a:pt x="58" y="581"/>
                  <a:pt x="58" y="575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76"/>
                  <a:pt x="63" y="71"/>
                  <a:pt x="70" y="71"/>
                </a:cubicBezTo>
                <a:cubicBezTo>
                  <a:pt x="448" y="71"/>
                  <a:pt x="448" y="71"/>
                  <a:pt x="448" y="71"/>
                </a:cubicBezTo>
                <a:cubicBezTo>
                  <a:pt x="454" y="71"/>
                  <a:pt x="459" y="76"/>
                  <a:pt x="459" y="82"/>
                </a:cubicBezTo>
                <a:lnTo>
                  <a:pt x="459" y="57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163963" y="3792640"/>
            <a:ext cx="216764" cy="296429"/>
            <a:chOff x="3163963" y="3792640"/>
            <a:chExt cx="216764" cy="296429"/>
          </a:xfrm>
          <a:solidFill>
            <a:srgbClr val="02D35F"/>
          </a:solidFill>
        </p:grpSpPr>
        <p:sp>
          <p:nvSpPr>
            <p:cNvPr id="3153" name="Freeform 81"/>
            <p:cNvSpPr>
              <a:spLocks noChangeArrowheads="1"/>
            </p:cNvSpPr>
            <p:nvPr/>
          </p:nvSpPr>
          <p:spPr bwMode="auto">
            <a:xfrm>
              <a:off x="3215838" y="3857483"/>
              <a:ext cx="113014" cy="9264"/>
            </a:xfrm>
            <a:custGeom>
              <a:avLst/>
              <a:gdLst>
                <a:gd name="T0" fmla="*/ 254 w 267"/>
                <a:gd name="T1" fmla="*/ 0 h 23"/>
                <a:gd name="T2" fmla="*/ 254 w 267"/>
                <a:gd name="T3" fmla="*/ 0 h 23"/>
                <a:gd name="T4" fmla="*/ 11 w 267"/>
                <a:gd name="T5" fmla="*/ 0 h 23"/>
                <a:gd name="T6" fmla="*/ 0 w 267"/>
                <a:gd name="T7" fmla="*/ 12 h 23"/>
                <a:gd name="T8" fmla="*/ 11 w 267"/>
                <a:gd name="T9" fmla="*/ 22 h 23"/>
                <a:gd name="T10" fmla="*/ 254 w 267"/>
                <a:gd name="T11" fmla="*/ 22 h 23"/>
                <a:gd name="T12" fmla="*/ 266 w 267"/>
                <a:gd name="T13" fmla="*/ 12 h 23"/>
                <a:gd name="T14" fmla="*/ 254 w 267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23">
                  <a:moveTo>
                    <a:pt x="254" y="0"/>
                  </a:moveTo>
                  <a:lnTo>
                    <a:pt x="25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8"/>
                    <a:pt x="6" y="22"/>
                    <a:pt x="11" y="22"/>
                  </a:cubicBezTo>
                  <a:cubicBezTo>
                    <a:pt x="254" y="22"/>
                    <a:pt x="254" y="22"/>
                    <a:pt x="254" y="22"/>
                  </a:cubicBezTo>
                  <a:cubicBezTo>
                    <a:pt x="261" y="22"/>
                    <a:pt x="266" y="18"/>
                    <a:pt x="266" y="12"/>
                  </a:cubicBezTo>
                  <a:cubicBezTo>
                    <a:pt x="266" y="6"/>
                    <a:pt x="261" y="0"/>
                    <a:pt x="2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ChangeArrowheads="1"/>
            </p:cNvSpPr>
            <p:nvPr/>
          </p:nvSpPr>
          <p:spPr bwMode="auto">
            <a:xfrm>
              <a:off x="3215838" y="3894537"/>
              <a:ext cx="113014" cy="9264"/>
            </a:xfrm>
            <a:custGeom>
              <a:avLst/>
              <a:gdLst>
                <a:gd name="T0" fmla="*/ 254 w 267"/>
                <a:gd name="T1" fmla="*/ 0 h 24"/>
                <a:gd name="T2" fmla="*/ 254 w 267"/>
                <a:gd name="T3" fmla="*/ 0 h 24"/>
                <a:gd name="T4" fmla="*/ 11 w 267"/>
                <a:gd name="T5" fmla="*/ 0 h 24"/>
                <a:gd name="T6" fmla="*/ 0 w 267"/>
                <a:gd name="T7" fmla="*/ 11 h 24"/>
                <a:gd name="T8" fmla="*/ 11 w 267"/>
                <a:gd name="T9" fmla="*/ 23 h 24"/>
                <a:gd name="T10" fmla="*/ 254 w 267"/>
                <a:gd name="T11" fmla="*/ 23 h 24"/>
                <a:gd name="T12" fmla="*/ 266 w 267"/>
                <a:gd name="T13" fmla="*/ 11 h 24"/>
                <a:gd name="T14" fmla="*/ 254 w 26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24">
                  <a:moveTo>
                    <a:pt x="254" y="0"/>
                  </a:moveTo>
                  <a:lnTo>
                    <a:pt x="25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7"/>
                    <a:pt x="6" y="23"/>
                    <a:pt x="11" y="23"/>
                  </a:cubicBezTo>
                  <a:cubicBezTo>
                    <a:pt x="254" y="23"/>
                    <a:pt x="254" y="23"/>
                    <a:pt x="254" y="23"/>
                  </a:cubicBezTo>
                  <a:cubicBezTo>
                    <a:pt x="261" y="23"/>
                    <a:pt x="266" y="17"/>
                    <a:pt x="266" y="11"/>
                  </a:cubicBezTo>
                  <a:cubicBezTo>
                    <a:pt x="266" y="5"/>
                    <a:pt x="261" y="0"/>
                    <a:pt x="2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ChangeArrowheads="1"/>
            </p:cNvSpPr>
            <p:nvPr/>
          </p:nvSpPr>
          <p:spPr bwMode="auto">
            <a:xfrm>
              <a:off x="3215838" y="3931590"/>
              <a:ext cx="113014" cy="9264"/>
            </a:xfrm>
            <a:custGeom>
              <a:avLst/>
              <a:gdLst>
                <a:gd name="T0" fmla="*/ 254 w 267"/>
                <a:gd name="T1" fmla="*/ 0 h 24"/>
                <a:gd name="T2" fmla="*/ 254 w 267"/>
                <a:gd name="T3" fmla="*/ 0 h 24"/>
                <a:gd name="T4" fmla="*/ 11 w 267"/>
                <a:gd name="T5" fmla="*/ 0 h 24"/>
                <a:gd name="T6" fmla="*/ 0 w 267"/>
                <a:gd name="T7" fmla="*/ 12 h 24"/>
                <a:gd name="T8" fmla="*/ 11 w 267"/>
                <a:gd name="T9" fmla="*/ 23 h 24"/>
                <a:gd name="T10" fmla="*/ 254 w 267"/>
                <a:gd name="T11" fmla="*/ 23 h 24"/>
                <a:gd name="T12" fmla="*/ 266 w 267"/>
                <a:gd name="T13" fmla="*/ 12 h 24"/>
                <a:gd name="T14" fmla="*/ 254 w 26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7" h="24">
                  <a:moveTo>
                    <a:pt x="254" y="0"/>
                  </a:moveTo>
                  <a:lnTo>
                    <a:pt x="254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3"/>
                    <a:pt x="11" y="23"/>
                  </a:cubicBezTo>
                  <a:cubicBezTo>
                    <a:pt x="254" y="23"/>
                    <a:pt x="254" y="23"/>
                    <a:pt x="254" y="23"/>
                  </a:cubicBezTo>
                  <a:cubicBezTo>
                    <a:pt x="261" y="23"/>
                    <a:pt x="266" y="18"/>
                    <a:pt x="266" y="12"/>
                  </a:cubicBezTo>
                  <a:cubicBezTo>
                    <a:pt x="266" y="5"/>
                    <a:pt x="261" y="0"/>
                    <a:pt x="2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ChangeArrowheads="1"/>
            </p:cNvSpPr>
            <p:nvPr/>
          </p:nvSpPr>
          <p:spPr bwMode="auto">
            <a:xfrm>
              <a:off x="3215838" y="3968644"/>
              <a:ext cx="64844" cy="9264"/>
            </a:xfrm>
            <a:custGeom>
              <a:avLst/>
              <a:gdLst>
                <a:gd name="T0" fmla="*/ 142 w 154"/>
                <a:gd name="T1" fmla="*/ 0 h 22"/>
                <a:gd name="T2" fmla="*/ 142 w 154"/>
                <a:gd name="T3" fmla="*/ 0 h 22"/>
                <a:gd name="T4" fmla="*/ 11 w 154"/>
                <a:gd name="T5" fmla="*/ 0 h 22"/>
                <a:gd name="T6" fmla="*/ 0 w 154"/>
                <a:gd name="T7" fmla="*/ 10 h 22"/>
                <a:gd name="T8" fmla="*/ 11 w 154"/>
                <a:gd name="T9" fmla="*/ 21 h 22"/>
                <a:gd name="T10" fmla="*/ 142 w 154"/>
                <a:gd name="T11" fmla="*/ 21 h 22"/>
                <a:gd name="T12" fmla="*/ 153 w 154"/>
                <a:gd name="T13" fmla="*/ 10 h 22"/>
                <a:gd name="T14" fmla="*/ 142 w 154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2">
                  <a:moveTo>
                    <a:pt x="142" y="0"/>
                  </a:moveTo>
                  <a:lnTo>
                    <a:pt x="142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6"/>
                    <a:pt x="6" y="21"/>
                    <a:pt x="11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8" y="21"/>
                    <a:pt x="153" y="16"/>
                    <a:pt x="153" y="10"/>
                  </a:cubicBezTo>
                  <a:cubicBezTo>
                    <a:pt x="153" y="4"/>
                    <a:pt x="148" y="0"/>
                    <a:pt x="142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ChangeArrowheads="1"/>
            </p:cNvSpPr>
            <p:nvPr/>
          </p:nvSpPr>
          <p:spPr bwMode="auto">
            <a:xfrm>
              <a:off x="3163963" y="3792640"/>
              <a:ext cx="216764" cy="296429"/>
            </a:xfrm>
            <a:custGeom>
              <a:avLst/>
              <a:gdLst>
                <a:gd name="T0" fmla="*/ 465 w 517"/>
                <a:gd name="T1" fmla="*/ 0 h 704"/>
                <a:gd name="T2" fmla="*/ 465 w 517"/>
                <a:gd name="T3" fmla="*/ 0 h 704"/>
                <a:gd name="T4" fmla="*/ 57 w 517"/>
                <a:gd name="T5" fmla="*/ 0 h 704"/>
                <a:gd name="T6" fmla="*/ 0 w 517"/>
                <a:gd name="T7" fmla="*/ 55 h 704"/>
                <a:gd name="T8" fmla="*/ 0 w 517"/>
                <a:gd name="T9" fmla="*/ 642 h 704"/>
                <a:gd name="T10" fmla="*/ 57 w 517"/>
                <a:gd name="T11" fmla="*/ 703 h 704"/>
                <a:gd name="T12" fmla="*/ 465 w 517"/>
                <a:gd name="T13" fmla="*/ 703 h 704"/>
                <a:gd name="T14" fmla="*/ 516 w 517"/>
                <a:gd name="T15" fmla="*/ 642 h 704"/>
                <a:gd name="T16" fmla="*/ 516 w 517"/>
                <a:gd name="T17" fmla="*/ 55 h 704"/>
                <a:gd name="T18" fmla="*/ 465 w 517"/>
                <a:gd name="T19" fmla="*/ 0 h 704"/>
                <a:gd name="T20" fmla="*/ 290 w 517"/>
                <a:gd name="T21" fmla="*/ 643 h 704"/>
                <a:gd name="T22" fmla="*/ 290 w 517"/>
                <a:gd name="T23" fmla="*/ 643 h 704"/>
                <a:gd name="T24" fmla="*/ 225 w 517"/>
                <a:gd name="T25" fmla="*/ 643 h 704"/>
                <a:gd name="T26" fmla="*/ 214 w 517"/>
                <a:gd name="T27" fmla="*/ 633 h 704"/>
                <a:gd name="T28" fmla="*/ 225 w 517"/>
                <a:gd name="T29" fmla="*/ 622 h 704"/>
                <a:gd name="T30" fmla="*/ 290 w 517"/>
                <a:gd name="T31" fmla="*/ 622 h 704"/>
                <a:gd name="T32" fmla="*/ 301 w 517"/>
                <a:gd name="T33" fmla="*/ 633 h 704"/>
                <a:gd name="T34" fmla="*/ 290 w 517"/>
                <a:gd name="T35" fmla="*/ 643 h 704"/>
                <a:gd name="T36" fmla="*/ 458 w 517"/>
                <a:gd name="T37" fmla="*/ 575 h 704"/>
                <a:gd name="T38" fmla="*/ 458 w 517"/>
                <a:gd name="T39" fmla="*/ 575 h 704"/>
                <a:gd name="T40" fmla="*/ 447 w 517"/>
                <a:gd name="T41" fmla="*/ 586 h 704"/>
                <a:gd name="T42" fmla="*/ 68 w 517"/>
                <a:gd name="T43" fmla="*/ 586 h 704"/>
                <a:gd name="T44" fmla="*/ 57 w 517"/>
                <a:gd name="T45" fmla="*/ 575 h 704"/>
                <a:gd name="T46" fmla="*/ 57 w 517"/>
                <a:gd name="T47" fmla="*/ 82 h 704"/>
                <a:gd name="T48" fmla="*/ 68 w 517"/>
                <a:gd name="T49" fmla="*/ 71 h 704"/>
                <a:gd name="T50" fmla="*/ 447 w 517"/>
                <a:gd name="T51" fmla="*/ 71 h 704"/>
                <a:gd name="T52" fmla="*/ 458 w 517"/>
                <a:gd name="T53" fmla="*/ 82 h 704"/>
                <a:gd name="T54" fmla="*/ 458 w 517"/>
                <a:gd name="T55" fmla="*/ 575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7" h="704">
                  <a:moveTo>
                    <a:pt x="465" y="0"/>
                  </a:moveTo>
                  <a:lnTo>
                    <a:pt x="465" y="0"/>
                  </a:lnTo>
                  <a:cubicBezTo>
                    <a:pt x="57" y="0"/>
                    <a:pt x="57" y="0"/>
                    <a:pt x="57" y="0"/>
                  </a:cubicBezTo>
                  <a:cubicBezTo>
                    <a:pt x="24" y="0"/>
                    <a:pt x="0" y="24"/>
                    <a:pt x="0" y="5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0" y="672"/>
                    <a:pt x="22" y="703"/>
                    <a:pt x="57" y="703"/>
                  </a:cubicBezTo>
                  <a:cubicBezTo>
                    <a:pt x="465" y="703"/>
                    <a:pt x="465" y="703"/>
                    <a:pt x="465" y="703"/>
                  </a:cubicBezTo>
                  <a:cubicBezTo>
                    <a:pt x="500" y="703"/>
                    <a:pt x="516" y="672"/>
                    <a:pt x="516" y="642"/>
                  </a:cubicBezTo>
                  <a:cubicBezTo>
                    <a:pt x="516" y="55"/>
                    <a:pt x="516" y="55"/>
                    <a:pt x="516" y="55"/>
                  </a:cubicBezTo>
                  <a:cubicBezTo>
                    <a:pt x="516" y="22"/>
                    <a:pt x="496" y="0"/>
                    <a:pt x="465" y="0"/>
                  </a:cubicBezTo>
                  <a:close/>
                  <a:moveTo>
                    <a:pt x="290" y="643"/>
                  </a:moveTo>
                  <a:lnTo>
                    <a:pt x="290" y="643"/>
                  </a:lnTo>
                  <a:cubicBezTo>
                    <a:pt x="225" y="643"/>
                    <a:pt x="225" y="643"/>
                    <a:pt x="225" y="643"/>
                  </a:cubicBezTo>
                  <a:cubicBezTo>
                    <a:pt x="219" y="643"/>
                    <a:pt x="214" y="639"/>
                    <a:pt x="214" y="633"/>
                  </a:cubicBezTo>
                  <a:cubicBezTo>
                    <a:pt x="214" y="627"/>
                    <a:pt x="219" y="622"/>
                    <a:pt x="225" y="622"/>
                  </a:cubicBezTo>
                  <a:cubicBezTo>
                    <a:pt x="290" y="622"/>
                    <a:pt x="290" y="622"/>
                    <a:pt x="290" y="622"/>
                  </a:cubicBezTo>
                  <a:cubicBezTo>
                    <a:pt x="296" y="622"/>
                    <a:pt x="301" y="627"/>
                    <a:pt x="301" y="633"/>
                  </a:cubicBezTo>
                  <a:cubicBezTo>
                    <a:pt x="301" y="639"/>
                    <a:pt x="296" y="643"/>
                    <a:pt x="290" y="643"/>
                  </a:cubicBezTo>
                  <a:close/>
                  <a:moveTo>
                    <a:pt x="458" y="575"/>
                  </a:moveTo>
                  <a:lnTo>
                    <a:pt x="458" y="575"/>
                  </a:lnTo>
                  <a:cubicBezTo>
                    <a:pt x="458" y="581"/>
                    <a:pt x="453" y="586"/>
                    <a:pt x="447" y="586"/>
                  </a:cubicBezTo>
                  <a:cubicBezTo>
                    <a:pt x="68" y="586"/>
                    <a:pt x="68" y="586"/>
                    <a:pt x="68" y="586"/>
                  </a:cubicBezTo>
                  <a:cubicBezTo>
                    <a:pt x="62" y="586"/>
                    <a:pt x="57" y="581"/>
                    <a:pt x="57" y="575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7" y="76"/>
                    <a:pt x="62" y="71"/>
                    <a:pt x="68" y="71"/>
                  </a:cubicBezTo>
                  <a:cubicBezTo>
                    <a:pt x="447" y="71"/>
                    <a:pt x="447" y="71"/>
                    <a:pt x="447" y="71"/>
                  </a:cubicBezTo>
                  <a:cubicBezTo>
                    <a:pt x="453" y="71"/>
                    <a:pt x="458" y="76"/>
                    <a:pt x="458" y="82"/>
                  </a:cubicBezTo>
                  <a:lnTo>
                    <a:pt x="458" y="5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8" name="Freeform 86"/>
          <p:cNvSpPr>
            <a:spLocks noChangeArrowheads="1"/>
          </p:cNvSpPr>
          <p:nvPr/>
        </p:nvSpPr>
        <p:spPr bwMode="auto">
          <a:xfrm>
            <a:off x="2296910" y="3792640"/>
            <a:ext cx="216764" cy="296429"/>
          </a:xfrm>
          <a:custGeom>
            <a:avLst/>
            <a:gdLst>
              <a:gd name="T0" fmla="*/ 465 w 518"/>
              <a:gd name="T1" fmla="*/ 0 h 704"/>
              <a:gd name="T2" fmla="*/ 465 w 518"/>
              <a:gd name="T3" fmla="*/ 0 h 704"/>
              <a:gd name="T4" fmla="*/ 58 w 518"/>
              <a:gd name="T5" fmla="*/ 0 h 704"/>
              <a:gd name="T6" fmla="*/ 0 w 518"/>
              <a:gd name="T7" fmla="*/ 55 h 704"/>
              <a:gd name="T8" fmla="*/ 0 w 518"/>
              <a:gd name="T9" fmla="*/ 642 h 704"/>
              <a:gd name="T10" fmla="*/ 58 w 518"/>
              <a:gd name="T11" fmla="*/ 703 h 704"/>
              <a:gd name="T12" fmla="*/ 465 w 518"/>
              <a:gd name="T13" fmla="*/ 703 h 704"/>
              <a:gd name="T14" fmla="*/ 517 w 518"/>
              <a:gd name="T15" fmla="*/ 642 h 704"/>
              <a:gd name="T16" fmla="*/ 517 w 518"/>
              <a:gd name="T17" fmla="*/ 55 h 704"/>
              <a:gd name="T18" fmla="*/ 465 w 518"/>
              <a:gd name="T19" fmla="*/ 0 h 704"/>
              <a:gd name="T20" fmla="*/ 258 w 518"/>
              <a:gd name="T21" fmla="*/ 667 h 704"/>
              <a:gd name="T22" fmla="*/ 258 w 518"/>
              <a:gd name="T23" fmla="*/ 667 h 704"/>
              <a:gd name="T24" fmla="*/ 225 w 518"/>
              <a:gd name="T25" fmla="*/ 633 h 704"/>
              <a:gd name="T26" fmla="*/ 258 w 518"/>
              <a:gd name="T27" fmla="*/ 600 h 704"/>
              <a:gd name="T28" fmla="*/ 293 w 518"/>
              <a:gd name="T29" fmla="*/ 633 h 704"/>
              <a:gd name="T30" fmla="*/ 258 w 518"/>
              <a:gd name="T31" fmla="*/ 667 h 704"/>
              <a:gd name="T32" fmla="*/ 459 w 518"/>
              <a:gd name="T33" fmla="*/ 575 h 704"/>
              <a:gd name="T34" fmla="*/ 459 w 518"/>
              <a:gd name="T35" fmla="*/ 575 h 704"/>
              <a:gd name="T36" fmla="*/ 448 w 518"/>
              <a:gd name="T37" fmla="*/ 586 h 704"/>
              <a:gd name="T38" fmla="*/ 70 w 518"/>
              <a:gd name="T39" fmla="*/ 586 h 704"/>
              <a:gd name="T40" fmla="*/ 58 w 518"/>
              <a:gd name="T41" fmla="*/ 575 h 704"/>
              <a:gd name="T42" fmla="*/ 58 w 518"/>
              <a:gd name="T43" fmla="*/ 82 h 704"/>
              <a:gd name="T44" fmla="*/ 70 w 518"/>
              <a:gd name="T45" fmla="*/ 71 h 704"/>
              <a:gd name="T46" fmla="*/ 448 w 518"/>
              <a:gd name="T47" fmla="*/ 71 h 704"/>
              <a:gd name="T48" fmla="*/ 459 w 518"/>
              <a:gd name="T49" fmla="*/ 82 h 704"/>
              <a:gd name="T50" fmla="*/ 459 w 518"/>
              <a:gd name="T51" fmla="*/ 575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8" h="704">
                <a:moveTo>
                  <a:pt x="465" y="0"/>
                </a:moveTo>
                <a:lnTo>
                  <a:pt x="465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72"/>
                  <a:pt x="23" y="703"/>
                  <a:pt x="58" y="703"/>
                </a:cubicBezTo>
                <a:cubicBezTo>
                  <a:pt x="465" y="703"/>
                  <a:pt x="465" y="703"/>
                  <a:pt x="465" y="703"/>
                </a:cubicBezTo>
                <a:cubicBezTo>
                  <a:pt x="501" y="703"/>
                  <a:pt x="517" y="672"/>
                  <a:pt x="517" y="642"/>
                </a:cubicBezTo>
                <a:cubicBezTo>
                  <a:pt x="517" y="55"/>
                  <a:pt x="517" y="55"/>
                  <a:pt x="517" y="55"/>
                </a:cubicBezTo>
                <a:cubicBezTo>
                  <a:pt x="517" y="22"/>
                  <a:pt x="497" y="0"/>
                  <a:pt x="465" y="0"/>
                </a:cubicBezTo>
                <a:close/>
                <a:moveTo>
                  <a:pt x="258" y="667"/>
                </a:moveTo>
                <a:lnTo>
                  <a:pt x="258" y="667"/>
                </a:lnTo>
                <a:cubicBezTo>
                  <a:pt x="239" y="667"/>
                  <a:pt x="225" y="652"/>
                  <a:pt x="225" y="633"/>
                </a:cubicBezTo>
                <a:cubicBezTo>
                  <a:pt x="225" y="614"/>
                  <a:pt x="239" y="600"/>
                  <a:pt x="258" y="600"/>
                </a:cubicBezTo>
                <a:cubicBezTo>
                  <a:pt x="277" y="600"/>
                  <a:pt x="293" y="614"/>
                  <a:pt x="293" y="633"/>
                </a:cubicBezTo>
                <a:cubicBezTo>
                  <a:pt x="293" y="652"/>
                  <a:pt x="277" y="667"/>
                  <a:pt x="258" y="667"/>
                </a:cubicBezTo>
                <a:close/>
                <a:moveTo>
                  <a:pt x="459" y="575"/>
                </a:moveTo>
                <a:lnTo>
                  <a:pt x="459" y="575"/>
                </a:lnTo>
                <a:cubicBezTo>
                  <a:pt x="459" y="581"/>
                  <a:pt x="454" y="586"/>
                  <a:pt x="448" y="586"/>
                </a:cubicBezTo>
                <a:cubicBezTo>
                  <a:pt x="70" y="586"/>
                  <a:pt x="70" y="586"/>
                  <a:pt x="70" y="586"/>
                </a:cubicBezTo>
                <a:cubicBezTo>
                  <a:pt x="63" y="586"/>
                  <a:pt x="58" y="581"/>
                  <a:pt x="58" y="575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76"/>
                  <a:pt x="63" y="71"/>
                  <a:pt x="70" y="71"/>
                </a:cubicBezTo>
                <a:cubicBezTo>
                  <a:pt x="448" y="71"/>
                  <a:pt x="448" y="71"/>
                  <a:pt x="448" y="71"/>
                </a:cubicBezTo>
                <a:cubicBezTo>
                  <a:pt x="454" y="71"/>
                  <a:pt x="459" y="76"/>
                  <a:pt x="459" y="82"/>
                </a:cubicBezTo>
                <a:lnTo>
                  <a:pt x="459" y="575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2423" y="3805608"/>
            <a:ext cx="257522" cy="270491"/>
            <a:chOff x="542423" y="3805608"/>
            <a:chExt cx="257522" cy="270491"/>
          </a:xfrm>
          <a:solidFill>
            <a:srgbClr val="02D35F"/>
          </a:solidFill>
        </p:grpSpPr>
        <p:sp>
          <p:nvSpPr>
            <p:cNvPr id="3159" name="Freeform 87"/>
            <p:cNvSpPr>
              <a:spLocks noChangeArrowheads="1"/>
            </p:cNvSpPr>
            <p:nvPr/>
          </p:nvSpPr>
          <p:spPr bwMode="auto">
            <a:xfrm>
              <a:off x="586888" y="3890831"/>
              <a:ext cx="24084" cy="9264"/>
            </a:xfrm>
            <a:custGeom>
              <a:avLst/>
              <a:gdLst>
                <a:gd name="T0" fmla="*/ 12 w 58"/>
                <a:gd name="T1" fmla="*/ 23 h 24"/>
                <a:gd name="T2" fmla="*/ 12 w 58"/>
                <a:gd name="T3" fmla="*/ 23 h 24"/>
                <a:gd name="T4" fmla="*/ 46 w 58"/>
                <a:gd name="T5" fmla="*/ 23 h 24"/>
                <a:gd name="T6" fmla="*/ 57 w 58"/>
                <a:gd name="T7" fmla="*/ 12 h 24"/>
                <a:gd name="T8" fmla="*/ 46 w 58"/>
                <a:gd name="T9" fmla="*/ 0 h 24"/>
                <a:gd name="T10" fmla="*/ 12 w 58"/>
                <a:gd name="T11" fmla="*/ 0 h 24"/>
                <a:gd name="T12" fmla="*/ 0 w 58"/>
                <a:gd name="T13" fmla="*/ 12 h 24"/>
                <a:gd name="T14" fmla="*/ 12 w 58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12" y="23"/>
                  </a:moveTo>
                  <a:lnTo>
                    <a:pt x="12" y="23"/>
                  </a:lnTo>
                  <a:cubicBezTo>
                    <a:pt x="46" y="23"/>
                    <a:pt x="46" y="23"/>
                    <a:pt x="46" y="23"/>
                  </a:cubicBezTo>
                  <a:cubicBezTo>
                    <a:pt x="52" y="23"/>
                    <a:pt x="57" y="18"/>
                    <a:pt x="57" y="12"/>
                  </a:cubicBezTo>
                  <a:cubicBezTo>
                    <a:pt x="57" y="6"/>
                    <a:pt x="52" y="0"/>
                    <a:pt x="4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ChangeArrowheads="1"/>
            </p:cNvSpPr>
            <p:nvPr/>
          </p:nvSpPr>
          <p:spPr bwMode="auto">
            <a:xfrm>
              <a:off x="542423" y="3992729"/>
              <a:ext cx="9263" cy="24084"/>
            </a:xfrm>
            <a:custGeom>
              <a:avLst/>
              <a:gdLst>
                <a:gd name="T0" fmla="*/ 12 w 24"/>
                <a:gd name="T1" fmla="*/ 57 h 58"/>
                <a:gd name="T2" fmla="*/ 12 w 24"/>
                <a:gd name="T3" fmla="*/ 57 h 58"/>
                <a:gd name="T4" fmla="*/ 23 w 24"/>
                <a:gd name="T5" fmla="*/ 46 h 58"/>
                <a:gd name="T6" fmla="*/ 23 w 24"/>
                <a:gd name="T7" fmla="*/ 11 h 58"/>
                <a:gd name="T8" fmla="*/ 12 w 24"/>
                <a:gd name="T9" fmla="*/ 0 h 58"/>
                <a:gd name="T10" fmla="*/ 0 w 24"/>
                <a:gd name="T11" fmla="*/ 11 h 58"/>
                <a:gd name="T12" fmla="*/ 0 w 24"/>
                <a:gd name="T13" fmla="*/ 46 h 58"/>
                <a:gd name="T14" fmla="*/ 12 w 24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8">
                  <a:moveTo>
                    <a:pt x="12" y="57"/>
                  </a:moveTo>
                  <a:lnTo>
                    <a:pt x="12" y="57"/>
                  </a:lnTo>
                  <a:cubicBezTo>
                    <a:pt x="18" y="57"/>
                    <a:pt x="23" y="52"/>
                    <a:pt x="23" y="4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2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ChangeArrowheads="1"/>
            </p:cNvSpPr>
            <p:nvPr/>
          </p:nvSpPr>
          <p:spPr bwMode="auto">
            <a:xfrm>
              <a:off x="542423" y="4022372"/>
              <a:ext cx="9263" cy="24084"/>
            </a:xfrm>
            <a:custGeom>
              <a:avLst/>
              <a:gdLst>
                <a:gd name="T0" fmla="*/ 12 w 24"/>
                <a:gd name="T1" fmla="*/ 57 h 58"/>
                <a:gd name="T2" fmla="*/ 12 w 24"/>
                <a:gd name="T3" fmla="*/ 57 h 58"/>
                <a:gd name="T4" fmla="*/ 23 w 24"/>
                <a:gd name="T5" fmla="*/ 46 h 58"/>
                <a:gd name="T6" fmla="*/ 23 w 24"/>
                <a:gd name="T7" fmla="*/ 11 h 58"/>
                <a:gd name="T8" fmla="*/ 12 w 24"/>
                <a:gd name="T9" fmla="*/ 0 h 58"/>
                <a:gd name="T10" fmla="*/ 0 w 24"/>
                <a:gd name="T11" fmla="*/ 11 h 58"/>
                <a:gd name="T12" fmla="*/ 0 w 24"/>
                <a:gd name="T13" fmla="*/ 46 h 58"/>
                <a:gd name="T14" fmla="*/ 12 w 24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8">
                  <a:moveTo>
                    <a:pt x="12" y="57"/>
                  </a:moveTo>
                  <a:lnTo>
                    <a:pt x="12" y="57"/>
                  </a:lnTo>
                  <a:cubicBezTo>
                    <a:pt x="18" y="57"/>
                    <a:pt x="23" y="52"/>
                    <a:pt x="23" y="4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2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ChangeArrowheads="1"/>
            </p:cNvSpPr>
            <p:nvPr/>
          </p:nvSpPr>
          <p:spPr bwMode="auto">
            <a:xfrm>
              <a:off x="542423" y="4053867"/>
              <a:ext cx="20379" cy="22232"/>
            </a:xfrm>
            <a:custGeom>
              <a:avLst/>
              <a:gdLst>
                <a:gd name="T0" fmla="*/ 24 w 47"/>
                <a:gd name="T1" fmla="*/ 10 h 51"/>
                <a:gd name="T2" fmla="*/ 24 w 47"/>
                <a:gd name="T3" fmla="*/ 10 h 51"/>
                <a:gd name="T4" fmla="*/ 11 w 47"/>
                <a:gd name="T5" fmla="*/ 1 h 51"/>
                <a:gd name="T6" fmla="*/ 2 w 47"/>
                <a:gd name="T7" fmla="*/ 14 h 51"/>
                <a:gd name="T8" fmla="*/ 28 w 47"/>
                <a:gd name="T9" fmla="*/ 49 h 51"/>
                <a:gd name="T10" fmla="*/ 33 w 47"/>
                <a:gd name="T11" fmla="*/ 50 h 51"/>
                <a:gd name="T12" fmla="*/ 44 w 47"/>
                <a:gd name="T13" fmla="*/ 43 h 51"/>
                <a:gd name="T14" fmla="*/ 38 w 47"/>
                <a:gd name="T15" fmla="*/ 28 h 51"/>
                <a:gd name="T16" fmla="*/ 24 w 47"/>
                <a:gd name="T1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1">
                  <a:moveTo>
                    <a:pt x="24" y="10"/>
                  </a:moveTo>
                  <a:lnTo>
                    <a:pt x="24" y="10"/>
                  </a:lnTo>
                  <a:cubicBezTo>
                    <a:pt x="23" y="4"/>
                    <a:pt x="17" y="0"/>
                    <a:pt x="11" y="1"/>
                  </a:cubicBezTo>
                  <a:cubicBezTo>
                    <a:pt x="4" y="2"/>
                    <a:pt x="0" y="8"/>
                    <a:pt x="2" y="14"/>
                  </a:cubicBezTo>
                  <a:cubicBezTo>
                    <a:pt x="5" y="30"/>
                    <a:pt x="15" y="42"/>
                    <a:pt x="28" y="49"/>
                  </a:cubicBezTo>
                  <a:cubicBezTo>
                    <a:pt x="30" y="50"/>
                    <a:pt x="31" y="50"/>
                    <a:pt x="33" y="50"/>
                  </a:cubicBezTo>
                  <a:cubicBezTo>
                    <a:pt x="38" y="50"/>
                    <a:pt x="42" y="48"/>
                    <a:pt x="44" y="43"/>
                  </a:cubicBezTo>
                  <a:cubicBezTo>
                    <a:pt x="46" y="37"/>
                    <a:pt x="44" y="31"/>
                    <a:pt x="38" y="28"/>
                  </a:cubicBezTo>
                  <a:cubicBezTo>
                    <a:pt x="30" y="25"/>
                    <a:pt x="26" y="18"/>
                    <a:pt x="24" y="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Freeform 91"/>
            <p:cNvSpPr>
              <a:spLocks noChangeArrowheads="1"/>
            </p:cNvSpPr>
            <p:nvPr/>
          </p:nvSpPr>
          <p:spPr bwMode="auto">
            <a:xfrm>
              <a:off x="542423" y="3961233"/>
              <a:ext cx="9263" cy="24085"/>
            </a:xfrm>
            <a:custGeom>
              <a:avLst/>
              <a:gdLst>
                <a:gd name="T0" fmla="*/ 12 w 24"/>
                <a:gd name="T1" fmla="*/ 57 h 58"/>
                <a:gd name="T2" fmla="*/ 12 w 24"/>
                <a:gd name="T3" fmla="*/ 57 h 58"/>
                <a:gd name="T4" fmla="*/ 23 w 24"/>
                <a:gd name="T5" fmla="*/ 46 h 58"/>
                <a:gd name="T6" fmla="*/ 23 w 24"/>
                <a:gd name="T7" fmla="*/ 12 h 58"/>
                <a:gd name="T8" fmla="*/ 12 w 24"/>
                <a:gd name="T9" fmla="*/ 0 h 58"/>
                <a:gd name="T10" fmla="*/ 0 w 24"/>
                <a:gd name="T11" fmla="*/ 12 h 58"/>
                <a:gd name="T12" fmla="*/ 0 w 24"/>
                <a:gd name="T13" fmla="*/ 46 h 58"/>
                <a:gd name="T14" fmla="*/ 12 w 24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8">
                  <a:moveTo>
                    <a:pt x="12" y="57"/>
                  </a:moveTo>
                  <a:lnTo>
                    <a:pt x="12" y="57"/>
                  </a:lnTo>
                  <a:cubicBezTo>
                    <a:pt x="18" y="57"/>
                    <a:pt x="23" y="52"/>
                    <a:pt x="23" y="4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2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Freeform 92"/>
            <p:cNvSpPr>
              <a:spLocks noChangeArrowheads="1"/>
            </p:cNvSpPr>
            <p:nvPr/>
          </p:nvSpPr>
          <p:spPr bwMode="auto">
            <a:xfrm>
              <a:off x="542423" y="3931590"/>
              <a:ext cx="9263" cy="24085"/>
            </a:xfrm>
            <a:custGeom>
              <a:avLst/>
              <a:gdLst>
                <a:gd name="T0" fmla="*/ 12 w 24"/>
                <a:gd name="T1" fmla="*/ 57 h 58"/>
                <a:gd name="T2" fmla="*/ 12 w 24"/>
                <a:gd name="T3" fmla="*/ 57 h 58"/>
                <a:gd name="T4" fmla="*/ 23 w 24"/>
                <a:gd name="T5" fmla="*/ 46 h 58"/>
                <a:gd name="T6" fmla="*/ 23 w 24"/>
                <a:gd name="T7" fmla="*/ 12 h 58"/>
                <a:gd name="T8" fmla="*/ 12 w 24"/>
                <a:gd name="T9" fmla="*/ 0 h 58"/>
                <a:gd name="T10" fmla="*/ 0 w 24"/>
                <a:gd name="T11" fmla="*/ 12 h 58"/>
                <a:gd name="T12" fmla="*/ 0 w 24"/>
                <a:gd name="T13" fmla="*/ 46 h 58"/>
                <a:gd name="T14" fmla="*/ 12 w 24"/>
                <a:gd name="T15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8">
                  <a:moveTo>
                    <a:pt x="12" y="57"/>
                  </a:moveTo>
                  <a:lnTo>
                    <a:pt x="12" y="57"/>
                  </a:lnTo>
                  <a:cubicBezTo>
                    <a:pt x="18" y="57"/>
                    <a:pt x="23" y="52"/>
                    <a:pt x="23" y="46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2" y="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Freeform 93"/>
            <p:cNvSpPr>
              <a:spLocks noChangeArrowheads="1"/>
            </p:cNvSpPr>
            <p:nvPr/>
          </p:nvSpPr>
          <p:spPr bwMode="auto">
            <a:xfrm>
              <a:off x="555391" y="3890831"/>
              <a:ext cx="25938" cy="9264"/>
            </a:xfrm>
            <a:custGeom>
              <a:avLst/>
              <a:gdLst>
                <a:gd name="T0" fmla="*/ 59 w 60"/>
                <a:gd name="T1" fmla="*/ 12 h 24"/>
                <a:gd name="T2" fmla="*/ 59 w 60"/>
                <a:gd name="T3" fmla="*/ 12 h 24"/>
                <a:gd name="T4" fmla="*/ 47 w 60"/>
                <a:gd name="T5" fmla="*/ 0 h 24"/>
                <a:gd name="T6" fmla="*/ 20 w 60"/>
                <a:gd name="T7" fmla="*/ 0 h 24"/>
                <a:gd name="T8" fmla="*/ 11 w 60"/>
                <a:gd name="T9" fmla="*/ 2 h 24"/>
                <a:gd name="T10" fmla="*/ 1 w 60"/>
                <a:gd name="T11" fmla="*/ 14 h 24"/>
                <a:gd name="T12" fmla="*/ 13 w 60"/>
                <a:gd name="T13" fmla="*/ 23 h 24"/>
                <a:gd name="T14" fmla="*/ 14 w 60"/>
                <a:gd name="T15" fmla="*/ 23 h 24"/>
                <a:gd name="T16" fmla="*/ 20 w 60"/>
                <a:gd name="T17" fmla="*/ 23 h 24"/>
                <a:gd name="T18" fmla="*/ 47 w 60"/>
                <a:gd name="T19" fmla="*/ 23 h 24"/>
                <a:gd name="T20" fmla="*/ 59 w 60"/>
                <a:gd name="T2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4">
                  <a:moveTo>
                    <a:pt x="59" y="12"/>
                  </a:moveTo>
                  <a:lnTo>
                    <a:pt x="59" y="12"/>
                  </a:lnTo>
                  <a:cubicBezTo>
                    <a:pt x="59" y="6"/>
                    <a:pt x="53" y="0"/>
                    <a:pt x="4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4" y="0"/>
                    <a:pt x="11" y="2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19"/>
                    <a:pt x="7" y="23"/>
                    <a:pt x="13" y="23"/>
                  </a:cubicBezTo>
                  <a:lnTo>
                    <a:pt x="14" y="23"/>
                  </a:lnTo>
                  <a:cubicBezTo>
                    <a:pt x="16" y="23"/>
                    <a:pt x="18" y="23"/>
                    <a:pt x="20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3" y="23"/>
                    <a:pt x="59" y="18"/>
                    <a:pt x="59" y="1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Freeform 94"/>
            <p:cNvSpPr>
              <a:spLocks noChangeArrowheads="1"/>
            </p:cNvSpPr>
            <p:nvPr/>
          </p:nvSpPr>
          <p:spPr bwMode="auto">
            <a:xfrm>
              <a:off x="542423" y="3900095"/>
              <a:ext cx="11116" cy="25938"/>
            </a:xfrm>
            <a:custGeom>
              <a:avLst/>
              <a:gdLst>
                <a:gd name="T0" fmla="*/ 12 w 27"/>
                <a:gd name="T1" fmla="*/ 59 h 60"/>
                <a:gd name="T2" fmla="*/ 12 w 27"/>
                <a:gd name="T3" fmla="*/ 59 h 60"/>
                <a:gd name="T4" fmla="*/ 23 w 27"/>
                <a:gd name="T5" fmla="*/ 48 h 60"/>
                <a:gd name="T6" fmla="*/ 23 w 27"/>
                <a:gd name="T7" fmla="*/ 25 h 60"/>
                <a:gd name="T8" fmla="*/ 24 w 27"/>
                <a:gd name="T9" fmla="*/ 17 h 60"/>
                <a:gd name="T10" fmla="*/ 17 w 27"/>
                <a:gd name="T11" fmla="*/ 2 h 60"/>
                <a:gd name="T12" fmla="*/ 2 w 27"/>
                <a:gd name="T13" fmla="*/ 10 h 60"/>
                <a:gd name="T14" fmla="*/ 0 w 27"/>
                <a:gd name="T15" fmla="*/ 25 h 60"/>
                <a:gd name="T16" fmla="*/ 0 w 27"/>
                <a:gd name="T17" fmla="*/ 48 h 60"/>
                <a:gd name="T18" fmla="*/ 12 w 27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60">
                  <a:moveTo>
                    <a:pt x="12" y="59"/>
                  </a:moveTo>
                  <a:lnTo>
                    <a:pt x="12" y="59"/>
                  </a:lnTo>
                  <a:cubicBezTo>
                    <a:pt x="18" y="59"/>
                    <a:pt x="23" y="54"/>
                    <a:pt x="23" y="48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2"/>
                    <a:pt x="24" y="19"/>
                    <a:pt x="24" y="17"/>
                  </a:cubicBezTo>
                  <a:cubicBezTo>
                    <a:pt x="26" y="11"/>
                    <a:pt x="23" y="4"/>
                    <a:pt x="17" y="2"/>
                  </a:cubicBezTo>
                  <a:cubicBezTo>
                    <a:pt x="11" y="0"/>
                    <a:pt x="4" y="4"/>
                    <a:pt x="2" y="10"/>
                  </a:cubicBezTo>
                  <a:cubicBezTo>
                    <a:pt x="1" y="15"/>
                    <a:pt x="0" y="20"/>
                    <a:pt x="0" y="2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5" y="59"/>
                    <a:pt x="12" y="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Freeform 95"/>
            <p:cNvSpPr>
              <a:spLocks noChangeArrowheads="1"/>
            </p:cNvSpPr>
            <p:nvPr/>
          </p:nvSpPr>
          <p:spPr bwMode="auto">
            <a:xfrm>
              <a:off x="690638" y="4064983"/>
              <a:ext cx="24084" cy="9264"/>
            </a:xfrm>
            <a:custGeom>
              <a:avLst/>
              <a:gdLst>
                <a:gd name="T0" fmla="*/ 46 w 58"/>
                <a:gd name="T1" fmla="*/ 0 h 24"/>
                <a:gd name="T2" fmla="*/ 46 w 58"/>
                <a:gd name="T3" fmla="*/ 0 h 24"/>
                <a:gd name="T4" fmla="*/ 11 w 58"/>
                <a:gd name="T5" fmla="*/ 0 h 24"/>
                <a:gd name="T6" fmla="*/ 0 w 58"/>
                <a:gd name="T7" fmla="*/ 11 h 24"/>
                <a:gd name="T8" fmla="*/ 11 w 58"/>
                <a:gd name="T9" fmla="*/ 23 h 24"/>
                <a:gd name="T10" fmla="*/ 46 w 58"/>
                <a:gd name="T11" fmla="*/ 23 h 24"/>
                <a:gd name="T12" fmla="*/ 57 w 58"/>
                <a:gd name="T13" fmla="*/ 11 h 24"/>
                <a:gd name="T14" fmla="*/ 46 w 5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6" y="0"/>
                  </a:moveTo>
                  <a:lnTo>
                    <a:pt x="4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2" y="23"/>
                    <a:pt x="57" y="18"/>
                    <a:pt x="57" y="11"/>
                  </a:cubicBezTo>
                  <a:cubicBezTo>
                    <a:pt x="57" y="5"/>
                    <a:pt x="52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Freeform 96"/>
            <p:cNvSpPr>
              <a:spLocks noChangeArrowheads="1"/>
            </p:cNvSpPr>
            <p:nvPr/>
          </p:nvSpPr>
          <p:spPr bwMode="auto">
            <a:xfrm>
              <a:off x="568361" y="4064983"/>
              <a:ext cx="24084" cy="9264"/>
            </a:xfrm>
            <a:custGeom>
              <a:avLst/>
              <a:gdLst>
                <a:gd name="T0" fmla="*/ 46 w 59"/>
                <a:gd name="T1" fmla="*/ 0 h 24"/>
                <a:gd name="T2" fmla="*/ 46 w 59"/>
                <a:gd name="T3" fmla="*/ 0 h 24"/>
                <a:gd name="T4" fmla="*/ 12 w 59"/>
                <a:gd name="T5" fmla="*/ 0 h 24"/>
                <a:gd name="T6" fmla="*/ 0 w 59"/>
                <a:gd name="T7" fmla="*/ 11 h 24"/>
                <a:gd name="T8" fmla="*/ 12 w 59"/>
                <a:gd name="T9" fmla="*/ 23 h 24"/>
                <a:gd name="T10" fmla="*/ 46 w 59"/>
                <a:gd name="T11" fmla="*/ 23 h 24"/>
                <a:gd name="T12" fmla="*/ 58 w 59"/>
                <a:gd name="T13" fmla="*/ 11 h 24"/>
                <a:gd name="T14" fmla="*/ 46 w 5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4">
                  <a:moveTo>
                    <a:pt x="46" y="0"/>
                  </a:moveTo>
                  <a:lnTo>
                    <a:pt x="46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3" y="23"/>
                    <a:pt x="58" y="18"/>
                    <a:pt x="58" y="11"/>
                  </a:cubicBezTo>
                  <a:cubicBezTo>
                    <a:pt x="58" y="5"/>
                    <a:pt x="53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Freeform 97"/>
            <p:cNvSpPr>
              <a:spLocks noChangeArrowheads="1"/>
            </p:cNvSpPr>
            <p:nvPr/>
          </p:nvSpPr>
          <p:spPr bwMode="auto">
            <a:xfrm>
              <a:off x="659141" y="4064983"/>
              <a:ext cx="24085" cy="9264"/>
            </a:xfrm>
            <a:custGeom>
              <a:avLst/>
              <a:gdLst>
                <a:gd name="T0" fmla="*/ 46 w 58"/>
                <a:gd name="T1" fmla="*/ 0 h 24"/>
                <a:gd name="T2" fmla="*/ 46 w 58"/>
                <a:gd name="T3" fmla="*/ 0 h 24"/>
                <a:gd name="T4" fmla="*/ 11 w 58"/>
                <a:gd name="T5" fmla="*/ 0 h 24"/>
                <a:gd name="T6" fmla="*/ 0 w 58"/>
                <a:gd name="T7" fmla="*/ 11 h 24"/>
                <a:gd name="T8" fmla="*/ 11 w 58"/>
                <a:gd name="T9" fmla="*/ 23 h 24"/>
                <a:gd name="T10" fmla="*/ 46 w 58"/>
                <a:gd name="T11" fmla="*/ 23 h 24"/>
                <a:gd name="T12" fmla="*/ 57 w 58"/>
                <a:gd name="T13" fmla="*/ 11 h 24"/>
                <a:gd name="T14" fmla="*/ 46 w 5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6" y="0"/>
                  </a:moveTo>
                  <a:lnTo>
                    <a:pt x="46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2" y="23"/>
                    <a:pt x="57" y="18"/>
                    <a:pt x="57" y="11"/>
                  </a:cubicBezTo>
                  <a:cubicBezTo>
                    <a:pt x="57" y="5"/>
                    <a:pt x="52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0" name="Freeform 98"/>
            <p:cNvSpPr>
              <a:spLocks noChangeArrowheads="1"/>
            </p:cNvSpPr>
            <p:nvPr/>
          </p:nvSpPr>
          <p:spPr bwMode="auto">
            <a:xfrm>
              <a:off x="751775" y="4064983"/>
              <a:ext cx="24085" cy="9264"/>
            </a:xfrm>
            <a:custGeom>
              <a:avLst/>
              <a:gdLst>
                <a:gd name="T0" fmla="*/ 45 w 58"/>
                <a:gd name="T1" fmla="*/ 0 h 24"/>
                <a:gd name="T2" fmla="*/ 45 w 58"/>
                <a:gd name="T3" fmla="*/ 0 h 24"/>
                <a:gd name="T4" fmla="*/ 11 w 58"/>
                <a:gd name="T5" fmla="*/ 0 h 24"/>
                <a:gd name="T6" fmla="*/ 0 w 58"/>
                <a:gd name="T7" fmla="*/ 11 h 24"/>
                <a:gd name="T8" fmla="*/ 11 w 58"/>
                <a:gd name="T9" fmla="*/ 23 h 24"/>
                <a:gd name="T10" fmla="*/ 45 w 58"/>
                <a:gd name="T11" fmla="*/ 23 h 24"/>
                <a:gd name="T12" fmla="*/ 57 w 58"/>
                <a:gd name="T13" fmla="*/ 11 h 24"/>
                <a:gd name="T14" fmla="*/ 45 w 5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5" y="0"/>
                  </a:moveTo>
                  <a:lnTo>
                    <a:pt x="45" y="0"/>
                  </a:ln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2" y="23"/>
                    <a:pt x="57" y="18"/>
                    <a:pt x="57" y="11"/>
                  </a:cubicBezTo>
                  <a:cubicBezTo>
                    <a:pt x="57" y="5"/>
                    <a:pt x="52" y="0"/>
                    <a:pt x="4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Freeform 99"/>
            <p:cNvSpPr>
              <a:spLocks noChangeArrowheads="1"/>
            </p:cNvSpPr>
            <p:nvPr/>
          </p:nvSpPr>
          <p:spPr bwMode="auto">
            <a:xfrm>
              <a:off x="720280" y="4064983"/>
              <a:ext cx="24084" cy="9264"/>
            </a:xfrm>
            <a:custGeom>
              <a:avLst/>
              <a:gdLst>
                <a:gd name="T0" fmla="*/ 46 w 57"/>
                <a:gd name="T1" fmla="*/ 0 h 24"/>
                <a:gd name="T2" fmla="*/ 46 w 57"/>
                <a:gd name="T3" fmla="*/ 0 h 24"/>
                <a:gd name="T4" fmla="*/ 10 w 57"/>
                <a:gd name="T5" fmla="*/ 0 h 24"/>
                <a:gd name="T6" fmla="*/ 0 w 57"/>
                <a:gd name="T7" fmla="*/ 11 h 24"/>
                <a:gd name="T8" fmla="*/ 10 w 57"/>
                <a:gd name="T9" fmla="*/ 23 h 24"/>
                <a:gd name="T10" fmla="*/ 46 w 57"/>
                <a:gd name="T11" fmla="*/ 23 h 24"/>
                <a:gd name="T12" fmla="*/ 56 w 57"/>
                <a:gd name="T13" fmla="*/ 11 h 24"/>
                <a:gd name="T14" fmla="*/ 46 w 5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">
                  <a:moveTo>
                    <a:pt x="46" y="0"/>
                  </a:moveTo>
                  <a:lnTo>
                    <a:pt x="46" y="0"/>
                  </a:ln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8"/>
                    <a:pt x="4" y="23"/>
                    <a:pt x="10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2" y="23"/>
                    <a:pt x="56" y="18"/>
                    <a:pt x="56" y="11"/>
                  </a:cubicBezTo>
                  <a:cubicBezTo>
                    <a:pt x="56" y="5"/>
                    <a:pt x="52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2" name="Freeform 100"/>
            <p:cNvSpPr>
              <a:spLocks noChangeArrowheads="1"/>
            </p:cNvSpPr>
            <p:nvPr/>
          </p:nvSpPr>
          <p:spPr bwMode="auto">
            <a:xfrm>
              <a:off x="598004" y="4064983"/>
              <a:ext cx="24084" cy="9264"/>
            </a:xfrm>
            <a:custGeom>
              <a:avLst/>
              <a:gdLst>
                <a:gd name="T0" fmla="*/ 46 w 59"/>
                <a:gd name="T1" fmla="*/ 0 h 24"/>
                <a:gd name="T2" fmla="*/ 46 w 59"/>
                <a:gd name="T3" fmla="*/ 0 h 24"/>
                <a:gd name="T4" fmla="*/ 12 w 59"/>
                <a:gd name="T5" fmla="*/ 0 h 24"/>
                <a:gd name="T6" fmla="*/ 0 w 59"/>
                <a:gd name="T7" fmla="*/ 11 h 24"/>
                <a:gd name="T8" fmla="*/ 12 w 59"/>
                <a:gd name="T9" fmla="*/ 23 h 24"/>
                <a:gd name="T10" fmla="*/ 46 w 59"/>
                <a:gd name="T11" fmla="*/ 23 h 24"/>
                <a:gd name="T12" fmla="*/ 58 w 59"/>
                <a:gd name="T13" fmla="*/ 11 h 24"/>
                <a:gd name="T14" fmla="*/ 46 w 59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4">
                  <a:moveTo>
                    <a:pt x="46" y="0"/>
                  </a:moveTo>
                  <a:lnTo>
                    <a:pt x="46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2" y="23"/>
                    <a:pt x="58" y="18"/>
                    <a:pt x="58" y="11"/>
                  </a:cubicBezTo>
                  <a:cubicBezTo>
                    <a:pt x="58" y="5"/>
                    <a:pt x="52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Freeform 101"/>
            <p:cNvSpPr>
              <a:spLocks noChangeArrowheads="1"/>
            </p:cNvSpPr>
            <p:nvPr/>
          </p:nvSpPr>
          <p:spPr bwMode="auto">
            <a:xfrm>
              <a:off x="629499" y="4064983"/>
              <a:ext cx="24085" cy="9264"/>
            </a:xfrm>
            <a:custGeom>
              <a:avLst/>
              <a:gdLst>
                <a:gd name="T0" fmla="*/ 46 w 58"/>
                <a:gd name="T1" fmla="*/ 0 h 24"/>
                <a:gd name="T2" fmla="*/ 46 w 58"/>
                <a:gd name="T3" fmla="*/ 0 h 24"/>
                <a:gd name="T4" fmla="*/ 12 w 58"/>
                <a:gd name="T5" fmla="*/ 0 h 24"/>
                <a:gd name="T6" fmla="*/ 0 w 58"/>
                <a:gd name="T7" fmla="*/ 11 h 24"/>
                <a:gd name="T8" fmla="*/ 12 w 58"/>
                <a:gd name="T9" fmla="*/ 23 h 24"/>
                <a:gd name="T10" fmla="*/ 46 w 58"/>
                <a:gd name="T11" fmla="*/ 23 h 24"/>
                <a:gd name="T12" fmla="*/ 57 w 58"/>
                <a:gd name="T13" fmla="*/ 11 h 24"/>
                <a:gd name="T14" fmla="*/ 46 w 5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24">
                  <a:moveTo>
                    <a:pt x="46" y="0"/>
                  </a:moveTo>
                  <a:lnTo>
                    <a:pt x="46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3" y="23"/>
                    <a:pt x="57" y="18"/>
                    <a:pt x="57" y="11"/>
                  </a:cubicBezTo>
                  <a:cubicBezTo>
                    <a:pt x="57" y="5"/>
                    <a:pt x="53" y="0"/>
                    <a:pt x="4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Freeform 102"/>
            <p:cNvSpPr>
              <a:spLocks noChangeArrowheads="1"/>
            </p:cNvSpPr>
            <p:nvPr/>
          </p:nvSpPr>
          <p:spPr bwMode="auto">
            <a:xfrm>
              <a:off x="616530" y="3805608"/>
              <a:ext cx="183415" cy="263080"/>
            </a:xfrm>
            <a:custGeom>
              <a:avLst/>
              <a:gdLst>
                <a:gd name="T0" fmla="*/ 392 w 438"/>
                <a:gd name="T1" fmla="*/ 0 h 627"/>
                <a:gd name="T2" fmla="*/ 392 w 438"/>
                <a:gd name="T3" fmla="*/ 0 h 627"/>
                <a:gd name="T4" fmla="*/ 51 w 438"/>
                <a:gd name="T5" fmla="*/ 0 h 627"/>
                <a:gd name="T6" fmla="*/ 0 w 438"/>
                <a:gd name="T7" fmla="*/ 48 h 627"/>
                <a:gd name="T8" fmla="*/ 0 w 438"/>
                <a:gd name="T9" fmla="*/ 540 h 627"/>
                <a:gd name="T10" fmla="*/ 51 w 438"/>
                <a:gd name="T11" fmla="*/ 593 h 627"/>
                <a:gd name="T12" fmla="*/ 392 w 438"/>
                <a:gd name="T13" fmla="*/ 593 h 627"/>
                <a:gd name="T14" fmla="*/ 397 w 438"/>
                <a:gd name="T15" fmla="*/ 593 h 627"/>
                <a:gd name="T16" fmla="*/ 390 w 438"/>
                <a:gd name="T17" fmla="*/ 607 h 627"/>
                <a:gd name="T18" fmla="*/ 392 w 438"/>
                <a:gd name="T19" fmla="*/ 623 h 627"/>
                <a:gd name="T20" fmla="*/ 400 w 438"/>
                <a:gd name="T21" fmla="*/ 626 h 627"/>
                <a:gd name="T22" fmla="*/ 409 w 438"/>
                <a:gd name="T23" fmla="*/ 621 h 627"/>
                <a:gd name="T24" fmla="*/ 420 w 438"/>
                <a:gd name="T25" fmla="*/ 591 h 627"/>
                <a:gd name="T26" fmla="*/ 420 w 438"/>
                <a:gd name="T27" fmla="*/ 583 h 627"/>
                <a:gd name="T28" fmla="*/ 437 w 438"/>
                <a:gd name="T29" fmla="*/ 540 h 627"/>
                <a:gd name="T30" fmla="*/ 437 w 438"/>
                <a:gd name="T31" fmla="*/ 48 h 627"/>
                <a:gd name="T32" fmla="*/ 392 w 438"/>
                <a:gd name="T33" fmla="*/ 0 h 627"/>
                <a:gd name="T34" fmla="*/ 246 w 438"/>
                <a:gd name="T35" fmla="*/ 543 h 627"/>
                <a:gd name="T36" fmla="*/ 246 w 438"/>
                <a:gd name="T37" fmla="*/ 543 h 627"/>
                <a:gd name="T38" fmla="*/ 192 w 438"/>
                <a:gd name="T39" fmla="*/ 543 h 627"/>
                <a:gd name="T40" fmla="*/ 180 w 438"/>
                <a:gd name="T41" fmla="*/ 532 h 627"/>
                <a:gd name="T42" fmla="*/ 192 w 438"/>
                <a:gd name="T43" fmla="*/ 521 h 627"/>
                <a:gd name="T44" fmla="*/ 246 w 438"/>
                <a:gd name="T45" fmla="*/ 521 h 627"/>
                <a:gd name="T46" fmla="*/ 257 w 438"/>
                <a:gd name="T47" fmla="*/ 532 h 627"/>
                <a:gd name="T48" fmla="*/ 246 w 438"/>
                <a:gd name="T49" fmla="*/ 543 h 627"/>
                <a:gd name="T50" fmla="*/ 388 w 438"/>
                <a:gd name="T51" fmla="*/ 483 h 627"/>
                <a:gd name="T52" fmla="*/ 388 w 438"/>
                <a:gd name="T53" fmla="*/ 483 h 627"/>
                <a:gd name="T54" fmla="*/ 377 w 438"/>
                <a:gd name="T55" fmla="*/ 495 h 627"/>
                <a:gd name="T56" fmla="*/ 60 w 438"/>
                <a:gd name="T57" fmla="*/ 495 h 627"/>
                <a:gd name="T58" fmla="*/ 49 w 438"/>
                <a:gd name="T59" fmla="*/ 483 h 627"/>
                <a:gd name="T60" fmla="*/ 49 w 438"/>
                <a:gd name="T61" fmla="*/ 70 h 627"/>
                <a:gd name="T62" fmla="*/ 60 w 438"/>
                <a:gd name="T63" fmla="*/ 59 h 627"/>
                <a:gd name="T64" fmla="*/ 377 w 438"/>
                <a:gd name="T65" fmla="*/ 59 h 627"/>
                <a:gd name="T66" fmla="*/ 388 w 438"/>
                <a:gd name="T67" fmla="*/ 70 h 627"/>
                <a:gd name="T68" fmla="*/ 388 w 438"/>
                <a:gd name="T69" fmla="*/ 48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8" h="627">
                  <a:moveTo>
                    <a:pt x="392" y="0"/>
                  </a:moveTo>
                  <a:lnTo>
                    <a:pt x="392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66"/>
                    <a:pt x="20" y="593"/>
                    <a:pt x="51" y="593"/>
                  </a:cubicBezTo>
                  <a:cubicBezTo>
                    <a:pt x="392" y="593"/>
                    <a:pt x="392" y="593"/>
                    <a:pt x="392" y="593"/>
                  </a:cubicBezTo>
                  <a:cubicBezTo>
                    <a:pt x="394" y="593"/>
                    <a:pt x="395" y="593"/>
                    <a:pt x="397" y="593"/>
                  </a:cubicBezTo>
                  <a:cubicBezTo>
                    <a:pt x="396" y="598"/>
                    <a:pt x="395" y="603"/>
                    <a:pt x="390" y="607"/>
                  </a:cubicBezTo>
                  <a:cubicBezTo>
                    <a:pt x="387" y="613"/>
                    <a:pt x="388" y="619"/>
                    <a:pt x="392" y="623"/>
                  </a:cubicBezTo>
                  <a:cubicBezTo>
                    <a:pt x="395" y="625"/>
                    <a:pt x="398" y="626"/>
                    <a:pt x="400" y="626"/>
                  </a:cubicBezTo>
                  <a:cubicBezTo>
                    <a:pt x="403" y="626"/>
                    <a:pt x="406" y="624"/>
                    <a:pt x="409" y="621"/>
                  </a:cubicBezTo>
                  <a:cubicBezTo>
                    <a:pt x="415" y="613"/>
                    <a:pt x="420" y="602"/>
                    <a:pt x="420" y="591"/>
                  </a:cubicBezTo>
                  <a:cubicBezTo>
                    <a:pt x="420" y="583"/>
                    <a:pt x="420" y="583"/>
                    <a:pt x="420" y="583"/>
                  </a:cubicBezTo>
                  <a:cubicBezTo>
                    <a:pt x="431" y="573"/>
                    <a:pt x="437" y="556"/>
                    <a:pt x="437" y="540"/>
                  </a:cubicBezTo>
                  <a:cubicBezTo>
                    <a:pt x="437" y="48"/>
                    <a:pt x="437" y="48"/>
                    <a:pt x="437" y="48"/>
                  </a:cubicBezTo>
                  <a:cubicBezTo>
                    <a:pt x="437" y="19"/>
                    <a:pt x="420" y="0"/>
                    <a:pt x="392" y="0"/>
                  </a:cubicBezTo>
                  <a:close/>
                  <a:moveTo>
                    <a:pt x="246" y="543"/>
                  </a:moveTo>
                  <a:lnTo>
                    <a:pt x="246" y="543"/>
                  </a:lnTo>
                  <a:cubicBezTo>
                    <a:pt x="192" y="543"/>
                    <a:pt x="192" y="543"/>
                    <a:pt x="192" y="543"/>
                  </a:cubicBezTo>
                  <a:cubicBezTo>
                    <a:pt x="185" y="543"/>
                    <a:pt x="180" y="539"/>
                    <a:pt x="180" y="532"/>
                  </a:cubicBezTo>
                  <a:cubicBezTo>
                    <a:pt x="180" y="526"/>
                    <a:pt x="185" y="521"/>
                    <a:pt x="192" y="521"/>
                  </a:cubicBezTo>
                  <a:cubicBezTo>
                    <a:pt x="246" y="521"/>
                    <a:pt x="246" y="521"/>
                    <a:pt x="246" y="521"/>
                  </a:cubicBezTo>
                  <a:cubicBezTo>
                    <a:pt x="252" y="521"/>
                    <a:pt x="257" y="526"/>
                    <a:pt x="257" y="532"/>
                  </a:cubicBezTo>
                  <a:cubicBezTo>
                    <a:pt x="257" y="539"/>
                    <a:pt x="252" y="543"/>
                    <a:pt x="246" y="543"/>
                  </a:cubicBezTo>
                  <a:close/>
                  <a:moveTo>
                    <a:pt x="388" y="483"/>
                  </a:moveTo>
                  <a:lnTo>
                    <a:pt x="388" y="483"/>
                  </a:lnTo>
                  <a:cubicBezTo>
                    <a:pt x="388" y="490"/>
                    <a:pt x="383" y="495"/>
                    <a:pt x="377" y="495"/>
                  </a:cubicBezTo>
                  <a:cubicBezTo>
                    <a:pt x="60" y="495"/>
                    <a:pt x="60" y="495"/>
                    <a:pt x="60" y="495"/>
                  </a:cubicBezTo>
                  <a:cubicBezTo>
                    <a:pt x="54" y="495"/>
                    <a:pt x="49" y="490"/>
                    <a:pt x="49" y="483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9" y="64"/>
                    <a:pt x="54" y="59"/>
                    <a:pt x="60" y="59"/>
                  </a:cubicBezTo>
                  <a:cubicBezTo>
                    <a:pt x="377" y="59"/>
                    <a:pt x="377" y="59"/>
                    <a:pt x="377" y="59"/>
                  </a:cubicBezTo>
                  <a:cubicBezTo>
                    <a:pt x="383" y="59"/>
                    <a:pt x="388" y="64"/>
                    <a:pt x="388" y="70"/>
                  </a:cubicBezTo>
                  <a:lnTo>
                    <a:pt x="388" y="4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599856" y="4730095"/>
            <a:ext cx="144509" cy="316808"/>
            <a:chOff x="599856" y="4730095"/>
            <a:chExt cx="144509" cy="316808"/>
          </a:xfrm>
          <a:solidFill>
            <a:srgbClr val="02D35F"/>
          </a:solidFill>
        </p:grpSpPr>
        <p:sp>
          <p:nvSpPr>
            <p:cNvPr id="3175" name="Freeform 103"/>
            <p:cNvSpPr>
              <a:spLocks noChangeArrowheads="1"/>
            </p:cNvSpPr>
            <p:nvPr/>
          </p:nvSpPr>
          <p:spPr bwMode="auto">
            <a:xfrm>
              <a:off x="599856" y="4730095"/>
              <a:ext cx="144509" cy="316808"/>
            </a:xfrm>
            <a:custGeom>
              <a:avLst/>
              <a:gdLst>
                <a:gd name="T0" fmla="*/ 203 w 346"/>
                <a:gd name="T1" fmla="*/ 0 h 754"/>
                <a:gd name="T2" fmla="*/ 0 w 346"/>
                <a:gd name="T3" fmla="*/ 117 h 754"/>
                <a:gd name="T4" fmla="*/ 142 w 346"/>
                <a:gd name="T5" fmla="*/ 753 h 754"/>
                <a:gd name="T6" fmla="*/ 345 w 346"/>
                <a:gd name="T7" fmla="*/ 610 h 754"/>
                <a:gd name="T8" fmla="*/ 203 w 346"/>
                <a:gd name="T9" fmla="*/ 0 h 754"/>
                <a:gd name="T10" fmla="*/ 90 w 346"/>
                <a:gd name="T11" fmla="*/ 76 h 754"/>
                <a:gd name="T12" fmla="*/ 152 w 346"/>
                <a:gd name="T13" fmla="*/ 66 h 754"/>
                <a:gd name="T14" fmla="*/ 175 w 346"/>
                <a:gd name="T15" fmla="*/ 93 h 754"/>
                <a:gd name="T16" fmla="*/ 113 w 346"/>
                <a:gd name="T17" fmla="*/ 99 h 754"/>
                <a:gd name="T18" fmla="*/ 90 w 346"/>
                <a:gd name="T19" fmla="*/ 76 h 754"/>
                <a:gd name="T20" fmla="*/ 95 w 346"/>
                <a:gd name="T21" fmla="*/ 657 h 754"/>
                <a:gd name="T22" fmla="*/ 95 w 346"/>
                <a:gd name="T23" fmla="*/ 616 h 754"/>
                <a:gd name="T24" fmla="*/ 95 w 346"/>
                <a:gd name="T25" fmla="*/ 657 h 754"/>
                <a:gd name="T26" fmla="*/ 95 w 346"/>
                <a:gd name="T27" fmla="*/ 575 h 754"/>
                <a:gd name="T28" fmla="*/ 95 w 346"/>
                <a:gd name="T29" fmla="*/ 533 h 754"/>
                <a:gd name="T30" fmla="*/ 95 w 346"/>
                <a:gd name="T31" fmla="*/ 575 h 754"/>
                <a:gd name="T32" fmla="*/ 95 w 346"/>
                <a:gd name="T33" fmla="*/ 492 h 754"/>
                <a:gd name="T34" fmla="*/ 95 w 346"/>
                <a:gd name="T35" fmla="*/ 450 h 754"/>
                <a:gd name="T36" fmla="*/ 95 w 346"/>
                <a:gd name="T37" fmla="*/ 492 h 754"/>
                <a:gd name="T38" fmla="*/ 170 w 346"/>
                <a:gd name="T39" fmla="*/ 657 h 754"/>
                <a:gd name="T40" fmla="*/ 170 w 346"/>
                <a:gd name="T41" fmla="*/ 616 h 754"/>
                <a:gd name="T42" fmla="*/ 170 w 346"/>
                <a:gd name="T43" fmla="*/ 657 h 754"/>
                <a:gd name="T44" fmla="*/ 170 w 346"/>
                <a:gd name="T45" fmla="*/ 575 h 754"/>
                <a:gd name="T46" fmla="*/ 170 w 346"/>
                <a:gd name="T47" fmla="*/ 533 h 754"/>
                <a:gd name="T48" fmla="*/ 170 w 346"/>
                <a:gd name="T49" fmla="*/ 575 h 754"/>
                <a:gd name="T50" fmla="*/ 170 w 346"/>
                <a:gd name="T51" fmla="*/ 492 h 754"/>
                <a:gd name="T52" fmla="*/ 170 w 346"/>
                <a:gd name="T53" fmla="*/ 450 h 754"/>
                <a:gd name="T54" fmla="*/ 170 w 346"/>
                <a:gd name="T55" fmla="*/ 492 h 754"/>
                <a:gd name="T56" fmla="*/ 245 w 346"/>
                <a:gd name="T57" fmla="*/ 657 h 754"/>
                <a:gd name="T58" fmla="*/ 245 w 346"/>
                <a:gd name="T59" fmla="*/ 616 h 754"/>
                <a:gd name="T60" fmla="*/ 245 w 346"/>
                <a:gd name="T61" fmla="*/ 657 h 754"/>
                <a:gd name="T62" fmla="*/ 245 w 346"/>
                <a:gd name="T63" fmla="*/ 575 h 754"/>
                <a:gd name="T64" fmla="*/ 245 w 346"/>
                <a:gd name="T65" fmla="*/ 533 h 754"/>
                <a:gd name="T66" fmla="*/ 245 w 346"/>
                <a:gd name="T67" fmla="*/ 575 h 754"/>
                <a:gd name="T68" fmla="*/ 245 w 346"/>
                <a:gd name="T69" fmla="*/ 492 h 754"/>
                <a:gd name="T70" fmla="*/ 245 w 346"/>
                <a:gd name="T71" fmla="*/ 450 h 754"/>
                <a:gd name="T72" fmla="*/ 245 w 346"/>
                <a:gd name="T73" fmla="*/ 492 h 754"/>
                <a:gd name="T74" fmla="*/ 277 w 346"/>
                <a:gd name="T75" fmla="*/ 306 h 754"/>
                <a:gd name="T76" fmla="*/ 161 w 346"/>
                <a:gd name="T77" fmla="*/ 377 h 754"/>
                <a:gd name="T78" fmla="*/ 68 w 346"/>
                <a:gd name="T79" fmla="*/ 306 h 754"/>
                <a:gd name="T80" fmla="*/ 139 w 346"/>
                <a:gd name="T81" fmla="*/ 180 h 754"/>
                <a:gd name="T82" fmla="*/ 277 w 346"/>
                <a:gd name="T83" fmla="*/ 249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6" h="754">
                  <a:moveTo>
                    <a:pt x="203" y="0"/>
                  </a:moveTo>
                  <a:lnTo>
                    <a:pt x="203" y="0"/>
                  </a:lnTo>
                  <a:cubicBezTo>
                    <a:pt x="142" y="0"/>
                    <a:pt x="142" y="0"/>
                    <a:pt x="142" y="0"/>
                  </a:cubicBezTo>
                  <a:cubicBezTo>
                    <a:pt x="60" y="0"/>
                    <a:pt x="0" y="49"/>
                    <a:pt x="0" y="117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689"/>
                    <a:pt x="64" y="753"/>
                    <a:pt x="142" y="753"/>
                  </a:cubicBezTo>
                  <a:cubicBezTo>
                    <a:pt x="203" y="753"/>
                    <a:pt x="203" y="753"/>
                    <a:pt x="203" y="753"/>
                  </a:cubicBezTo>
                  <a:cubicBezTo>
                    <a:pt x="281" y="753"/>
                    <a:pt x="345" y="689"/>
                    <a:pt x="345" y="610"/>
                  </a:cubicBezTo>
                  <a:cubicBezTo>
                    <a:pt x="345" y="142"/>
                    <a:pt x="345" y="142"/>
                    <a:pt x="345" y="142"/>
                  </a:cubicBezTo>
                  <a:cubicBezTo>
                    <a:pt x="345" y="64"/>
                    <a:pt x="281" y="0"/>
                    <a:pt x="203" y="0"/>
                  </a:cubicBezTo>
                  <a:close/>
                  <a:moveTo>
                    <a:pt x="90" y="76"/>
                  </a:moveTo>
                  <a:lnTo>
                    <a:pt x="90" y="76"/>
                  </a:lnTo>
                  <a:cubicBezTo>
                    <a:pt x="94" y="68"/>
                    <a:pt x="104" y="66"/>
                    <a:pt x="113" y="66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9" y="66"/>
                    <a:pt x="169" y="67"/>
                    <a:pt x="174" y="72"/>
                  </a:cubicBezTo>
                  <a:cubicBezTo>
                    <a:pt x="179" y="76"/>
                    <a:pt x="179" y="88"/>
                    <a:pt x="175" y="93"/>
                  </a:cubicBezTo>
                  <a:cubicBezTo>
                    <a:pt x="170" y="98"/>
                    <a:pt x="159" y="99"/>
                    <a:pt x="152" y="99"/>
                  </a:cubicBezTo>
                  <a:lnTo>
                    <a:pt x="113" y="99"/>
                  </a:lnTo>
                  <a:cubicBezTo>
                    <a:pt x="106" y="99"/>
                    <a:pt x="95" y="99"/>
                    <a:pt x="91" y="92"/>
                  </a:cubicBezTo>
                  <a:cubicBezTo>
                    <a:pt x="88" y="87"/>
                    <a:pt x="88" y="79"/>
                    <a:pt x="90" y="76"/>
                  </a:cubicBezTo>
                  <a:close/>
                  <a:moveTo>
                    <a:pt x="95" y="657"/>
                  </a:moveTo>
                  <a:lnTo>
                    <a:pt x="95" y="657"/>
                  </a:lnTo>
                  <a:cubicBezTo>
                    <a:pt x="84" y="657"/>
                    <a:pt x="74" y="648"/>
                    <a:pt x="74" y="637"/>
                  </a:cubicBezTo>
                  <a:cubicBezTo>
                    <a:pt x="74" y="626"/>
                    <a:pt x="84" y="616"/>
                    <a:pt x="95" y="616"/>
                  </a:cubicBezTo>
                  <a:cubicBezTo>
                    <a:pt x="107" y="616"/>
                    <a:pt x="116" y="626"/>
                    <a:pt x="116" y="637"/>
                  </a:cubicBezTo>
                  <a:cubicBezTo>
                    <a:pt x="116" y="648"/>
                    <a:pt x="107" y="657"/>
                    <a:pt x="95" y="657"/>
                  </a:cubicBezTo>
                  <a:close/>
                  <a:moveTo>
                    <a:pt x="95" y="575"/>
                  </a:moveTo>
                  <a:lnTo>
                    <a:pt x="95" y="575"/>
                  </a:lnTo>
                  <a:cubicBezTo>
                    <a:pt x="84" y="575"/>
                    <a:pt x="74" y="565"/>
                    <a:pt x="74" y="554"/>
                  </a:cubicBezTo>
                  <a:cubicBezTo>
                    <a:pt x="74" y="543"/>
                    <a:pt x="84" y="533"/>
                    <a:pt x="95" y="533"/>
                  </a:cubicBezTo>
                  <a:cubicBezTo>
                    <a:pt x="107" y="533"/>
                    <a:pt x="116" y="543"/>
                    <a:pt x="116" y="554"/>
                  </a:cubicBezTo>
                  <a:cubicBezTo>
                    <a:pt x="116" y="565"/>
                    <a:pt x="107" y="575"/>
                    <a:pt x="95" y="575"/>
                  </a:cubicBezTo>
                  <a:close/>
                  <a:moveTo>
                    <a:pt x="95" y="492"/>
                  </a:moveTo>
                  <a:lnTo>
                    <a:pt x="95" y="492"/>
                  </a:lnTo>
                  <a:cubicBezTo>
                    <a:pt x="84" y="492"/>
                    <a:pt x="74" y="482"/>
                    <a:pt x="74" y="471"/>
                  </a:cubicBezTo>
                  <a:cubicBezTo>
                    <a:pt x="74" y="459"/>
                    <a:pt x="84" y="450"/>
                    <a:pt x="95" y="450"/>
                  </a:cubicBezTo>
                  <a:cubicBezTo>
                    <a:pt x="107" y="450"/>
                    <a:pt x="116" y="459"/>
                    <a:pt x="116" y="471"/>
                  </a:cubicBezTo>
                  <a:cubicBezTo>
                    <a:pt x="116" y="482"/>
                    <a:pt x="107" y="492"/>
                    <a:pt x="95" y="492"/>
                  </a:cubicBezTo>
                  <a:close/>
                  <a:moveTo>
                    <a:pt x="170" y="657"/>
                  </a:moveTo>
                  <a:lnTo>
                    <a:pt x="170" y="657"/>
                  </a:lnTo>
                  <a:cubicBezTo>
                    <a:pt x="159" y="657"/>
                    <a:pt x="149" y="648"/>
                    <a:pt x="149" y="637"/>
                  </a:cubicBezTo>
                  <a:cubicBezTo>
                    <a:pt x="149" y="626"/>
                    <a:pt x="159" y="616"/>
                    <a:pt x="170" y="616"/>
                  </a:cubicBezTo>
                  <a:cubicBezTo>
                    <a:pt x="182" y="616"/>
                    <a:pt x="191" y="626"/>
                    <a:pt x="191" y="637"/>
                  </a:cubicBezTo>
                  <a:cubicBezTo>
                    <a:pt x="191" y="648"/>
                    <a:pt x="182" y="657"/>
                    <a:pt x="170" y="657"/>
                  </a:cubicBezTo>
                  <a:close/>
                  <a:moveTo>
                    <a:pt x="170" y="575"/>
                  </a:moveTo>
                  <a:lnTo>
                    <a:pt x="170" y="575"/>
                  </a:lnTo>
                  <a:cubicBezTo>
                    <a:pt x="159" y="575"/>
                    <a:pt x="149" y="565"/>
                    <a:pt x="149" y="554"/>
                  </a:cubicBezTo>
                  <a:cubicBezTo>
                    <a:pt x="149" y="543"/>
                    <a:pt x="159" y="533"/>
                    <a:pt x="170" y="533"/>
                  </a:cubicBezTo>
                  <a:cubicBezTo>
                    <a:pt x="182" y="533"/>
                    <a:pt x="191" y="543"/>
                    <a:pt x="191" y="554"/>
                  </a:cubicBezTo>
                  <a:cubicBezTo>
                    <a:pt x="191" y="565"/>
                    <a:pt x="182" y="575"/>
                    <a:pt x="170" y="575"/>
                  </a:cubicBezTo>
                  <a:close/>
                  <a:moveTo>
                    <a:pt x="170" y="492"/>
                  </a:moveTo>
                  <a:lnTo>
                    <a:pt x="170" y="492"/>
                  </a:lnTo>
                  <a:cubicBezTo>
                    <a:pt x="159" y="492"/>
                    <a:pt x="149" y="482"/>
                    <a:pt x="149" y="471"/>
                  </a:cubicBezTo>
                  <a:cubicBezTo>
                    <a:pt x="149" y="459"/>
                    <a:pt x="159" y="450"/>
                    <a:pt x="170" y="450"/>
                  </a:cubicBezTo>
                  <a:cubicBezTo>
                    <a:pt x="182" y="450"/>
                    <a:pt x="191" y="459"/>
                    <a:pt x="191" y="471"/>
                  </a:cubicBezTo>
                  <a:cubicBezTo>
                    <a:pt x="191" y="482"/>
                    <a:pt x="182" y="492"/>
                    <a:pt x="170" y="492"/>
                  </a:cubicBezTo>
                  <a:close/>
                  <a:moveTo>
                    <a:pt x="245" y="657"/>
                  </a:moveTo>
                  <a:lnTo>
                    <a:pt x="245" y="657"/>
                  </a:lnTo>
                  <a:cubicBezTo>
                    <a:pt x="234" y="657"/>
                    <a:pt x="225" y="648"/>
                    <a:pt x="225" y="637"/>
                  </a:cubicBezTo>
                  <a:cubicBezTo>
                    <a:pt x="225" y="626"/>
                    <a:pt x="234" y="616"/>
                    <a:pt x="245" y="616"/>
                  </a:cubicBezTo>
                  <a:cubicBezTo>
                    <a:pt x="256" y="616"/>
                    <a:pt x="266" y="626"/>
                    <a:pt x="266" y="637"/>
                  </a:cubicBezTo>
                  <a:cubicBezTo>
                    <a:pt x="266" y="648"/>
                    <a:pt x="256" y="657"/>
                    <a:pt x="245" y="657"/>
                  </a:cubicBezTo>
                  <a:close/>
                  <a:moveTo>
                    <a:pt x="245" y="575"/>
                  </a:moveTo>
                  <a:lnTo>
                    <a:pt x="245" y="575"/>
                  </a:lnTo>
                  <a:cubicBezTo>
                    <a:pt x="234" y="575"/>
                    <a:pt x="225" y="565"/>
                    <a:pt x="225" y="554"/>
                  </a:cubicBezTo>
                  <a:cubicBezTo>
                    <a:pt x="225" y="543"/>
                    <a:pt x="234" y="533"/>
                    <a:pt x="245" y="533"/>
                  </a:cubicBezTo>
                  <a:cubicBezTo>
                    <a:pt x="256" y="533"/>
                    <a:pt x="266" y="543"/>
                    <a:pt x="266" y="554"/>
                  </a:cubicBezTo>
                  <a:cubicBezTo>
                    <a:pt x="266" y="565"/>
                    <a:pt x="256" y="575"/>
                    <a:pt x="245" y="575"/>
                  </a:cubicBezTo>
                  <a:close/>
                  <a:moveTo>
                    <a:pt x="245" y="492"/>
                  </a:moveTo>
                  <a:lnTo>
                    <a:pt x="245" y="492"/>
                  </a:lnTo>
                  <a:cubicBezTo>
                    <a:pt x="234" y="492"/>
                    <a:pt x="225" y="482"/>
                    <a:pt x="225" y="471"/>
                  </a:cubicBezTo>
                  <a:cubicBezTo>
                    <a:pt x="225" y="459"/>
                    <a:pt x="234" y="450"/>
                    <a:pt x="245" y="450"/>
                  </a:cubicBezTo>
                  <a:cubicBezTo>
                    <a:pt x="256" y="450"/>
                    <a:pt x="266" y="459"/>
                    <a:pt x="266" y="471"/>
                  </a:cubicBezTo>
                  <a:cubicBezTo>
                    <a:pt x="266" y="482"/>
                    <a:pt x="256" y="492"/>
                    <a:pt x="245" y="492"/>
                  </a:cubicBezTo>
                  <a:close/>
                  <a:moveTo>
                    <a:pt x="277" y="306"/>
                  </a:moveTo>
                  <a:lnTo>
                    <a:pt x="277" y="306"/>
                  </a:lnTo>
                  <a:cubicBezTo>
                    <a:pt x="277" y="345"/>
                    <a:pt x="248" y="375"/>
                    <a:pt x="209" y="376"/>
                  </a:cubicBezTo>
                  <a:cubicBezTo>
                    <a:pt x="209" y="376"/>
                    <a:pt x="182" y="377"/>
                    <a:pt x="161" y="377"/>
                  </a:cubicBezTo>
                  <a:cubicBezTo>
                    <a:pt x="148" y="377"/>
                    <a:pt x="139" y="377"/>
                    <a:pt x="138" y="376"/>
                  </a:cubicBezTo>
                  <a:cubicBezTo>
                    <a:pt x="98" y="374"/>
                    <a:pt x="68" y="344"/>
                    <a:pt x="68" y="306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8" y="210"/>
                    <a:pt x="99" y="180"/>
                    <a:pt x="139" y="180"/>
                  </a:cubicBezTo>
                  <a:cubicBezTo>
                    <a:pt x="209" y="180"/>
                    <a:pt x="209" y="180"/>
                    <a:pt x="209" y="180"/>
                  </a:cubicBezTo>
                  <a:cubicBezTo>
                    <a:pt x="247" y="180"/>
                    <a:pt x="277" y="210"/>
                    <a:pt x="277" y="249"/>
                  </a:cubicBezTo>
                  <a:lnTo>
                    <a:pt x="277" y="30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Freeform 104"/>
            <p:cNvSpPr>
              <a:spLocks noChangeArrowheads="1"/>
            </p:cNvSpPr>
            <p:nvPr/>
          </p:nvSpPr>
          <p:spPr bwMode="auto">
            <a:xfrm>
              <a:off x="651731" y="4830140"/>
              <a:ext cx="38907" cy="37054"/>
            </a:xfrm>
            <a:custGeom>
              <a:avLst/>
              <a:gdLst>
                <a:gd name="T0" fmla="*/ 93 w 94"/>
                <a:gd name="T1" fmla="*/ 57 h 88"/>
                <a:gd name="T2" fmla="*/ 93 w 94"/>
                <a:gd name="T3" fmla="*/ 57 h 88"/>
                <a:gd name="T4" fmla="*/ 65 w 94"/>
                <a:gd name="T5" fmla="*/ 87 h 88"/>
                <a:gd name="T6" fmla="*/ 29 w 94"/>
                <a:gd name="T7" fmla="*/ 87 h 88"/>
                <a:gd name="T8" fmla="*/ 0 w 94"/>
                <a:gd name="T9" fmla="*/ 57 h 88"/>
                <a:gd name="T10" fmla="*/ 0 w 94"/>
                <a:gd name="T11" fmla="*/ 29 h 88"/>
                <a:gd name="T12" fmla="*/ 29 w 94"/>
                <a:gd name="T13" fmla="*/ 0 h 88"/>
                <a:gd name="T14" fmla="*/ 65 w 94"/>
                <a:gd name="T15" fmla="*/ 0 h 88"/>
                <a:gd name="T16" fmla="*/ 93 w 94"/>
                <a:gd name="T17" fmla="*/ 29 h 88"/>
                <a:gd name="T18" fmla="*/ 93 w 94"/>
                <a:gd name="T19" fmla="*/ 5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88">
                  <a:moveTo>
                    <a:pt x="93" y="57"/>
                  </a:moveTo>
                  <a:lnTo>
                    <a:pt x="93" y="57"/>
                  </a:lnTo>
                  <a:cubicBezTo>
                    <a:pt x="93" y="73"/>
                    <a:pt x="81" y="86"/>
                    <a:pt x="65" y="87"/>
                  </a:cubicBezTo>
                  <a:cubicBezTo>
                    <a:pt x="64" y="87"/>
                    <a:pt x="31" y="87"/>
                    <a:pt x="29" y="87"/>
                  </a:cubicBezTo>
                  <a:cubicBezTo>
                    <a:pt x="13" y="86"/>
                    <a:pt x="0" y="73"/>
                    <a:pt x="0" y="5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1" y="0"/>
                    <a:pt x="93" y="13"/>
                    <a:pt x="93" y="29"/>
                  </a:cubicBezTo>
                  <a:lnTo>
                    <a:pt x="93" y="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2346933" y="4741211"/>
            <a:ext cx="114866" cy="296429"/>
            <a:chOff x="2346933" y="4741211"/>
            <a:chExt cx="114866" cy="296429"/>
          </a:xfrm>
          <a:solidFill>
            <a:srgbClr val="02D35F"/>
          </a:solidFill>
        </p:grpSpPr>
        <p:sp>
          <p:nvSpPr>
            <p:cNvPr id="3177" name="Freeform 105"/>
            <p:cNvSpPr>
              <a:spLocks noChangeArrowheads="1"/>
            </p:cNvSpPr>
            <p:nvPr/>
          </p:nvSpPr>
          <p:spPr bwMode="auto">
            <a:xfrm>
              <a:off x="2382133" y="4787528"/>
              <a:ext cx="46318" cy="20380"/>
            </a:xfrm>
            <a:custGeom>
              <a:avLst/>
              <a:gdLst>
                <a:gd name="T0" fmla="*/ 5 w 109"/>
                <a:gd name="T1" fmla="*/ 27 h 48"/>
                <a:gd name="T2" fmla="*/ 5 w 109"/>
                <a:gd name="T3" fmla="*/ 27 h 48"/>
                <a:gd name="T4" fmla="*/ 5 w 109"/>
                <a:gd name="T5" fmla="*/ 43 h 48"/>
                <a:gd name="T6" fmla="*/ 22 w 109"/>
                <a:gd name="T7" fmla="*/ 43 h 48"/>
                <a:gd name="T8" fmla="*/ 87 w 109"/>
                <a:gd name="T9" fmla="*/ 43 h 48"/>
                <a:gd name="T10" fmla="*/ 96 w 109"/>
                <a:gd name="T11" fmla="*/ 46 h 48"/>
                <a:gd name="T12" fmla="*/ 104 w 109"/>
                <a:gd name="T13" fmla="*/ 43 h 48"/>
                <a:gd name="T14" fmla="*/ 104 w 109"/>
                <a:gd name="T15" fmla="*/ 27 h 48"/>
                <a:gd name="T16" fmla="*/ 5 w 109"/>
                <a:gd name="T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48">
                  <a:moveTo>
                    <a:pt x="5" y="27"/>
                  </a:moveTo>
                  <a:lnTo>
                    <a:pt x="5" y="27"/>
                  </a:lnTo>
                  <a:cubicBezTo>
                    <a:pt x="0" y="31"/>
                    <a:pt x="0" y="38"/>
                    <a:pt x="5" y="43"/>
                  </a:cubicBezTo>
                  <a:cubicBezTo>
                    <a:pt x="9" y="47"/>
                    <a:pt x="17" y="47"/>
                    <a:pt x="22" y="43"/>
                  </a:cubicBezTo>
                  <a:cubicBezTo>
                    <a:pt x="40" y="25"/>
                    <a:pt x="70" y="25"/>
                    <a:pt x="87" y="43"/>
                  </a:cubicBezTo>
                  <a:cubicBezTo>
                    <a:pt x="90" y="45"/>
                    <a:pt x="93" y="46"/>
                    <a:pt x="96" y="46"/>
                  </a:cubicBezTo>
                  <a:cubicBezTo>
                    <a:pt x="99" y="46"/>
                    <a:pt x="102" y="45"/>
                    <a:pt x="104" y="43"/>
                  </a:cubicBezTo>
                  <a:cubicBezTo>
                    <a:pt x="108" y="38"/>
                    <a:pt x="108" y="31"/>
                    <a:pt x="104" y="27"/>
                  </a:cubicBezTo>
                  <a:cubicBezTo>
                    <a:pt x="77" y="0"/>
                    <a:pt x="32" y="0"/>
                    <a:pt x="5" y="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Freeform 106"/>
            <p:cNvSpPr>
              <a:spLocks noChangeArrowheads="1"/>
            </p:cNvSpPr>
            <p:nvPr/>
          </p:nvSpPr>
          <p:spPr bwMode="auto">
            <a:xfrm>
              <a:off x="2365459" y="4765296"/>
              <a:ext cx="81518" cy="25938"/>
            </a:xfrm>
            <a:custGeom>
              <a:avLst/>
              <a:gdLst>
                <a:gd name="T0" fmla="*/ 178 w 192"/>
                <a:gd name="T1" fmla="*/ 58 h 60"/>
                <a:gd name="T2" fmla="*/ 178 w 192"/>
                <a:gd name="T3" fmla="*/ 58 h 60"/>
                <a:gd name="T4" fmla="*/ 187 w 192"/>
                <a:gd name="T5" fmla="*/ 55 h 60"/>
                <a:gd name="T6" fmla="*/ 187 w 192"/>
                <a:gd name="T7" fmla="*/ 38 h 60"/>
                <a:gd name="T8" fmla="*/ 95 w 192"/>
                <a:gd name="T9" fmla="*/ 0 h 60"/>
                <a:gd name="T10" fmla="*/ 5 w 192"/>
                <a:gd name="T11" fmla="*/ 38 h 60"/>
                <a:gd name="T12" fmla="*/ 5 w 192"/>
                <a:gd name="T13" fmla="*/ 55 h 60"/>
                <a:gd name="T14" fmla="*/ 21 w 192"/>
                <a:gd name="T15" fmla="*/ 55 h 60"/>
                <a:gd name="T16" fmla="*/ 170 w 192"/>
                <a:gd name="T17" fmla="*/ 55 h 60"/>
                <a:gd name="T18" fmla="*/ 178 w 192"/>
                <a:gd name="T19" fmla="*/ 5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60">
                  <a:moveTo>
                    <a:pt x="178" y="58"/>
                  </a:moveTo>
                  <a:lnTo>
                    <a:pt x="178" y="58"/>
                  </a:lnTo>
                  <a:cubicBezTo>
                    <a:pt x="181" y="58"/>
                    <a:pt x="184" y="57"/>
                    <a:pt x="187" y="55"/>
                  </a:cubicBezTo>
                  <a:cubicBezTo>
                    <a:pt x="191" y="50"/>
                    <a:pt x="191" y="43"/>
                    <a:pt x="187" y="38"/>
                  </a:cubicBezTo>
                  <a:cubicBezTo>
                    <a:pt x="162" y="14"/>
                    <a:pt x="130" y="0"/>
                    <a:pt x="95" y="0"/>
                  </a:cubicBezTo>
                  <a:cubicBezTo>
                    <a:pt x="61" y="0"/>
                    <a:pt x="30" y="14"/>
                    <a:pt x="5" y="38"/>
                  </a:cubicBezTo>
                  <a:cubicBezTo>
                    <a:pt x="0" y="43"/>
                    <a:pt x="0" y="50"/>
                    <a:pt x="5" y="55"/>
                  </a:cubicBezTo>
                  <a:cubicBezTo>
                    <a:pt x="10" y="59"/>
                    <a:pt x="17" y="59"/>
                    <a:pt x="21" y="55"/>
                  </a:cubicBezTo>
                  <a:cubicBezTo>
                    <a:pt x="61" y="15"/>
                    <a:pt x="131" y="15"/>
                    <a:pt x="170" y="55"/>
                  </a:cubicBezTo>
                  <a:cubicBezTo>
                    <a:pt x="172" y="57"/>
                    <a:pt x="175" y="58"/>
                    <a:pt x="178" y="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Freeform 107"/>
            <p:cNvSpPr>
              <a:spLocks noChangeArrowheads="1"/>
            </p:cNvSpPr>
            <p:nvPr/>
          </p:nvSpPr>
          <p:spPr bwMode="auto">
            <a:xfrm>
              <a:off x="2346933" y="4741211"/>
              <a:ext cx="114866" cy="31495"/>
            </a:xfrm>
            <a:custGeom>
              <a:avLst/>
              <a:gdLst>
                <a:gd name="T0" fmla="*/ 268 w 275"/>
                <a:gd name="T1" fmla="*/ 55 h 77"/>
                <a:gd name="T2" fmla="*/ 268 w 275"/>
                <a:gd name="T3" fmla="*/ 55 h 77"/>
                <a:gd name="T4" fmla="*/ 136 w 275"/>
                <a:gd name="T5" fmla="*/ 0 h 77"/>
                <a:gd name="T6" fmla="*/ 5 w 275"/>
                <a:gd name="T7" fmla="*/ 55 h 77"/>
                <a:gd name="T8" fmla="*/ 5 w 275"/>
                <a:gd name="T9" fmla="*/ 71 h 77"/>
                <a:gd name="T10" fmla="*/ 21 w 275"/>
                <a:gd name="T11" fmla="*/ 71 h 77"/>
                <a:gd name="T12" fmla="*/ 136 w 275"/>
                <a:gd name="T13" fmla="*/ 23 h 77"/>
                <a:gd name="T14" fmla="*/ 252 w 275"/>
                <a:gd name="T15" fmla="*/ 71 h 77"/>
                <a:gd name="T16" fmla="*/ 260 w 275"/>
                <a:gd name="T17" fmla="*/ 75 h 77"/>
                <a:gd name="T18" fmla="*/ 268 w 275"/>
                <a:gd name="T19" fmla="*/ 71 h 77"/>
                <a:gd name="T20" fmla="*/ 268 w 275"/>
                <a:gd name="T21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" h="77">
                  <a:moveTo>
                    <a:pt x="268" y="55"/>
                  </a:moveTo>
                  <a:lnTo>
                    <a:pt x="268" y="55"/>
                  </a:lnTo>
                  <a:cubicBezTo>
                    <a:pt x="233" y="20"/>
                    <a:pt x="186" y="0"/>
                    <a:pt x="136" y="0"/>
                  </a:cubicBezTo>
                  <a:cubicBezTo>
                    <a:pt x="87" y="0"/>
                    <a:pt x="39" y="20"/>
                    <a:pt x="5" y="55"/>
                  </a:cubicBezTo>
                  <a:cubicBezTo>
                    <a:pt x="0" y="60"/>
                    <a:pt x="0" y="67"/>
                    <a:pt x="5" y="71"/>
                  </a:cubicBezTo>
                  <a:cubicBezTo>
                    <a:pt x="9" y="76"/>
                    <a:pt x="16" y="76"/>
                    <a:pt x="21" y="71"/>
                  </a:cubicBezTo>
                  <a:cubicBezTo>
                    <a:pt x="52" y="41"/>
                    <a:pt x="92" y="23"/>
                    <a:pt x="136" y="23"/>
                  </a:cubicBezTo>
                  <a:cubicBezTo>
                    <a:pt x="180" y="23"/>
                    <a:pt x="222" y="41"/>
                    <a:pt x="252" y="71"/>
                  </a:cubicBezTo>
                  <a:cubicBezTo>
                    <a:pt x="254" y="74"/>
                    <a:pt x="257" y="75"/>
                    <a:pt x="260" y="75"/>
                  </a:cubicBezTo>
                  <a:cubicBezTo>
                    <a:pt x="263" y="75"/>
                    <a:pt x="266" y="74"/>
                    <a:pt x="268" y="71"/>
                  </a:cubicBezTo>
                  <a:cubicBezTo>
                    <a:pt x="274" y="67"/>
                    <a:pt x="274" y="60"/>
                    <a:pt x="268" y="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" name="Freeform 108"/>
            <p:cNvSpPr>
              <a:spLocks noChangeArrowheads="1"/>
            </p:cNvSpPr>
            <p:nvPr/>
          </p:nvSpPr>
          <p:spPr bwMode="auto">
            <a:xfrm>
              <a:off x="2350638" y="4820876"/>
              <a:ext cx="107455" cy="216764"/>
            </a:xfrm>
            <a:custGeom>
              <a:avLst/>
              <a:gdLst>
                <a:gd name="T0" fmla="*/ 201 w 257"/>
                <a:gd name="T1" fmla="*/ 0 h 514"/>
                <a:gd name="T2" fmla="*/ 201 w 257"/>
                <a:gd name="T3" fmla="*/ 0 h 514"/>
                <a:gd name="T4" fmla="*/ 60 w 257"/>
                <a:gd name="T5" fmla="*/ 0 h 514"/>
                <a:gd name="T6" fmla="*/ 0 w 257"/>
                <a:gd name="T7" fmla="*/ 46 h 514"/>
                <a:gd name="T8" fmla="*/ 0 w 257"/>
                <a:gd name="T9" fmla="*/ 381 h 514"/>
                <a:gd name="T10" fmla="*/ 129 w 257"/>
                <a:gd name="T11" fmla="*/ 513 h 514"/>
                <a:gd name="T12" fmla="*/ 132 w 257"/>
                <a:gd name="T13" fmla="*/ 513 h 514"/>
                <a:gd name="T14" fmla="*/ 256 w 257"/>
                <a:gd name="T15" fmla="*/ 381 h 514"/>
                <a:gd name="T16" fmla="*/ 256 w 257"/>
                <a:gd name="T17" fmla="*/ 46 h 514"/>
                <a:gd name="T18" fmla="*/ 201 w 257"/>
                <a:gd name="T19" fmla="*/ 0 h 514"/>
                <a:gd name="T20" fmla="*/ 130 w 257"/>
                <a:gd name="T21" fmla="*/ 158 h 514"/>
                <a:gd name="T22" fmla="*/ 130 w 257"/>
                <a:gd name="T23" fmla="*/ 158 h 514"/>
                <a:gd name="T24" fmla="*/ 90 w 257"/>
                <a:gd name="T25" fmla="*/ 116 h 514"/>
                <a:gd name="T26" fmla="*/ 130 w 257"/>
                <a:gd name="T27" fmla="*/ 76 h 514"/>
                <a:gd name="T28" fmla="*/ 172 w 257"/>
                <a:gd name="T29" fmla="*/ 116 h 514"/>
                <a:gd name="T30" fmla="*/ 130 w 257"/>
                <a:gd name="T31" fmla="*/ 15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7" h="514">
                  <a:moveTo>
                    <a:pt x="201" y="0"/>
                  </a:moveTo>
                  <a:lnTo>
                    <a:pt x="201" y="0"/>
                  </a:lnTo>
                  <a:cubicBezTo>
                    <a:pt x="60" y="0"/>
                    <a:pt x="60" y="0"/>
                    <a:pt x="60" y="0"/>
                  </a:cubicBezTo>
                  <a:cubicBezTo>
                    <a:pt x="23" y="0"/>
                    <a:pt x="0" y="17"/>
                    <a:pt x="0" y="46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451"/>
                    <a:pt x="60" y="513"/>
                    <a:pt x="129" y="513"/>
                  </a:cubicBezTo>
                  <a:cubicBezTo>
                    <a:pt x="132" y="513"/>
                    <a:pt x="132" y="513"/>
                    <a:pt x="132" y="513"/>
                  </a:cubicBezTo>
                  <a:cubicBezTo>
                    <a:pt x="200" y="513"/>
                    <a:pt x="256" y="452"/>
                    <a:pt x="256" y="381"/>
                  </a:cubicBezTo>
                  <a:cubicBezTo>
                    <a:pt x="256" y="46"/>
                    <a:pt x="256" y="46"/>
                    <a:pt x="256" y="46"/>
                  </a:cubicBezTo>
                  <a:cubicBezTo>
                    <a:pt x="256" y="29"/>
                    <a:pt x="249" y="0"/>
                    <a:pt x="201" y="0"/>
                  </a:cubicBezTo>
                  <a:close/>
                  <a:moveTo>
                    <a:pt x="130" y="158"/>
                  </a:moveTo>
                  <a:lnTo>
                    <a:pt x="130" y="158"/>
                  </a:lnTo>
                  <a:cubicBezTo>
                    <a:pt x="108" y="158"/>
                    <a:pt x="90" y="139"/>
                    <a:pt x="90" y="116"/>
                  </a:cubicBezTo>
                  <a:cubicBezTo>
                    <a:pt x="90" y="94"/>
                    <a:pt x="108" y="76"/>
                    <a:pt x="130" y="76"/>
                  </a:cubicBezTo>
                  <a:cubicBezTo>
                    <a:pt x="153" y="76"/>
                    <a:pt x="172" y="94"/>
                    <a:pt x="172" y="116"/>
                  </a:cubicBezTo>
                  <a:cubicBezTo>
                    <a:pt x="172" y="139"/>
                    <a:pt x="153" y="158"/>
                    <a:pt x="130" y="15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1" name="Freeform 109"/>
          <p:cNvSpPr>
            <a:spLocks noChangeArrowheads="1"/>
          </p:cNvSpPr>
          <p:nvPr/>
        </p:nvSpPr>
        <p:spPr bwMode="auto">
          <a:xfrm>
            <a:off x="2265415" y="1919581"/>
            <a:ext cx="279754" cy="250112"/>
          </a:xfrm>
          <a:custGeom>
            <a:avLst/>
            <a:gdLst>
              <a:gd name="T0" fmla="*/ 439 w 668"/>
              <a:gd name="T1" fmla="*/ 378 h 595"/>
              <a:gd name="T2" fmla="*/ 439 w 668"/>
              <a:gd name="T3" fmla="*/ 378 h 595"/>
              <a:gd name="T4" fmla="*/ 334 w 668"/>
              <a:gd name="T5" fmla="*/ 485 h 595"/>
              <a:gd name="T6" fmla="*/ 228 w 668"/>
              <a:gd name="T7" fmla="*/ 378 h 595"/>
              <a:gd name="T8" fmla="*/ 334 w 668"/>
              <a:gd name="T9" fmla="*/ 273 h 595"/>
              <a:gd name="T10" fmla="*/ 439 w 668"/>
              <a:gd name="T11" fmla="*/ 378 h 595"/>
              <a:gd name="T12" fmla="*/ 612 w 668"/>
              <a:gd name="T13" fmla="*/ 74 h 595"/>
              <a:gd name="T14" fmla="*/ 612 w 668"/>
              <a:gd name="T15" fmla="*/ 74 h 595"/>
              <a:gd name="T16" fmla="*/ 483 w 668"/>
              <a:gd name="T17" fmla="*/ 74 h 595"/>
              <a:gd name="T18" fmla="*/ 465 w 668"/>
              <a:gd name="T19" fmla="*/ 20 h 595"/>
              <a:gd name="T20" fmla="*/ 438 w 668"/>
              <a:gd name="T21" fmla="*/ 0 h 595"/>
              <a:gd name="T22" fmla="*/ 244 w 668"/>
              <a:gd name="T23" fmla="*/ 0 h 595"/>
              <a:gd name="T24" fmla="*/ 217 w 668"/>
              <a:gd name="T25" fmla="*/ 21 h 595"/>
              <a:gd name="T26" fmla="*/ 199 w 668"/>
              <a:gd name="T27" fmla="*/ 74 h 595"/>
              <a:gd name="T28" fmla="*/ 55 w 668"/>
              <a:gd name="T29" fmla="*/ 74 h 595"/>
              <a:gd name="T30" fmla="*/ 0 w 668"/>
              <a:gd name="T31" fmla="*/ 130 h 595"/>
              <a:gd name="T32" fmla="*/ 0 w 668"/>
              <a:gd name="T33" fmla="*/ 140 h 595"/>
              <a:gd name="T34" fmla="*/ 667 w 668"/>
              <a:gd name="T35" fmla="*/ 140 h 595"/>
              <a:gd name="T36" fmla="*/ 667 w 668"/>
              <a:gd name="T37" fmla="*/ 130 h 595"/>
              <a:gd name="T38" fmla="*/ 612 w 668"/>
              <a:gd name="T39" fmla="*/ 74 h 595"/>
              <a:gd name="T40" fmla="*/ 644 w 668"/>
              <a:gd name="T41" fmla="*/ 162 h 595"/>
              <a:gd name="T42" fmla="*/ 644 w 668"/>
              <a:gd name="T43" fmla="*/ 162 h 595"/>
              <a:gd name="T44" fmla="*/ 667 w 668"/>
              <a:gd name="T45" fmla="*/ 162 h 595"/>
              <a:gd name="T46" fmla="*/ 667 w 668"/>
              <a:gd name="T47" fmla="*/ 539 h 595"/>
              <a:gd name="T48" fmla="*/ 612 w 668"/>
              <a:gd name="T49" fmla="*/ 594 h 595"/>
              <a:gd name="T50" fmla="*/ 55 w 668"/>
              <a:gd name="T51" fmla="*/ 594 h 595"/>
              <a:gd name="T52" fmla="*/ 0 w 668"/>
              <a:gd name="T53" fmla="*/ 539 h 595"/>
              <a:gd name="T54" fmla="*/ 0 w 668"/>
              <a:gd name="T55" fmla="*/ 162 h 595"/>
              <a:gd name="T56" fmla="*/ 23 w 668"/>
              <a:gd name="T57" fmla="*/ 162 h 595"/>
              <a:gd name="T58" fmla="*/ 644 w 668"/>
              <a:gd name="T59" fmla="*/ 162 h 595"/>
              <a:gd name="T60" fmla="*/ 462 w 668"/>
              <a:gd name="T61" fmla="*/ 378 h 595"/>
              <a:gd name="T62" fmla="*/ 462 w 668"/>
              <a:gd name="T63" fmla="*/ 378 h 595"/>
              <a:gd name="T64" fmla="*/ 334 w 668"/>
              <a:gd name="T65" fmla="*/ 250 h 595"/>
              <a:gd name="T66" fmla="*/ 206 w 668"/>
              <a:gd name="T67" fmla="*/ 378 h 595"/>
              <a:gd name="T68" fmla="*/ 334 w 668"/>
              <a:gd name="T69" fmla="*/ 507 h 595"/>
              <a:gd name="T70" fmla="*/ 462 w 668"/>
              <a:gd name="T71" fmla="*/ 378 h 595"/>
              <a:gd name="T72" fmla="*/ 606 w 668"/>
              <a:gd name="T73" fmla="*/ 246 h 595"/>
              <a:gd name="T74" fmla="*/ 606 w 668"/>
              <a:gd name="T75" fmla="*/ 246 h 595"/>
              <a:gd name="T76" fmla="*/ 583 w 668"/>
              <a:gd name="T77" fmla="*/ 222 h 595"/>
              <a:gd name="T78" fmla="*/ 559 w 668"/>
              <a:gd name="T79" fmla="*/ 246 h 595"/>
              <a:gd name="T80" fmla="*/ 583 w 668"/>
              <a:gd name="T81" fmla="*/ 270 h 595"/>
              <a:gd name="T82" fmla="*/ 606 w 668"/>
              <a:gd name="T83" fmla="*/ 24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8" h="595">
                <a:moveTo>
                  <a:pt x="439" y="378"/>
                </a:moveTo>
                <a:lnTo>
                  <a:pt x="439" y="378"/>
                </a:lnTo>
                <a:cubicBezTo>
                  <a:pt x="439" y="437"/>
                  <a:pt x="392" y="485"/>
                  <a:pt x="334" y="485"/>
                </a:cubicBezTo>
                <a:cubicBezTo>
                  <a:pt x="276" y="485"/>
                  <a:pt x="228" y="437"/>
                  <a:pt x="228" y="378"/>
                </a:cubicBezTo>
                <a:cubicBezTo>
                  <a:pt x="228" y="320"/>
                  <a:pt x="276" y="273"/>
                  <a:pt x="334" y="273"/>
                </a:cubicBezTo>
                <a:cubicBezTo>
                  <a:pt x="392" y="273"/>
                  <a:pt x="439" y="320"/>
                  <a:pt x="439" y="378"/>
                </a:cubicBezTo>
                <a:close/>
                <a:moveTo>
                  <a:pt x="612" y="74"/>
                </a:moveTo>
                <a:lnTo>
                  <a:pt x="612" y="74"/>
                </a:lnTo>
                <a:cubicBezTo>
                  <a:pt x="483" y="74"/>
                  <a:pt x="483" y="74"/>
                  <a:pt x="483" y="74"/>
                </a:cubicBezTo>
                <a:cubicBezTo>
                  <a:pt x="465" y="20"/>
                  <a:pt x="465" y="20"/>
                  <a:pt x="465" y="20"/>
                </a:cubicBezTo>
                <a:cubicBezTo>
                  <a:pt x="461" y="9"/>
                  <a:pt x="451" y="0"/>
                  <a:pt x="438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31" y="0"/>
                  <a:pt x="221" y="9"/>
                  <a:pt x="217" y="21"/>
                </a:cubicBezTo>
                <a:cubicBezTo>
                  <a:pt x="199" y="74"/>
                  <a:pt x="199" y="74"/>
                  <a:pt x="199" y="74"/>
                </a:cubicBezTo>
                <a:cubicBezTo>
                  <a:pt x="55" y="74"/>
                  <a:pt x="55" y="74"/>
                  <a:pt x="55" y="74"/>
                </a:cubicBezTo>
                <a:cubicBezTo>
                  <a:pt x="25" y="74"/>
                  <a:pt x="0" y="99"/>
                  <a:pt x="0" y="130"/>
                </a:cubicBezTo>
                <a:cubicBezTo>
                  <a:pt x="0" y="140"/>
                  <a:pt x="0" y="140"/>
                  <a:pt x="0" y="140"/>
                </a:cubicBezTo>
                <a:cubicBezTo>
                  <a:pt x="667" y="140"/>
                  <a:pt x="667" y="140"/>
                  <a:pt x="667" y="140"/>
                </a:cubicBezTo>
                <a:cubicBezTo>
                  <a:pt x="667" y="130"/>
                  <a:pt x="667" y="130"/>
                  <a:pt x="667" y="130"/>
                </a:cubicBezTo>
                <a:cubicBezTo>
                  <a:pt x="667" y="99"/>
                  <a:pt x="642" y="74"/>
                  <a:pt x="612" y="74"/>
                </a:cubicBezTo>
                <a:close/>
                <a:moveTo>
                  <a:pt x="644" y="162"/>
                </a:moveTo>
                <a:lnTo>
                  <a:pt x="644" y="162"/>
                </a:lnTo>
                <a:cubicBezTo>
                  <a:pt x="667" y="162"/>
                  <a:pt x="667" y="162"/>
                  <a:pt x="667" y="162"/>
                </a:cubicBezTo>
                <a:cubicBezTo>
                  <a:pt x="667" y="539"/>
                  <a:pt x="667" y="539"/>
                  <a:pt x="667" y="539"/>
                </a:cubicBezTo>
                <a:cubicBezTo>
                  <a:pt x="667" y="569"/>
                  <a:pt x="642" y="594"/>
                  <a:pt x="612" y="594"/>
                </a:cubicBezTo>
                <a:cubicBezTo>
                  <a:pt x="55" y="594"/>
                  <a:pt x="55" y="594"/>
                  <a:pt x="55" y="594"/>
                </a:cubicBezTo>
                <a:cubicBezTo>
                  <a:pt x="25" y="594"/>
                  <a:pt x="0" y="569"/>
                  <a:pt x="0" y="539"/>
                </a:cubicBezTo>
                <a:cubicBezTo>
                  <a:pt x="0" y="162"/>
                  <a:pt x="0" y="162"/>
                  <a:pt x="0" y="162"/>
                </a:cubicBezTo>
                <a:cubicBezTo>
                  <a:pt x="23" y="162"/>
                  <a:pt x="23" y="162"/>
                  <a:pt x="23" y="162"/>
                </a:cubicBezTo>
                <a:lnTo>
                  <a:pt x="644" y="162"/>
                </a:lnTo>
                <a:close/>
                <a:moveTo>
                  <a:pt x="462" y="378"/>
                </a:moveTo>
                <a:lnTo>
                  <a:pt x="462" y="378"/>
                </a:lnTo>
                <a:cubicBezTo>
                  <a:pt x="462" y="309"/>
                  <a:pt x="405" y="250"/>
                  <a:pt x="334" y="250"/>
                </a:cubicBezTo>
                <a:cubicBezTo>
                  <a:pt x="263" y="250"/>
                  <a:pt x="206" y="309"/>
                  <a:pt x="206" y="378"/>
                </a:cubicBezTo>
                <a:cubicBezTo>
                  <a:pt x="206" y="449"/>
                  <a:pt x="263" y="507"/>
                  <a:pt x="334" y="507"/>
                </a:cubicBezTo>
                <a:cubicBezTo>
                  <a:pt x="405" y="507"/>
                  <a:pt x="462" y="449"/>
                  <a:pt x="462" y="378"/>
                </a:cubicBezTo>
                <a:close/>
                <a:moveTo>
                  <a:pt x="606" y="246"/>
                </a:moveTo>
                <a:lnTo>
                  <a:pt x="606" y="246"/>
                </a:lnTo>
                <a:cubicBezTo>
                  <a:pt x="606" y="233"/>
                  <a:pt x="596" y="222"/>
                  <a:pt x="583" y="222"/>
                </a:cubicBezTo>
                <a:cubicBezTo>
                  <a:pt x="570" y="222"/>
                  <a:pt x="559" y="233"/>
                  <a:pt x="559" y="246"/>
                </a:cubicBezTo>
                <a:cubicBezTo>
                  <a:pt x="559" y="260"/>
                  <a:pt x="570" y="270"/>
                  <a:pt x="583" y="270"/>
                </a:cubicBezTo>
                <a:cubicBezTo>
                  <a:pt x="596" y="270"/>
                  <a:pt x="606" y="260"/>
                  <a:pt x="606" y="246"/>
                </a:cubicBez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" name="Group 368"/>
          <p:cNvGrpSpPr/>
          <p:nvPr/>
        </p:nvGrpSpPr>
        <p:grpSpPr>
          <a:xfrm>
            <a:off x="3988406" y="4780117"/>
            <a:ext cx="301986" cy="216764"/>
            <a:chOff x="3988406" y="4780117"/>
            <a:chExt cx="301986" cy="216764"/>
          </a:xfrm>
          <a:solidFill>
            <a:srgbClr val="02D35F"/>
          </a:solidFill>
        </p:grpSpPr>
        <p:sp>
          <p:nvSpPr>
            <p:cNvPr id="3182" name="Freeform 110"/>
            <p:cNvSpPr>
              <a:spLocks noChangeArrowheads="1"/>
            </p:cNvSpPr>
            <p:nvPr/>
          </p:nvSpPr>
          <p:spPr bwMode="auto">
            <a:xfrm>
              <a:off x="4082892" y="4843108"/>
              <a:ext cx="111161" cy="114866"/>
            </a:xfrm>
            <a:custGeom>
              <a:avLst/>
              <a:gdLst>
                <a:gd name="T0" fmla="*/ 132 w 265"/>
                <a:gd name="T1" fmla="*/ 0 h 275"/>
                <a:gd name="T2" fmla="*/ 132 w 265"/>
                <a:gd name="T3" fmla="*/ 0 h 275"/>
                <a:gd name="T4" fmla="*/ 0 w 265"/>
                <a:gd name="T5" fmla="*/ 137 h 275"/>
                <a:gd name="T6" fmla="*/ 132 w 265"/>
                <a:gd name="T7" fmla="*/ 274 h 275"/>
                <a:gd name="T8" fmla="*/ 264 w 265"/>
                <a:gd name="T9" fmla="*/ 137 h 275"/>
                <a:gd name="T10" fmla="*/ 132 w 265"/>
                <a:gd name="T11" fmla="*/ 0 h 275"/>
                <a:gd name="T12" fmla="*/ 132 w 265"/>
                <a:gd name="T13" fmla="*/ 245 h 275"/>
                <a:gd name="T14" fmla="*/ 132 w 265"/>
                <a:gd name="T15" fmla="*/ 245 h 275"/>
                <a:gd name="T16" fmla="*/ 27 w 265"/>
                <a:gd name="T17" fmla="*/ 137 h 275"/>
                <a:gd name="T18" fmla="*/ 132 w 265"/>
                <a:gd name="T19" fmla="*/ 29 h 275"/>
                <a:gd name="T20" fmla="*/ 237 w 265"/>
                <a:gd name="T21" fmla="*/ 137 h 275"/>
                <a:gd name="T22" fmla="*/ 132 w 265"/>
                <a:gd name="T23" fmla="*/ 2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5" h="275">
                  <a:moveTo>
                    <a:pt x="132" y="0"/>
                  </a:moveTo>
                  <a:lnTo>
                    <a:pt x="132" y="0"/>
                  </a:lnTo>
                  <a:cubicBezTo>
                    <a:pt x="59" y="0"/>
                    <a:pt x="0" y="62"/>
                    <a:pt x="0" y="137"/>
                  </a:cubicBezTo>
                  <a:cubicBezTo>
                    <a:pt x="0" y="213"/>
                    <a:pt x="59" y="274"/>
                    <a:pt x="132" y="274"/>
                  </a:cubicBezTo>
                  <a:cubicBezTo>
                    <a:pt x="205" y="274"/>
                    <a:pt x="264" y="213"/>
                    <a:pt x="264" y="137"/>
                  </a:cubicBezTo>
                  <a:cubicBezTo>
                    <a:pt x="264" y="62"/>
                    <a:pt x="205" y="0"/>
                    <a:pt x="132" y="0"/>
                  </a:cubicBezTo>
                  <a:close/>
                  <a:moveTo>
                    <a:pt x="132" y="245"/>
                  </a:moveTo>
                  <a:lnTo>
                    <a:pt x="132" y="245"/>
                  </a:lnTo>
                  <a:cubicBezTo>
                    <a:pt x="74" y="245"/>
                    <a:pt x="27" y="196"/>
                    <a:pt x="27" y="137"/>
                  </a:cubicBezTo>
                  <a:cubicBezTo>
                    <a:pt x="27" y="78"/>
                    <a:pt x="74" y="29"/>
                    <a:pt x="132" y="29"/>
                  </a:cubicBezTo>
                  <a:cubicBezTo>
                    <a:pt x="190" y="29"/>
                    <a:pt x="237" y="78"/>
                    <a:pt x="237" y="137"/>
                  </a:cubicBezTo>
                  <a:cubicBezTo>
                    <a:pt x="237" y="196"/>
                    <a:pt x="190" y="245"/>
                    <a:pt x="132" y="2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Freeform 111"/>
            <p:cNvSpPr>
              <a:spLocks noChangeArrowheads="1"/>
            </p:cNvSpPr>
            <p:nvPr/>
          </p:nvSpPr>
          <p:spPr bwMode="auto">
            <a:xfrm>
              <a:off x="3988406" y="4780117"/>
              <a:ext cx="301986" cy="216764"/>
            </a:xfrm>
            <a:custGeom>
              <a:avLst/>
              <a:gdLst>
                <a:gd name="T0" fmla="*/ 627 w 720"/>
                <a:gd name="T1" fmla="*/ 54 h 515"/>
                <a:gd name="T2" fmla="*/ 627 w 720"/>
                <a:gd name="T3" fmla="*/ 54 h 515"/>
                <a:gd name="T4" fmla="*/ 258 w 720"/>
                <a:gd name="T5" fmla="*/ 54 h 515"/>
                <a:gd name="T6" fmla="*/ 252 w 720"/>
                <a:gd name="T7" fmla="*/ 25 h 515"/>
                <a:gd name="T8" fmla="*/ 222 w 720"/>
                <a:gd name="T9" fmla="*/ 0 h 515"/>
                <a:gd name="T10" fmla="*/ 146 w 720"/>
                <a:gd name="T11" fmla="*/ 0 h 515"/>
                <a:gd name="T12" fmla="*/ 117 w 720"/>
                <a:gd name="T13" fmla="*/ 25 h 515"/>
                <a:gd name="T14" fmla="*/ 109 w 720"/>
                <a:gd name="T15" fmla="*/ 54 h 515"/>
                <a:gd name="T16" fmla="*/ 93 w 720"/>
                <a:gd name="T17" fmla="*/ 54 h 515"/>
                <a:gd name="T18" fmla="*/ 0 w 720"/>
                <a:gd name="T19" fmla="*/ 150 h 515"/>
                <a:gd name="T20" fmla="*/ 0 w 720"/>
                <a:gd name="T21" fmla="*/ 419 h 515"/>
                <a:gd name="T22" fmla="*/ 93 w 720"/>
                <a:gd name="T23" fmla="*/ 514 h 515"/>
                <a:gd name="T24" fmla="*/ 627 w 720"/>
                <a:gd name="T25" fmla="*/ 514 h 515"/>
                <a:gd name="T26" fmla="*/ 719 w 720"/>
                <a:gd name="T27" fmla="*/ 419 h 515"/>
                <a:gd name="T28" fmla="*/ 719 w 720"/>
                <a:gd name="T29" fmla="*/ 150 h 515"/>
                <a:gd name="T30" fmla="*/ 627 w 720"/>
                <a:gd name="T31" fmla="*/ 54 h 515"/>
                <a:gd name="T32" fmla="*/ 139 w 720"/>
                <a:gd name="T33" fmla="*/ 29 h 515"/>
                <a:gd name="T34" fmla="*/ 139 w 720"/>
                <a:gd name="T35" fmla="*/ 29 h 515"/>
                <a:gd name="T36" fmla="*/ 146 w 720"/>
                <a:gd name="T37" fmla="*/ 24 h 515"/>
                <a:gd name="T38" fmla="*/ 222 w 720"/>
                <a:gd name="T39" fmla="*/ 24 h 515"/>
                <a:gd name="T40" fmla="*/ 229 w 720"/>
                <a:gd name="T41" fmla="*/ 30 h 515"/>
                <a:gd name="T42" fmla="*/ 234 w 720"/>
                <a:gd name="T43" fmla="*/ 54 h 515"/>
                <a:gd name="T44" fmla="*/ 133 w 720"/>
                <a:gd name="T45" fmla="*/ 54 h 515"/>
                <a:gd name="T46" fmla="*/ 139 w 720"/>
                <a:gd name="T47" fmla="*/ 29 h 515"/>
                <a:gd name="T48" fmla="*/ 359 w 720"/>
                <a:gd name="T49" fmla="*/ 444 h 515"/>
                <a:gd name="T50" fmla="*/ 359 w 720"/>
                <a:gd name="T51" fmla="*/ 444 h 515"/>
                <a:gd name="T52" fmla="*/ 204 w 720"/>
                <a:gd name="T53" fmla="*/ 284 h 515"/>
                <a:gd name="T54" fmla="*/ 359 w 720"/>
                <a:gd name="T55" fmla="*/ 124 h 515"/>
                <a:gd name="T56" fmla="*/ 514 w 720"/>
                <a:gd name="T57" fmla="*/ 284 h 515"/>
                <a:gd name="T58" fmla="*/ 359 w 720"/>
                <a:gd name="T59" fmla="*/ 444 h 515"/>
                <a:gd name="T60" fmla="*/ 625 w 720"/>
                <a:gd name="T61" fmla="*/ 179 h 515"/>
                <a:gd name="T62" fmla="*/ 625 w 720"/>
                <a:gd name="T63" fmla="*/ 179 h 515"/>
                <a:gd name="T64" fmla="*/ 593 w 720"/>
                <a:gd name="T65" fmla="*/ 147 h 515"/>
                <a:gd name="T66" fmla="*/ 625 w 720"/>
                <a:gd name="T67" fmla="*/ 115 h 515"/>
                <a:gd name="T68" fmla="*/ 655 w 720"/>
                <a:gd name="T69" fmla="*/ 147 h 515"/>
                <a:gd name="T70" fmla="*/ 625 w 720"/>
                <a:gd name="T71" fmla="*/ 17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515">
                  <a:moveTo>
                    <a:pt x="627" y="54"/>
                  </a:moveTo>
                  <a:lnTo>
                    <a:pt x="627" y="54"/>
                  </a:lnTo>
                  <a:cubicBezTo>
                    <a:pt x="258" y="54"/>
                    <a:pt x="258" y="54"/>
                    <a:pt x="258" y="54"/>
                  </a:cubicBezTo>
                  <a:cubicBezTo>
                    <a:pt x="252" y="25"/>
                    <a:pt x="252" y="25"/>
                    <a:pt x="252" y="25"/>
                  </a:cubicBezTo>
                  <a:cubicBezTo>
                    <a:pt x="250" y="10"/>
                    <a:pt x="237" y="0"/>
                    <a:pt x="222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31" y="0"/>
                    <a:pt x="119" y="10"/>
                    <a:pt x="117" y="25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42" y="54"/>
                    <a:pt x="0" y="97"/>
                    <a:pt x="0" y="150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71"/>
                    <a:pt x="42" y="514"/>
                    <a:pt x="93" y="514"/>
                  </a:cubicBezTo>
                  <a:cubicBezTo>
                    <a:pt x="627" y="514"/>
                    <a:pt x="627" y="514"/>
                    <a:pt x="627" y="514"/>
                  </a:cubicBezTo>
                  <a:cubicBezTo>
                    <a:pt x="678" y="514"/>
                    <a:pt x="719" y="471"/>
                    <a:pt x="719" y="419"/>
                  </a:cubicBezTo>
                  <a:cubicBezTo>
                    <a:pt x="719" y="150"/>
                    <a:pt x="719" y="150"/>
                    <a:pt x="719" y="150"/>
                  </a:cubicBezTo>
                  <a:cubicBezTo>
                    <a:pt x="719" y="97"/>
                    <a:pt x="678" y="54"/>
                    <a:pt x="627" y="54"/>
                  </a:cubicBezTo>
                  <a:close/>
                  <a:moveTo>
                    <a:pt x="139" y="29"/>
                  </a:moveTo>
                  <a:lnTo>
                    <a:pt x="139" y="29"/>
                  </a:lnTo>
                  <a:cubicBezTo>
                    <a:pt x="139" y="26"/>
                    <a:pt x="143" y="24"/>
                    <a:pt x="146" y="24"/>
                  </a:cubicBezTo>
                  <a:cubicBezTo>
                    <a:pt x="222" y="24"/>
                    <a:pt x="222" y="24"/>
                    <a:pt x="222" y="24"/>
                  </a:cubicBezTo>
                  <a:cubicBezTo>
                    <a:pt x="226" y="24"/>
                    <a:pt x="229" y="26"/>
                    <a:pt x="229" y="30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133" y="54"/>
                    <a:pt x="133" y="54"/>
                    <a:pt x="133" y="54"/>
                  </a:cubicBezTo>
                  <a:lnTo>
                    <a:pt x="139" y="29"/>
                  </a:lnTo>
                  <a:close/>
                  <a:moveTo>
                    <a:pt x="359" y="444"/>
                  </a:moveTo>
                  <a:lnTo>
                    <a:pt x="359" y="444"/>
                  </a:lnTo>
                  <a:cubicBezTo>
                    <a:pt x="274" y="444"/>
                    <a:pt x="204" y="373"/>
                    <a:pt x="204" y="284"/>
                  </a:cubicBezTo>
                  <a:cubicBezTo>
                    <a:pt x="204" y="196"/>
                    <a:pt x="274" y="124"/>
                    <a:pt x="359" y="124"/>
                  </a:cubicBezTo>
                  <a:cubicBezTo>
                    <a:pt x="445" y="124"/>
                    <a:pt x="514" y="196"/>
                    <a:pt x="514" y="284"/>
                  </a:cubicBezTo>
                  <a:cubicBezTo>
                    <a:pt x="514" y="373"/>
                    <a:pt x="445" y="444"/>
                    <a:pt x="359" y="444"/>
                  </a:cubicBezTo>
                  <a:close/>
                  <a:moveTo>
                    <a:pt x="625" y="179"/>
                  </a:moveTo>
                  <a:lnTo>
                    <a:pt x="625" y="179"/>
                  </a:lnTo>
                  <a:cubicBezTo>
                    <a:pt x="607" y="179"/>
                    <a:pt x="593" y="164"/>
                    <a:pt x="593" y="147"/>
                  </a:cubicBezTo>
                  <a:cubicBezTo>
                    <a:pt x="593" y="129"/>
                    <a:pt x="607" y="115"/>
                    <a:pt x="625" y="115"/>
                  </a:cubicBezTo>
                  <a:cubicBezTo>
                    <a:pt x="641" y="115"/>
                    <a:pt x="655" y="129"/>
                    <a:pt x="655" y="147"/>
                  </a:cubicBezTo>
                  <a:cubicBezTo>
                    <a:pt x="655" y="164"/>
                    <a:pt x="641" y="179"/>
                    <a:pt x="625" y="1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4" name="Freeform 112"/>
          <p:cNvSpPr>
            <a:spLocks noChangeArrowheads="1"/>
          </p:cNvSpPr>
          <p:nvPr/>
        </p:nvSpPr>
        <p:spPr bwMode="auto">
          <a:xfrm>
            <a:off x="4040281" y="2844068"/>
            <a:ext cx="166741" cy="294575"/>
          </a:xfrm>
          <a:custGeom>
            <a:avLst/>
            <a:gdLst>
              <a:gd name="T0" fmla="*/ 340 w 398"/>
              <a:gd name="T1" fmla="*/ 0 h 702"/>
              <a:gd name="T2" fmla="*/ 340 w 398"/>
              <a:gd name="T3" fmla="*/ 0 h 702"/>
              <a:gd name="T4" fmla="*/ 55 w 398"/>
              <a:gd name="T5" fmla="*/ 0 h 702"/>
              <a:gd name="T6" fmla="*/ 0 w 398"/>
              <a:gd name="T7" fmla="*/ 56 h 702"/>
              <a:gd name="T8" fmla="*/ 0 w 398"/>
              <a:gd name="T9" fmla="*/ 645 h 702"/>
              <a:gd name="T10" fmla="*/ 55 w 398"/>
              <a:gd name="T11" fmla="*/ 701 h 702"/>
              <a:gd name="T12" fmla="*/ 340 w 398"/>
              <a:gd name="T13" fmla="*/ 701 h 702"/>
              <a:gd name="T14" fmla="*/ 397 w 398"/>
              <a:gd name="T15" fmla="*/ 645 h 702"/>
              <a:gd name="T16" fmla="*/ 397 w 398"/>
              <a:gd name="T17" fmla="*/ 56 h 702"/>
              <a:gd name="T18" fmla="*/ 340 w 398"/>
              <a:gd name="T19" fmla="*/ 0 h 702"/>
              <a:gd name="T20" fmla="*/ 196 w 398"/>
              <a:gd name="T21" fmla="*/ 63 h 702"/>
              <a:gd name="T22" fmla="*/ 196 w 398"/>
              <a:gd name="T23" fmla="*/ 63 h 702"/>
              <a:gd name="T24" fmla="*/ 208 w 398"/>
              <a:gd name="T25" fmla="*/ 60 h 702"/>
              <a:gd name="T26" fmla="*/ 211 w 398"/>
              <a:gd name="T27" fmla="*/ 63 h 702"/>
              <a:gd name="T28" fmla="*/ 216 w 398"/>
              <a:gd name="T29" fmla="*/ 71 h 702"/>
              <a:gd name="T30" fmla="*/ 211 w 398"/>
              <a:gd name="T31" fmla="*/ 78 h 702"/>
              <a:gd name="T32" fmla="*/ 203 w 398"/>
              <a:gd name="T33" fmla="*/ 83 h 702"/>
              <a:gd name="T34" fmla="*/ 196 w 398"/>
              <a:gd name="T35" fmla="*/ 78 h 702"/>
              <a:gd name="T36" fmla="*/ 192 w 398"/>
              <a:gd name="T37" fmla="*/ 71 h 702"/>
              <a:gd name="T38" fmla="*/ 196 w 398"/>
              <a:gd name="T39" fmla="*/ 63 h 702"/>
              <a:gd name="T40" fmla="*/ 233 w 398"/>
              <a:gd name="T41" fmla="*/ 630 h 702"/>
              <a:gd name="T42" fmla="*/ 233 w 398"/>
              <a:gd name="T43" fmla="*/ 630 h 702"/>
              <a:gd name="T44" fmla="*/ 163 w 398"/>
              <a:gd name="T45" fmla="*/ 630 h 702"/>
              <a:gd name="T46" fmla="*/ 151 w 398"/>
              <a:gd name="T47" fmla="*/ 619 h 702"/>
              <a:gd name="T48" fmla="*/ 163 w 398"/>
              <a:gd name="T49" fmla="*/ 607 h 702"/>
              <a:gd name="T50" fmla="*/ 233 w 398"/>
              <a:gd name="T51" fmla="*/ 607 h 702"/>
              <a:gd name="T52" fmla="*/ 245 w 398"/>
              <a:gd name="T53" fmla="*/ 619 h 702"/>
              <a:gd name="T54" fmla="*/ 233 w 398"/>
              <a:gd name="T55" fmla="*/ 630 h 702"/>
              <a:gd name="T56" fmla="*/ 373 w 398"/>
              <a:gd name="T57" fmla="*/ 560 h 702"/>
              <a:gd name="T58" fmla="*/ 373 w 398"/>
              <a:gd name="T59" fmla="*/ 560 h 702"/>
              <a:gd name="T60" fmla="*/ 23 w 398"/>
              <a:gd name="T61" fmla="*/ 560 h 702"/>
              <a:gd name="T62" fmla="*/ 23 w 398"/>
              <a:gd name="T63" fmla="*/ 141 h 702"/>
              <a:gd name="T64" fmla="*/ 373 w 398"/>
              <a:gd name="T65" fmla="*/ 141 h 702"/>
              <a:gd name="T66" fmla="*/ 373 w 398"/>
              <a:gd name="T67" fmla="*/ 56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8" h="702">
                <a:moveTo>
                  <a:pt x="340" y="0"/>
                </a:moveTo>
                <a:lnTo>
                  <a:pt x="340" y="0"/>
                </a:lnTo>
                <a:cubicBezTo>
                  <a:pt x="55" y="0"/>
                  <a:pt x="55" y="0"/>
                  <a:pt x="55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645"/>
                  <a:pt x="0" y="645"/>
                  <a:pt x="0" y="645"/>
                </a:cubicBezTo>
                <a:cubicBezTo>
                  <a:pt x="0" y="676"/>
                  <a:pt x="25" y="701"/>
                  <a:pt x="55" y="701"/>
                </a:cubicBezTo>
                <a:cubicBezTo>
                  <a:pt x="340" y="701"/>
                  <a:pt x="340" y="701"/>
                  <a:pt x="340" y="701"/>
                </a:cubicBezTo>
                <a:cubicBezTo>
                  <a:pt x="372" y="701"/>
                  <a:pt x="397" y="676"/>
                  <a:pt x="397" y="645"/>
                </a:cubicBezTo>
                <a:cubicBezTo>
                  <a:pt x="397" y="56"/>
                  <a:pt x="397" y="56"/>
                  <a:pt x="397" y="56"/>
                </a:cubicBezTo>
                <a:cubicBezTo>
                  <a:pt x="397" y="25"/>
                  <a:pt x="372" y="0"/>
                  <a:pt x="340" y="0"/>
                </a:cubicBezTo>
                <a:close/>
                <a:moveTo>
                  <a:pt x="196" y="63"/>
                </a:moveTo>
                <a:lnTo>
                  <a:pt x="196" y="63"/>
                </a:lnTo>
                <a:cubicBezTo>
                  <a:pt x="199" y="60"/>
                  <a:pt x="204" y="59"/>
                  <a:pt x="208" y="60"/>
                </a:cubicBezTo>
                <a:cubicBezTo>
                  <a:pt x="209" y="61"/>
                  <a:pt x="210" y="62"/>
                  <a:pt x="211" y="63"/>
                </a:cubicBezTo>
                <a:cubicBezTo>
                  <a:pt x="213" y="65"/>
                  <a:pt x="216" y="68"/>
                  <a:pt x="216" y="71"/>
                </a:cubicBezTo>
                <a:cubicBezTo>
                  <a:pt x="216" y="74"/>
                  <a:pt x="214" y="76"/>
                  <a:pt x="211" y="78"/>
                </a:cubicBezTo>
                <a:cubicBezTo>
                  <a:pt x="209" y="81"/>
                  <a:pt x="206" y="83"/>
                  <a:pt x="203" y="83"/>
                </a:cubicBezTo>
                <a:cubicBezTo>
                  <a:pt x="201" y="83"/>
                  <a:pt x="198" y="81"/>
                  <a:pt x="196" y="78"/>
                </a:cubicBezTo>
                <a:cubicBezTo>
                  <a:pt x="193" y="76"/>
                  <a:pt x="192" y="74"/>
                  <a:pt x="192" y="71"/>
                </a:cubicBezTo>
                <a:cubicBezTo>
                  <a:pt x="192" y="68"/>
                  <a:pt x="193" y="65"/>
                  <a:pt x="196" y="63"/>
                </a:cubicBezTo>
                <a:close/>
                <a:moveTo>
                  <a:pt x="233" y="630"/>
                </a:moveTo>
                <a:lnTo>
                  <a:pt x="233" y="630"/>
                </a:lnTo>
                <a:cubicBezTo>
                  <a:pt x="163" y="630"/>
                  <a:pt x="163" y="630"/>
                  <a:pt x="163" y="630"/>
                </a:cubicBezTo>
                <a:cubicBezTo>
                  <a:pt x="156" y="630"/>
                  <a:pt x="151" y="625"/>
                  <a:pt x="151" y="619"/>
                </a:cubicBezTo>
                <a:cubicBezTo>
                  <a:pt x="151" y="612"/>
                  <a:pt x="156" y="607"/>
                  <a:pt x="163" y="607"/>
                </a:cubicBezTo>
                <a:cubicBezTo>
                  <a:pt x="233" y="607"/>
                  <a:pt x="233" y="607"/>
                  <a:pt x="233" y="607"/>
                </a:cubicBezTo>
                <a:cubicBezTo>
                  <a:pt x="239" y="607"/>
                  <a:pt x="245" y="612"/>
                  <a:pt x="245" y="619"/>
                </a:cubicBezTo>
                <a:cubicBezTo>
                  <a:pt x="245" y="625"/>
                  <a:pt x="239" y="630"/>
                  <a:pt x="233" y="630"/>
                </a:cubicBezTo>
                <a:close/>
                <a:moveTo>
                  <a:pt x="373" y="560"/>
                </a:moveTo>
                <a:lnTo>
                  <a:pt x="373" y="560"/>
                </a:lnTo>
                <a:cubicBezTo>
                  <a:pt x="23" y="560"/>
                  <a:pt x="23" y="560"/>
                  <a:pt x="23" y="560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373" y="141"/>
                  <a:pt x="373" y="141"/>
                  <a:pt x="373" y="141"/>
                </a:cubicBezTo>
                <a:lnTo>
                  <a:pt x="373" y="560"/>
                </a:lnTo>
                <a:close/>
              </a:path>
            </a:pathLst>
          </a:custGeom>
          <a:solidFill>
            <a:srgbClr val="02D35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7981" y="2347550"/>
            <a:ext cx="261228" cy="64844"/>
            <a:chOff x="547981" y="2347550"/>
            <a:chExt cx="261228" cy="64844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547981" y="2347550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8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2 h 154"/>
                <a:gd name="T26" fmla="*/ 120 w 145"/>
                <a:gd name="T27" fmla="*/ 36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6 h 154"/>
                <a:gd name="T34" fmla="*/ 19 w 145"/>
                <a:gd name="T35" fmla="*/ 22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2"/>
                    <a:pt x="71" y="127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7"/>
                    <a:pt x="19" y="22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618382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673963" y="2364224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7" y="115"/>
                    <a:pt x="39" y="115"/>
                  </a:cubicBezTo>
                  <a:cubicBezTo>
                    <a:pt x="23" y="115"/>
                    <a:pt x="12" y="109"/>
                    <a:pt x="6" y="100"/>
                  </a:cubicBezTo>
                  <a:cubicBezTo>
                    <a:pt x="1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22133" y="2362372"/>
              <a:ext cx="38907" cy="5002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6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1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1"/>
                  </a:cubicBezTo>
                  <a:cubicBezTo>
                    <a:pt x="91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766597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2781" y="2347550"/>
            <a:ext cx="411294" cy="81518"/>
            <a:chOff x="1342781" y="2347550"/>
            <a:chExt cx="411294" cy="81518"/>
          </a:xfrm>
        </p:grpSpPr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1342781" y="2347550"/>
              <a:ext cx="50022" cy="64843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70 w 119"/>
                <a:gd name="T11" fmla="*/ 18 h 154"/>
                <a:gd name="T12" fmla="*/ 70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1385392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1437267" y="234755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1455793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1505816" y="236237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59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59"/>
                  </a:cubicBezTo>
                  <a:cubicBezTo>
                    <a:pt x="17" y="87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1559543" y="2347550"/>
              <a:ext cx="38907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2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4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2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4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1607713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1663293" y="2362372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20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5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1711463" y="2362372"/>
              <a:ext cx="42612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4677" y="2343845"/>
            <a:ext cx="313104" cy="68549"/>
            <a:chOff x="2274677" y="2343845"/>
            <a:chExt cx="313104" cy="68549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227467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2337669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2389544" y="2362372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9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7 w 156"/>
                <a:gd name="T25" fmla="*/ 3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4" y="0"/>
                    <a:pt x="144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2465504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251552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2543317" y="2362372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63963" y="2351255"/>
            <a:ext cx="168595" cy="64843"/>
            <a:chOff x="3163963" y="2351255"/>
            <a:chExt cx="168595" cy="64843"/>
          </a:xfrm>
        </p:grpSpPr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3163963" y="2351255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3 w 111"/>
                <a:gd name="T15" fmla="*/ 88 h 155"/>
                <a:gd name="T16" fmla="*/ 20 w 111"/>
                <a:gd name="T17" fmla="*/ 88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3219544" y="2351255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2 w 126"/>
                <a:gd name="T15" fmla="*/ 18 h 155"/>
                <a:gd name="T16" fmla="*/ 22 w 126"/>
                <a:gd name="T17" fmla="*/ 18 h 155"/>
                <a:gd name="T18" fmla="*/ 22 w 126"/>
                <a:gd name="T19" fmla="*/ 134 h 155"/>
                <a:gd name="T20" fmla="*/ 57 w 126"/>
                <a:gd name="T21" fmla="*/ 134 h 155"/>
                <a:gd name="T22" fmla="*/ 104 w 126"/>
                <a:gd name="T23" fmla="*/ 76 h 155"/>
                <a:gd name="T24" fmla="*/ 57 w 126"/>
                <a:gd name="T25" fmla="*/ 18 h 155"/>
                <a:gd name="T26" fmla="*/ 22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2" y="18"/>
                  </a:moveTo>
                  <a:lnTo>
                    <a:pt x="22" y="18"/>
                  </a:lnTo>
                  <a:cubicBezTo>
                    <a:pt x="22" y="134"/>
                    <a:pt x="22" y="134"/>
                    <a:pt x="22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4" y="114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3275124" y="2351255"/>
              <a:ext cx="57434" cy="64843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0 h 155"/>
                <a:gd name="T20" fmla="*/ 69 w 138"/>
                <a:gd name="T21" fmla="*/ 22 h 155"/>
                <a:gd name="T22" fmla="*/ 45 w 138"/>
                <a:gd name="T23" fmla="*/ 90 h 155"/>
                <a:gd name="T24" fmla="*/ 93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129" y="2343845"/>
            <a:ext cx="516897" cy="68549"/>
            <a:chOff x="3866129" y="2343845"/>
            <a:chExt cx="516897" cy="68549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3866129" y="2343845"/>
              <a:ext cx="50022" cy="68549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59 w 119"/>
                <a:gd name="T5" fmla="*/ 144 h 163"/>
                <a:gd name="T6" fmla="*/ 97 w 119"/>
                <a:gd name="T7" fmla="*/ 116 h 163"/>
                <a:gd name="T8" fmla="*/ 56 w 119"/>
                <a:gd name="T9" fmla="*/ 89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4 w 119"/>
                <a:gd name="T21" fmla="*/ 42 h 163"/>
                <a:gd name="T22" fmla="*/ 70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59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6"/>
                  </a:cubicBezTo>
                  <a:cubicBezTo>
                    <a:pt x="97" y="97"/>
                    <a:pt x="83" y="95"/>
                    <a:pt x="56" y="89"/>
                  </a:cubicBezTo>
                  <a:cubicBezTo>
                    <a:pt x="21" y="81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30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2"/>
                    <a:pt x="38" y="63"/>
                    <a:pt x="70" y="71"/>
                  </a:cubicBezTo>
                  <a:cubicBezTo>
                    <a:pt x="85" y="74"/>
                    <a:pt x="97" y="77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59" y="162"/>
                  </a:cubicBezTo>
                  <a:cubicBezTo>
                    <a:pt x="22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3925415" y="2362372"/>
              <a:ext cx="64843" cy="48170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3999522" y="236237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051397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075481" y="2351255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132915" y="2347550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8 h 154"/>
                <a:gd name="T16" fmla="*/ 20 w 111"/>
                <a:gd name="T17" fmla="*/ 88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8 w 111"/>
                <a:gd name="T31" fmla="*/ 18 h 154"/>
                <a:gd name="T32" fmla="*/ 20 w 111"/>
                <a:gd name="T33" fmla="*/ 18 h 154"/>
                <a:gd name="T34" fmla="*/ 20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9"/>
                    <a:pt x="20" y="69"/>
                    <a:pt x="20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188495" y="2347550"/>
              <a:ext cx="38906" cy="64843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1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7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7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236665" y="2362372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292245" y="2362372"/>
              <a:ext cx="38906" cy="48170"/>
            </a:xfrm>
            <a:custGeom>
              <a:avLst/>
              <a:gdLst>
                <a:gd name="T0" fmla="*/ 74 w 93"/>
                <a:gd name="T1" fmla="*/ 46 h 116"/>
                <a:gd name="T2" fmla="*/ 74 w 93"/>
                <a:gd name="T3" fmla="*/ 46 h 116"/>
                <a:gd name="T4" fmla="*/ 51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3 h 116"/>
                <a:gd name="T14" fmla="*/ 17 w 93"/>
                <a:gd name="T15" fmla="*/ 3 h 116"/>
                <a:gd name="T16" fmla="*/ 17 w 93"/>
                <a:gd name="T17" fmla="*/ 20 h 116"/>
                <a:gd name="T18" fmla="*/ 53 w 93"/>
                <a:gd name="T19" fmla="*/ 0 h 116"/>
                <a:gd name="T20" fmla="*/ 87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4 w 93"/>
                <a:gd name="T29" fmla="*/ 115 h 116"/>
                <a:gd name="T30" fmla="*/ 74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1" y="17"/>
                  </a:cubicBezTo>
                  <a:cubicBezTo>
                    <a:pt x="30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6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340415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05437" y="2343845"/>
            <a:ext cx="431675" cy="68549"/>
            <a:chOff x="4805437" y="2343845"/>
            <a:chExt cx="431675" cy="68549"/>
          </a:xfrm>
        </p:grpSpPr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0543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870281" y="236237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20303" y="234755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940683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987000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7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5042580" y="2347550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20 w 95"/>
                <a:gd name="T7" fmla="*/ 87 h 154"/>
                <a:gd name="T8" fmla="*/ 20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20 w 95"/>
                <a:gd name="T15" fmla="*/ 0 h 154"/>
                <a:gd name="T16" fmla="*/ 20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20" y="67"/>
                    <a:pt x="20" y="87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71" y="38"/>
                    <a:pt x="83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5092603" y="2362372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5146330" y="236237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194500" y="2362372"/>
              <a:ext cx="42612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5505" y="2347550"/>
            <a:ext cx="168593" cy="66696"/>
            <a:chOff x="5785505" y="2347550"/>
            <a:chExt cx="168593" cy="66696"/>
          </a:xfrm>
        </p:grpSpPr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785505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805884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9 w 111"/>
                <a:gd name="T29" fmla="*/ 44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9" y="64"/>
                    <a:pt x="89" y="44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857759" y="2362372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90963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14009" y="2347550"/>
            <a:ext cx="379799" cy="66696"/>
            <a:chOff x="7414009" y="2347550"/>
            <a:chExt cx="379799" cy="66696"/>
          </a:xfrm>
        </p:grpSpPr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7414009" y="2347550"/>
              <a:ext cx="51875" cy="64843"/>
            </a:xfrm>
            <a:custGeom>
              <a:avLst/>
              <a:gdLst>
                <a:gd name="T0" fmla="*/ 0 w 123"/>
                <a:gd name="T1" fmla="*/ 0 h 154"/>
                <a:gd name="T2" fmla="*/ 21 w 123"/>
                <a:gd name="T3" fmla="*/ 0 h 154"/>
                <a:gd name="T4" fmla="*/ 21 w 123"/>
                <a:gd name="T5" fmla="*/ 62 h 154"/>
                <a:gd name="T6" fmla="*/ 101 w 123"/>
                <a:gd name="T7" fmla="*/ 62 h 154"/>
                <a:gd name="T8" fmla="*/ 101 w 123"/>
                <a:gd name="T9" fmla="*/ 0 h 154"/>
                <a:gd name="T10" fmla="*/ 122 w 123"/>
                <a:gd name="T11" fmla="*/ 0 h 154"/>
                <a:gd name="T12" fmla="*/ 122 w 123"/>
                <a:gd name="T13" fmla="*/ 153 h 154"/>
                <a:gd name="T14" fmla="*/ 101 w 123"/>
                <a:gd name="T15" fmla="*/ 153 h 154"/>
                <a:gd name="T16" fmla="*/ 101 w 123"/>
                <a:gd name="T17" fmla="*/ 81 h 154"/>
                <a:gd name="T18" fmla="*/ 21 w 123"/>
                <a:gd name="T19" fmla="*/ 81 h 154"/>
                <a:gd name="T20" fmla="*/ 21 w 123"/>
                <a:gd name="T21" fmla="*/ 153 h 154"/>
                <a:gd name="T22" fmla="*/ 0 w 123"/>
                <a:gd name="T23" fmla="*/ 153 h 154"/>
                <a:gd name="T24" fmla="*/ 0 w 12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7475148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7527023" y="23623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7575193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7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0"/>
                    <a:pt x="64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8"/>
                  </a:cubicBezTo>
                  <a:cubicBezTo>
                    <a:pt x="20" y="124"/>
                    <a:pt x="33" y="140"/>
                    <a:pt x="53" y="140"/>
                  </a:cubicBezTo>
                  <a:cubicBezTo>
                    <a:pt x="74" y="140"/>
                    <a:pt x="87" y="124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630773" y="2347550"/>
              <a:ext cx="38906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3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1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7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730818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774934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6933" y="2343845"/>
            <a:ext cx="446495" cy="70401"/>
            <a:chOff x="6496933" y="2343845"/>
            <a:chExt cx="446495" cy="70401"/>
          </a:xfrm>
        </p:grpSpPr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6496933" y="2343845"/>
              <a:ext cx="57432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6559925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6611800" y="2362372"/>
              <a:ext cx="64843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6685907" y="2362372"/>
              <a:ext cx="42611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6734076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6787803" y="2362372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6815594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6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6869321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1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692119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169075" y="5230319"/>
            <a:ext cx="518750" cy="66697"/>
            <a:chOff x="2169075" y="5230319"/>
            <a:chExt cx="518750" cy="66697"/>
          </a:xfrm>
        </p:grpSpPr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169075" y="5230319"/>
              <a:ext cx="81518" cy="64843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3 h 155"/>
                <a:gd name="T6" fmla="*/ 84 w 192"/>
                <a:gd name="T7" fmla="*/ 0 h 155"/>
                <a:gd name="T8" fmla="*/ 106 w 192"/>
                <a:gd name="T9" fmla="*/ 0 h 155"/>
                <a:gd name="T10" fmla="*/ 140 w 192"/>
                <a:gd name="T11" fmla="*/ 122 h 155"/>
                <a:gd name="T12" fmla="*/ 171 w 192"/>
                <a:gd name="T13" fmla="*/ 0 h 155"/>
                <a:gd name="T14" fmla="*/ 191 w 192"/>
                <a:gd name="T15" fmla="*/ 0 h 155"/>
                <a:gd name="T16" fmla="*/ 150 w 192"/>
                <a:gd name="T17" fmla="*/ 154 h 155"/>
                <a:gd name="T18" fmla="*/ 130 w 192"/>
                <a:gd name="T19" fmla="*/ 154 h 155"/>
                <a:gd name="T20" fmla="*/ 95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3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40" y="122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0" y="154"/>
                  </a:lnTo>
                  <a:lnTo>
                    <a:pt x="130" y="154"/>
                  </a:lnTo>
                  <a:lnTo>
                    <a:pt x="95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258004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276531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308026" y="523031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324700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372870" y="5246992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417334" y="5246992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491442" y="5230319"/>
              <a:ext cx="53727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4 h 155"/>
                <a:gd name="T20" fmla="*/ 58 w 126"/>
                <a:gd name="T21" fmla="*/ 134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88" y="134"/>
                    <a:pt x="103" y="115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2554433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2584075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2597044" y="5248846"/>
              <a:ext cx="42612" cy="48170"/>
            </a:xfrm>
            <a:custGeom>
              <a:avLst/>
              <a:gdLst>
                <a:gd name="T0" fmla="*/ 0 w 103"/>
                <a:gd name="T1" fmla="*/ 0 h 113"/>
                <a:gd name="T2" fmla="*/ 20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2645213" y="5246992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314990" y="5230319"/>
            <a:ext cx="472433" cy="85223"/>
            <a:chOff x="1314990" y="5230319"/>
            <a:chExt cx="472433" cy="85223"/>
          </a:xfrm>
        </p:grpSpPr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1314990" y="523031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7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7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1" y="32"/>
                    <a:pt x="120" y="3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1385392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1435414" y="5246992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8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1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4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2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1487290" y="5246992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39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1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2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1539165" y="524699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1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1592892" y="5230319"/>
              <a:ext cx="38907" cy="64843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9 w 94"/>
                <a:gd name="T7" fmla="*/ 88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3"/>
                    <a:pt x="93" y="84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1641061" y="5246992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9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6"/>
                    <a:pt x="54" y="16"/>
                  </a:cubicBezTo>
                  <a:cubicBezTo>
                    <a:pt x="33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1696642" y="5246992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6"/>
                    <a:pt x="53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1744811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084299" y="5230319"/>
            <a:ext cx="327923" cy="66696"/>
            <a:chOff x="3084299" y="5230319"/>
            <a:chExt cx="327923" cy="66696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084299" y="5230319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147290" y="5246992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195460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243629" y="5230319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297356" y="5246992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341821" y="5246992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388138" y="5235876"/>
              <a:ext cx="24084" cy="61139"/>
            </a:xfrm>
            <a:custGeom>
              <a:avLst/>
              <a:gdLst>
                <a:gd name="T0" fmla="*/ 45 w 56"/>
                <a:gd name="T1" fmla="*/ 129 h 146"/>
                <a:gd name="T2" fmla="*/ 45 w 56"/>
                <a:gd name="T3" fmla="*/ 129 h 146"/>
                <a:gd name="T4" fmla="*/ 55 w 56"/>
                <a:gd name="T5" fmla="*/ 128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9"/>
                  </a:moveTo>
                  <a:lnTo>
                    <a:pt x="45" y="129"/>
                  </a:lnTo>
                  <a:cubicBezTo>
                    <a:pt x="47" y="129"/>
                    <a:pt x="51" y="128"/>
                    <a:pt x="55" y="128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9"/>
                    <a:pt x="45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969879" y="5228466"/>
            <a:ext cx="311250" cy="68550"/>
            <a:chOff x="3969879" y="5228466"/>
            <a:chExt cx="311250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3969879" y="5228466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4032870" y="5246992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4084745" y="5246992"/>
              <a:ext cx="64843" cy="48170"/>
            </a:xfrm>
            <a:custGeom>
              <a:avLst/>
              <a:gdLst>
                <a:gd name="T0" fmla="*/ 135 w 156"/>
                <a:gd name="T1" fmla="*/ 45 h 115"/>
                <a:gd name="T2" fmla="*/ 135 w 156"/>
                <a:gd name="T3" fmla="*/ 45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2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5 w 156"/>
                <a:gd name="T43" fmla="*/ 114 h 115"/>
                <a:gd name="T44" fmla="*/ 135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4158853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4210728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4236665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527602" y="5230319"/>
            <a:ext cx="301986" cy="66696"/>
            <a:chOff x="527602" y="5230319"/>
            <a:chExt cx="301986" cy="66696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27602" y="5230319"/>
              <a:ext cx="50022" cy="64843"/>
            </a:xfrm>
            <a:custGeom>
              <a:avLst/>
              <a:gdLst>
                <a:gd name="T0" fmla="*/ 59 w 118"/>
                <a:gd name="T1" fmla="*/ 0 h 155"/>
                <a:gd name="T2" fmla="*/ 59 w 118"/>
                <a:gd name="T3" fmla="*/ 0 h 155"/>
                <a:gd name="T4" fmla="*/ 92 w 118"/>
                <a:gd name="T5" fmla="*/ 5 h 155"/>
                <a:gd name="T6" fmla="*/ 112 w 118"/>
                <a:gd name="T7" fmla="*/ 43 h 155"/>
                <a:gd name="T8" fmla="*/ 91 w 118"/>
                <a:gd name="T9" fmla="*/ 78 h 155"/>
                <a:gd name="T10" fmla="*/ 109 w 118"/>
                <a:gd name="T11" fmla="*/ 106 h 155"/>
                <a:gd name="T12" fmla="*/ 110 w 118"/>
                <a:gd name="T13" fmla="*/ 131 h 155"/>
                <a:gd name="T14" fmla="*/ 117 w 118"/>
                <a:gd name="T15" fmla="*/ 149 h 155"/>
                <a:gd name="T16" fmla="*/ 117 w 118"/>
                <a:gd name="T17" fmla="*/ 154 h 155"/>
                <a:gd name="T18" fmla="*/ 93 w 118"/>
                <a:gd name="T19" fmla="*/ 154 h 155"/>
                <a:gd name="T20" fmla="*/ 89 w 118"/>
                <a:gd name="T21" fmla="*/ 132 h 155"/>
                <a:gd name="T22" fmla="*/ 88 w 118"/>
                <a:gd name="T23" fmla="*/ 113 h 155"/>
                <a:gd name="T24" fmla="*/ 54 w 118"/>
                <a:gd name="T25" fmla="*/ 88 h 155"/>
                <a:gd name="T26" fmla="*/ 20 w 118"/>
                <a:gd name="T27" fmla="*/ 88 h 155"/>
                <a:gd name="T28" fmla="*/ 20 w 118"/>
                <a:gd name="T29" fmla="*/ 154 h 155"/>
                <a:gd name="T30" fmla="*/ 0 w 118"/>
                <a:gd name="T31" fmla="*/ 154 h 155"/>
                <a:gd name="T32" fmla="*/ 0 w 118"/>
                <a:gd name="T33" fmla="*/ 0 h 155"/>
                <a:gd name="T34" fmla="*/ 59 w 118"/>
                <a:gd name="T35" fmla="*/ 0 h 155"/>
                <a:gd name="T36" fmla="*/ 19 w 118"/>
                <a:gd name="T37" fmla="*/ 70 h 155"/>
                <a:gd name="T38" fmla="*/ 19 w 118"/>
                <a:gd name="T39" fmla="*/ 70 h 155"/>
                <a:gd name="T40" fmla="*/ 56 w 118"/>
                <a:gd name="T41" fmla="*/ 70 h 155"/>
                <a:gd name="T42" fmla="*/ 91 w 118"/>
                <a:gd name="T43" fmla="*/ 43 h 155"/>
                <a:gd name="T44" fmla="*/ 56 w 118"/>
                <a:gd name="T45" fmla="*/ 18 h 155"/>
                <a:gd name="T46" fmla="*/ 19 w 118"/>
                <a:gd name="T47" fmla="*/ 18 h 155"/>
                <a:gd name="T48" fmla="*/ 19 w 118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2" y="5"/>
                  </a:cubicBezTo>
                  <a:cubicBezTo>
                    <a:pt x="105" y="13"/>
                    <a:pt x="112" y="25"/>
                    <a:pt x="112" y="43"/>
                  </a:cubicBezTo>
                  <a:cubicBezTo>
                    <a:pt x="112" y="59"/>
                    <a:pt x="105" y="71"/>
                    <a:pt x="91" y="78"/>
                  </a:cubicBezTo>
                  <a:cubicBezTo>
                    <a:pt x="105" y="81"/>
                    <a:pt x="108" y="90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1" y="141"/>
                    <a:pt x="112" y="147"/>
                    <a:pt x="117" y="149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0" y="149"/>
                    <a:pt x="90" y="142"/>
                    <a:pt x="89" y="13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6" y="90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19" y="70"/>
                  </a:moveTo>
                  <a:lnTo>
                    <a:pt x="19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83182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35057" y="5246992"/>
              <a:ext cx="64843" cy="48170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7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5"/>
                    <a:pt x="132" y="15"/>
                    <a:pt x="115" y="15"/>
                  </a:cubicBezTo>
                  <a:cubicBezTo>
                    <a:pt x="98" y="15"/>
                    <a:pt x="87" y="27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6" y="0"/>
                    <a:pt x="76" y="5"/>
                    <a:pt x="83" y="16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11016" y="5246992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759186" y="5235876"/>
              <a:ext cx="24085" cy="61139"/>
            </a:xfrm>
            <a:custGeom>
              <a:avLst/>
              <a:gdLst>
                <a:gd name="T0" fmla="*/ 46 w 58"/>
                <a:gd name="T1" fmla="*/ 129 h 146"/>
                <a:gd name="T2" fmla="*/ 46 w 58"/>
                <a:gd name="T3" fmla="*/ 129 h 146"/>
                <a:gd name="T4" fmla="*/ 57 w 58"/>
                <a:gd name="T5" fmla="*/ 128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9"/>
                  </a:moveTo>
                  <a:lnTo>
                    <a:pt x="46" y="129"/>
                  </a:lnTo>
                  <a:cubicBezTo>
                    <a:pt x="48" y="129"/>
                    <a:pt x="51" y="128"/>
                    <a:pt x="57" y="12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9"/>
                    <a:pt x="46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786977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4054" y="2347550"/>
            <a:ext cx="233437" cy="66696"/>
            <a:chOff x="8344054" y="2347550"/>
            <a:chExt cx="233437" cy="66696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8344054" y="2347550"/>
              <a:ext cx="50023" cy="64843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8386666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8436688" y="2347550"/>
              <a:ext cx="44464" cy="66696"/>
            </a:xfrm>
            <a:custGeom>
              <a:avLst/>
              <a:gdLst>
                <a:gd name="T0" fmla="*/ 0 w 106"/>
                <a:gd name="T1" fmla="*/ 0 h 158"/>
                <a:gd name="T2" fmla="*/ 0 w 106"/>
                <a:gd name="T3" fmla="*/ 0 h 158"/>
                <a:gd name="T4" fmla="*/ 19 w 106"/>
                <a:gd name="T5" fmla="*/ 0 h 158"/>
                <a:gd name="T6" fmla="*/ 19 w 106"/>
                <a:gd name="T7" fmla="*/ 57 h 158"/>
                <a:gd name="T8" fmla="*/ 56 w 106"/>
                <a:gd name="T9" fmla="*/ 38 h 158"/>
                <a:gd name="T10" fmla="*/ 105 w 106"/>
                <a:gd name="T11" fmla="*/ 97 h 158"/>
                <a:gd name="T12" fmla="*/ 56 w 106"/>
                <a:gd name="T13" fmla="*/ 157 h 158"/>
                <a:gd name="T14" fmla="*/ 19 w 106"/>
                <a:gd name="T15" fmla="*/ 139 h 158"/>
                <a:gd name="T16" fmla="*/ 19 w 106"/>
                <a:gd name="T17" fmla="*/ 153 h 158"/>
                <a:gd name="T18" fmla="*/ 0 w 106"/>
                <a:gd name="T19" fmla="*/ 153 h 158"/>
                <a:gd name="T20" fmla="*/ 0 w 106"/>
                <a:gd name="T21" fmla="*/ 0 h 158"/>
                <a:gd name="T22" fmla="*/ 51 w 106"/>
                <a:gd name="T23" fmla="*/ 140 h 158"/>
                <a:gd name="T24" fmla="*/ 51 w 106"/>
                <a:gd name="T25" fmla="*/ 140 h 158"/>
                <a:gd name="T26" fmla="*/ 85 w 106"/>
                <a:gd name="T27" fmla="*/ 98 h 158"/>
                <a:gd name="T28" fmla="*/ 51 w 106"/>
                <a:gd name="T29" fmla="*/ 55 h 158"/>
                <a:gd name="T30" fmla="*/ 18 w 106"/>
                <a:gd name="T31" fmla="*/ 96 h 158"/>
                <a:gd name="T32" fmla="*/ 51 w 106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44"/>
                    <a:pt x="40" y="38"/>
                    <a:pt x="56" y="38"/>
                  </a:cubicBezTo>
                  <a:cubicBezTo>
                    <a:pt x="84" y="38"/>
                    <a:pt x="105" y="60"/>
                    <a:pt x="105" y="97"/>
                  </a:cubicBezTo>
                  <a:cubicBezTo>
                    <a:pt x="105" y="134"/>
                    <a:pt x="85" y="157"/>
                    <a:pt x="56" y="157"/>
                  </a:cubicBezTo>
                  <a:cubicBezTo>
                    <a:pt x="40" y="157"/>
                    <a:pt x="29" y="152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5" y="124"/>
                    <a:pt x="85" y="98"/>
                  </a:cubicBezTo>
                  <a:cubicBezTo>
                    <a:pt x="85" y="70"/>
                    <a:pt x="72" y="55"/>
                    <a:pt x="51" y="55"/>
                  </a:cubicBezTo>
                  <a:cubicBezTo>
                    <a:pt x="30" y="55"/>
                    <a:pt x="18" y="68"/>
                    <a:pt x="18" y="96"/>
                  </a:cubicBezTo>
                  <a:cubicBezTo>
                    <a:pt x="18" y="124"/>
                    <a:pt x="31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8490416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850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8553407" y="2351255"/>
              <a:ext cx="24084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4" name="Freeform 222"/>
          <p:cNvSpPr>
            <a:spLocks noChangeArrowheads="1"/>
          </p:cNvSpPr>
          <p:nvPr/>
        </p:nvSpPr>
        <p:spPr bwMode="auto">
          <a:xfrm>
            <a:off x="7512202" y="3320206"/>
            <a:ext cx="57432" cy="68550"/>
          </a:xfrm>
          <a:custGeom>
            <a:avLst/>
            <a:gdLst>
              <a:gd name="T0" fmla="*/ 134 w 135"/>
              <a:gd name="T1" fmla="*/ 101 h 163"/>
              <a:gd name="T2" fmla="*/ 134 w 135"/>
              <a:gd name="T3" fmla="*/ 101 h 163"/>
              <a:gd name="T4" fmla="*/ 68 w 135"/>
              <a:gd name="T5" fmla="*/ 162 h 163"/>
              <a:gd name="T6" fmla="*/ 0 w 135"/>
              <a:gd name="T7" fmla="*/ 79 h 163"/>
              <a:gd name="T8" fmla="*/ 70 w 135"/>
              <a:gd name="T9" fmla="*/ 0 h 163"/>
              <a:gd name="T10" fmla="*/ 133 w 135"/>
              <a:gd name="T11" fmla="*/ 51 h 163"/>
              <a:gd name="T12" fmla="*/ 112 w 135"/>
              <a:gd name="T13" fmla="*/ 51 h 163"/>
              <a:gd name="T14" fmla="*/ 69 w 135"/>
              <a:gd name="T15" fmla="*/ 19 h 163"/>
              <a:gd name="T16" fmla="*/ 20 w 135"/>
              <a:gd name="T17" fmla="*/ 81 h 163"/>
              <a:gd name="T18" fmla="*/ 69 w 135"/>
              <a:gd name="T19" fmla="*/ 143 h 163"/>
              <a:gd name="T20" fmla="*/ 113 w 135"/>
              <a:gd name="T21" fmla="*/ 101 h 163"/>
              <a:gd name="T22" fmla="*/ 134 w 135"/>
              <a:gd name="T23" fmla="*/ 10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3">
                <a:moveTo>
                  <a:pt x="134" y="101"/>
                </a:moveTo>
                <a:lnTo>
                  <a:pt x="134" y="101"/>
                </a:lnTo>
                <a:cubicBezTo>
                  <a:pt x="132" y="138"/>
                  <a:pt x="106" y="162"/>
                  <a:pt x="68" y="162"/>
                </a:cubicBezTo>
                <a:cubicBezTo>
                  <a:pt x="26" y="162"/>
                  <a:pt x="0" y="131"/>
                  <a:pt x="0" y="79"/>
                </a:cubicBezTo>
                <a:cubicBezTo>
                  <a:pt x="0" y="31"/>
                  <a:pt x="27" y="0"/>
                  <a:pt x="70" y="0"/>
                </a:cubicBezTo>
                <a:cubicBezTo>
                  <a:pt x="106" y="0"/>
                  <a:pt x="129" y="20"/>
                  <a:pt x="133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8" y="30"/>
                  <a:pt x="93" y="19"/>
                  <a:pt x="69" y="19"/>
                </a:cubicBezTo>
                <a:cubicBezTo>
                  <a:pt x="39" y="19"/>
                  <a:pt x="20" y="41"/>
                  <a:pt x="20" y="81"/>
                </a:cubicBezTo>
                <a:cubicBezTo>
                  <a:pt x="20" y="120"/>
                  <a:pt x="40" y="143"/>
                  <a:pt x="69" y="143"/>
                </a:cubicBezTo>
                <a:cubicBezTo>
                  <a:pt x="94" y="143"/>
                  <a:pt x="112" y="127"/>
                  <a:pt x="113" y="101"/>
                </a:cubicBezTo>
                <a:lnTo>
                  <a:pt x="134" y="101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Freeform 223"/>
          <p:cNvSpPr>
            <a:spLocks noChangeArrowheads="1"/>
          </p:cNvSpPr>
          <p:nvPr/>
        </p:nvSpPr>
        <p:spPr bwMode="auto">
          <a:xfrm>
            <a:off x="7578898" y="3322059"/>
            <a:ext cx="38906" cy="64843"/>
          </a:xfrm>
          <a:custGeom>
            <a:avLst/>
            <a:gdLst>
              <a:gd name="T0" fmla="*/ 75 w 94"/>
              <a:gd name="T1" fmla="*/ 85 h 155"/>
              <a:gd name="T2" fmla="*/ 75 w 94"/>
              <a:gd name="T3" fmla="*/ 85 h 155"/>
              <a:gd name="T4" fmla="*/ 52 w 94"/>
              <a:gd name="T5" fmla="*/ 56 h 155"/>
              <a:gd name="T6" fmla="*/ 18 w 94"/>
              <a:gd name="T7" fmla="*/ 87 h 155"/>
              <a:gd name="T8" fmla="*/ 18 w 94"/>
              <a:gd name="T9" fmla="*/ 154 h 155"/>
              <a:gd name="T10" fmla="*/ 0 w 94"/>
              <a:gd name="T11" fmla="*/ 154 h 155"/>
              <a:gd name="T12" fmla="*/ 0 w 94"/>
              <a:gd name="T13" fmla="*/ 0 h 155"/>
              <a:gd name="T14" fmla="*/ 18 w 94"/>
              <a:gd name="T15" fmla="*/ 0 h 155"/>
              <a:gd name="T16" fmla="*/ 18 w 94"/>
              <a:gd name="T17" fmla="*/ 58 h 155"/>
              <a:gd name="T18" fmla="*/ 54 w 94"/>
              <a:gd name="T19" fmla="*/ 40 h 155"/>
              <a:gd name="T20" fmla="*/ 88 w 94"/>
              <a:gd name="T21" fmla="*/ 54 h 155"/>
              <a:gd name="T22" fmla="*/ 93 w 94"/>
              <a:gd name="T23" fmla="*/ 81 h 155"/>
              <a:gd name="T24" fmla="*/ 93 w 94"/>
              <a:gd name="T25" fmla="*/ 86 h 155"/>
              <a:gd name="T26" fmla="*/ 93 w 94"/>
              <a:gd name="T27" fmla="*/ 154 h 155"/>
              <a:gd name="T28" fmla="*/ 75 w 94"/>
              <a:gd name="T29" fmla="*/ 154 h 155"/>
              <a:gd name="T30" fmla="*/ 75 w 94"/>
              <a:gd name="T31" fmla="*/ 8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155">
                <a:moveTo>
                  <a:pt x="75" y="85"/>
                </a:moveTo>
                <a:lnTo>
                  <a:pt x="75" y="85"/>
                </a:lnTo>
                <a:cubicBezTo>
                  <a:pt x="75" y="66"/>
                  <a:pt x="70" y="56"/>
                  <a:pt x="52" y="56"/>
                </a:cubicBezTo>
                <a:cubicBezTo>
                  <a:pt x="32" y="56"/>
                  <a:pt x="18" y="69"/>
                  <a:pt x="18" y="87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8"/>
                  <a:pt x="18" y="58"/>
                  <a:pt x="18" y="58"/>
                </a:cubicBezTo>
                <a:cubicBezTo>
                  <a:pt x="26" y="46"/>
                  <a:pt x="38" y="40"/>
                  <a:pt x="54" y="40"/>
                </a:cubicBezTo>
                <a:cubicBezTo>
                  <a:pt x="70" y="40"/>
                  <a:pt x="82" y="45"/>
                  <a:pt x="88" y="54"/>
                </a:cubicBezTo>
                <a:cubicBezTo>
                  <a:pt x="93" y="61"/>
                  <a:pt x="93" y="71"/>
                  <a:pt x="93" y="81"/>
                </a:cubicBezTo>
                <a:cubicBezTo>
                  <a:pt x="93" y="83"/>
                  <a:pt x="93" y="84"/>
                  <a:pt x="93" y="86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75" y="154"/>
                  <a:pt x="75" y="154"/>
                  <a:pt x="75" y="154"/>
                </a:cubicBezTo>
                <a:lnTo>
                  <a:pt x="75" y="85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Freeform 224"/>
          <p:cNvSpPr>
            <a:spLocks noChangeArrowheads="1"/>
          </p:cNvSpPr>
          <p:nvPr/>
        </p:nvSpPr>
        <p:spPr bwMode="auto">
          <a:xfrm>
            <a:off x="7627068" y="3336881"/>
            <a:ext cx="44464" cy="50022"/>
          </a:xfrm>
          <a:custGeom>
            <a:avLst/>
            <a:gdLst>
              <a:gd name="T0" fmla="*/ 36 w 106"/>
              <a:gd name="T1" fmla="*/ 119 h 120"/>
              <a:gd name="T2" fmla="*/ 36 w 106"/>
              <a:gd name="T3" fmla="*/ 119 h 120"/>
              <a:gd name="T4" fmla="*/ 0 w 106"/>
              <a:gd name="T5" fmla="*/ 86 h 120"/>
              <a:gd name="T6" fmla="*/ 38 w 106"/>
              <a:gd name="T7" fmla="*/ 50 h 120"/>
              <a:gd name="T8" fmla="*/ 69 w 106"/>
              <a:gd name="T9" fmla="*/ 46 h 120"/>
              <a:gd name="T10" fmla="*/ 74 w 106"/>
              <a:gd name="T11" fmla="*/ 34 h 120"/>
              <a:gd name="T12" fmla="*/ 49 w 106"/>
              <a:gd name="T13" fmla="*/ 17 h 120"/>
              <a:gd name="T14" fmla="*/ 22 w 106"/>
              <a:gd name="T15" fmla="*/ 38 h 120"/>
              <a:gd name="T16" fmla="*/ 4 w 106"/>
              <a:gd name="T17" fmla="*/ 38 h 120"/>
              <a:gd name="T18" fmla="*/ 4 w 106"/>
              <a:gd name="T19" fmla="*/ 37 h 120"/>
              <a:gd name="T20" fmla="*/ 49 w 106"/>
              <a:gd name="T21" fmla="*/ 0 h 120"/>
              <a:gd name="T22" fmla="*/ 93 w 106"/>
              <a:gd name="T23" fmla="*/ 35 h 120"/>
              <a:gd name="T24" fmla="*/ 93 w 106"/>
              <a:gd name="T25" fmla="*/ 91 h 120"/>
              <a:gd name="T26" fmla="*/ 100 w 106"/>
              <a:gd name="T27" fmla="*/ 103 h 120"/>
              <a:gd name="T28" fmla="*/ 105 w 106"/>
              <a:gd name="T29" fmla="*/ 101 h 120"/>
              <a:gd name="T30" fmla="*/ 105 w 106"/>
              <a:gd name="T31" fmla="*/ 116 h 120"/>
              <a:gd name="T32" fmla="*/ 94 w 106"/>
              <a:gd name="T33" fmla="*/ 118 h 120"/>
              <a:gd name="T34" fmla="*/ 75 w 106"/>
              <a:gd name="T35" fmla="*/ 101 h 120"/>
              <a:gd name="T36" fmla="*/ 75 w 106"/>
              <a:gd name="T37" fmla="*/ 100 h 120"/>
              <a:gd name="T38" fmla="*/ 36 w 106"/>
              <a:gd name="T39" fmla="*/ 119 h 120"/>
              <a:gd name="T40" fmla="*/ 39 w 106"/>
              <a:gd name="T41" fmla="*/ 67 h 120"/>
              <a:gd name="T42" fmla="*/ 39 w 106"/>
              <a:gd name="T43" fmla="*/ 67 h 120"/>
              <a:gd name="T44" fmla="*/ 19 w 106"/>
              <a:gd name="T45" fmla="*/ 86 h 120"/>
              <a:gd name="T46" fmla="*/ 39 w 106"/>
              <a:gd name="T47" fmla="*/ 103 h 120"/>
              <a:gd name="T48" fmla="*/ 74 w 106"/>
              <a:gd name="T49" fmla="*/ 75 h 120"/>
              <a:gd name="T50" fmla="*/ 74 w 106"/>
              <a:gd name="T51" fmla="*/ 59 h 120"/>
              <a:gd name="T52" fmla="*/ 39 w 106"/>
              <a:gd name="T53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6" h="120">
                <a:moveTo>
                  <a:pt x="36" y="119"/>
                </a:moveTo>
                <a:lnTo>
                  <a:pt x="36" y="119"/>
                </a:lnTo>
                <a:cubicBezTo>
                  <a:pt x="13" y="119"/>
                  <a:pt x="0" y="107"/>
                  <a:pt x="0" y="86"/>
                </a:cubicBezTo>
                <a:cubicBezTo>
                  <a:pt x="0" y="65"/>
                  <a:pt x="13" y="54"/>
                  <a:pt x="38" y="50"/>
                </a:cubicBezTo>
                <a:cubicBezTo>
                  <a:pt x="53" y="48"/>
                  <a:pt x="64" y="48"/>
                  <a:pt x="69" y="46"/>
                </a:cubicBezTo>
                <a:cubicBezTo>
                  <a:pt x="74" y="44"/>
                  <a:pt x="74" y="42"/>
                  <a:pt x="74" y="34"/>
                </a:cubicBezTo>
                <a:cubicBezTo>
                  <a:pt x="74" y="23"/>
                  <a:pt x="66" y="17"/>
                  <a:pt x="49" y="17"/>
                </a:cubicBezTo>
                <a:cubicBezTo>
                  <a:pt x="31" y="17"/>
                  <a:pt x="22" y="24"/>
                  <a:pt x="22" y="38"/>
                </a:cubicBezTo>
                <a:cubicBezTo>
                  <a:pt x="4" y="38"/>
                  <a:pt x="4" y="38"/>
                  <a:pt x="4" y="38"/>
                </a:cubicBezTo>
                <a:lnTo>
                  <a:pt x="4" y="37"/>
                </a:lnTo>
                <a:cubicBezTo>
                  <a:pt x="4" y="15"/>
                  <a:pt x="21" y="0"/>
                  <a:pt x="49" y="0"/>
                </a:cubicBezTo>
                <a:cubicBezTo>
                  <a:pt x="79" y="0"/>
                  <a:pt x="93" y="11"/>
                  <a:pt x="93" y="35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8"/>
                  <a:pt x="94" y="103"/>
                  <a:pt x="100" y="103"/>
                </a:cubicBezTo>
                <a:cubicBezTo>
                  <a:pt x="101" y="103"/>
                  <a:pt x="103" y="103"/>
                  <a:pt x="105" y="101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1" y="117"/>
                  <a:pt x="98" y="118"/>
                  <a:pt x="94" y="118"/>
                </a:cubicBezTo>
                <a:cubicBezTo>
                  <a:pt x="81" y="118"/>
                  <a:pt x="75" y="112"/>
                  <a:pt x="75" y="101"/>
                </a:cubicBezTo>
                <a:cubicBezTo>
                  <a:pt x="75" y="101"/>
                  <a:pt x="75" y="101"/>
                  <a:pt x="75" y="100"/>
                </a:cubicBezTo>
                <a:cubicBezTo>
                  <a:pt x="64" y="113"/>
                  <a:pt x="51" y="119"/>
                  <a:pt x="36" y="119"/>
                </a:cubicBezTo>
                <a:close/>
                <a:moveTo>
                  <a:pt x="39" y="67"/>
                </a:moveTo>
                <a:lnTo>
                  <a:pt x="39" y="67"/>
                </a:lnTo>
                <a:cubicBezTo>
                  <a:pt x="25" y="69"/>
                  <a:pt x="19" y="74"/>
                  <a:pt x="19" y="86"/>
                </a:cubicBezTo>
                <a:cubicBezTo>
                  <a:pt x="19" y="96"/>
                  <a:pt x="26" y="103"/>
                  <a:pt x="39" y="103"/>
                </a:cubicBezTo>
                <a:cubicBezTo>
                  <a:pt x="60" y="103"/>
                  <a:pt x="74" y="91"/>
                  <a:pt x="74" y="75"/>
                </a:cubicBezTo>
                <a:cubicBezTo>
                  <a:pt x="74" y="59"/>
                  <a:pt x="74" y="59"/>
                  <a:pt x="74" y="59"/>
                </a:cubicBezTo>
                <a:cubicBezTo>
                  <a:pt x="64" y="64"/>
                  <a:pt x="51" y="64"/>
                  <a:pt x="39" y="67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Freeform 225"/>
          <p:cNvSpPr>
            <a:spLocks noChangeArrowheads="1"/>
          </p:cNvSpPr>
          <p:nvPr/>
        </p:nvSpPr>
        <p:spPr bwMode="auto">
          <a:xfrm>
            <a:off x="7673384" y="3325765"/>
            <a:ext cx="24085" cy="61138"/>
          </a:xfrm>
          <a:custGeom>
            <a:avLst/>
            <a:gdLst>
              <a:gd name="T0" fmla="*/ 44 w 56"/>
              <a:gd name="T1" fmla="*/ 127 h 145"/>
              <a:gd name="T2" fmla="*/ 44 w 56"/>
              <a:gd name="T3" fmla="*/ 127 h 145"/>
              <a:gd name="T4" fmla="*/ 55 w 56"/>
              <a:gd name="T5" fmla="*/ 126 h 145"/>
              <a:gd name="T6" fmla="*/ 55 w 56"/>
              <a:gd name="T7" fmla="*/ 142 h 145"/>
              <a:gd name="T8" fmla="*/ 40 w 56"/>
              <a:gd name="T9" fmla="*/ 144 h 145"/>
              <a:gd name="T10" fmla="*/ 16 w 56"/>
              <a:gd name="T11" fmla="*/ 121 h 145"/>
              <a:gd name="T12" fmla="*/ 16 w 56"/>
              <a:gd name="T13" fmla="*/ 46 h 145"/>
              <a:gd name="T14" fmla="*/ 0 w 56"/>
              <a:gd name="T15" fmla="*/ 46 h 145"/>
              <a:gd name="T16" fmla="*/ 0 w 56"/>
              <a:gd name="T17" fmla="*/ 31 h 145"/>
              <a:gd name="T18" fmla="*/ 16 w 56"/>
              <a:gd name="T19" fmla="*/ 31 h 145"/>
              <a:gd name="T20" fmla="*/ 16 w 56"/>
              <a:gd name="T21" fmla="*/ 0 h 145"/>
              <a:gd name="T22" fmla="*/ 35 w 56"/>
              <a:gd name="T23" fmla="*/ 0 h 145"/>
              <a:gd name="T24" fmla="*/ 35 w 56"/>
              <a:gd name="T25" fmla="*/ 31 h 145"/>
              <a:gd name="T26" fmla="*/ 55 w 56"/>
              <a:gd name="T27" fmla="*/ 31 h 145"/>
              <a:gd name="T28" fmla="*/ 55 w 56"/>
              <a:gd name="T29" fmla="*/ 46 h 145"/>
              <a:gd name="T30" fmla="*/ 35 w 56"/>
              <a:gd name="T31" fmla="*/ 46 h 145"/>
              <a:gd name="T32" fmla="*/ 35 w 56"/>
              <a:gd name="T33" fmla="*/ 115 h 145"/>
              <a:gd name="T34" fmla="*/ 44 w 56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45">
                <a:moveTo>
                  <a:pt x="44" y="127"/>
                </a:moveTo>
                <a:lnTo>
                  <a:pt x="44" y="127"/>
                </a:lnTo>
                <a:cubicBezTo>
                  <a:pt x="46" y="127"/>
                  <a:pt x="50" y="127"/>
                  <a:pt x="55" y="126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49" y="144"/>
                  <a:pt x="43" y="144"/>
                  <a:pt x="40" y="144"/>
                </a:cubicBezTo>
                <a:cubicBezTo>
                  <a:pt x="21" y="144"/>
                  <a:pt x="16" y="138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31"/>
                  <a:pt x="35" y="31"/>
                  <a:pt x="3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46"/>
                  <a:pt x="55" y="46"/>
                  <a:pt x="5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23"/>
                  <a:pt x="36" y="127"/>
                  <a:pt x="44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2423" y="3322059"/>
            <a:ext cx="272343" cy="64844"/>
            <a:chOff x="542423" y="3322059"/>
            <a:chExt cx="272343" cy="64844"/>
          </a:xfrm>
        </p:grpSpPr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54242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562802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618382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668405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7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22133" y="3338733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7215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49 w 102"/>
                <a:gd name="T5" fmla="*/ 119 h 120"/>
                <a:gd name="T6" fmla="*/ 0 w 102"/>
                <a:gd name="T7" fmla="*/ 61 h 120"/>
                <a:gd name="T8" fmla="*/ 49 w 102"/>
                <a:gd name="T9" fmla="*/ 0 h 120"/>
                <a:gd name="T10" fmla="*/ 101 w 102"/>
                <a:gd name="T11" fmla="*/ 57 h 120"/>
                <a:gd name="T12" fmla="*/ 99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15034" y="3322059"/>
            <a:ext cx="270492" cy="64844"/>
            <a:chOff x="1415034" y="3322059"/>
            <a:chExt cx="270492" cy="64844"/>
          </a:xfrm>
        </p:grpSpPr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15034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435414" y="3322059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490995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4101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594745" y="3338733"/>
              <a:ext cx="38906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64291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24656" y="3320206"/>
            <a:ext cx="411295" cy="68550"/>
            <a:chOff x="2224656" y="3320206"/>
            <a:chExt cx="411295" cy="68550"/>
          </a:xfrm>
        </p:grpSpPr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222465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245035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00615" y="3322059"/>
              <a:ext cx="38907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48785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04365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52535" y="3336881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2524790" y="3323911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2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2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3" y="18"/>
                    <a:pt x="22" y="29"/>
                    <a:pt x="22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80" y="70"/>
                  </a:cubicBezTo>
                  <a:cubicBezTo>
                    <a:pt x="95" y="76"/>
                    <a:pt x="104" y="89"/>
                    <a:pt x="104" y="106"/>
                  </a:cubicBezTo>
                  <a:cubicBezTo>
                    <a:pt x="104" y="135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2576665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5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1 w 141"/>
                <a:gd name="T19" fmla="*/ 95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3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39834" y="3320206"/>
            <a:ext cx="411295" cy="68550"/>
            <a:chOff x="3039834" y="3320206"/>
            <a:chExt cx="411295" cy="68550"/>
          </a:xfrm>
        </p:grpSpPr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039834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060213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3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3" y="12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115794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3165817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3219544" y="3338733"/>
              <a:ext cx="38907" cy="48170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3267713" y="3336881"/>
              <a:ext cx="42612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7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3341821" y="3323911"/>
              <a:ext cx="44464" cy="61139"/>
            </a:xfrm>
            <a:custGeom>
              <a:avLst/>
              <a:gdLst>
                <a:gd name="T0" fmla="*/ 65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5 w 106"/>
                <a:gd name="T7" fmla="*/ 0 h 147"/>
                <a:gd name="T8" fmla="*/ 85 w 106"/>
                <a:gd name="T9" fmla="*/ 0 h 147"/>
                <a:gd name="T10" fmla="*/ 85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5 w 106"/>
                <a:gd name="T17" fmla="*/ 109 h 147"/>
                <a:gd name="T18" fmla="*/ 85 w 106"/>
                <a:gd name="T19" fmla="*/ 146 h 147"/>
                <a:gd name="T20" fmla="*/ 65 w 106"/>
                <a:gd name="T21" fmla="*/ 146 h 147"/>
                <a:gd name="T22" fmla="*/ 65 w 106"/>
                <a:gd name="T23" fmla="*/ 109 h 147"/>
                <a:gd name="T24" fmla="*/ 65 w 106"/>
                <a:gd name="T25" fmla="*/ 92 h 147"/>
                <a:gd name="T26" fmla="*/ 65 w 106"/>
                <a:gd name="T27" fmla="*/ 25 h 147"/>
                <a:gd name="T28" fmla="*/ 18 w 106"/>
                <a:gd name="T29" fmla="*/ 92 h 147"/>
                <a:gd name="T30" fmla="*/ 65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5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5" y="109"/>
                  </a:lnTo>
                  <a:lnTo>
                    <a:pt x="85" y="146"/>
                  </a:lnTo>
                  <a:lnTo>
                    <a:pt x="65" y="146"/>
                  </a:lnTo>
                  <a:lnTo>
                    <a:pt x="65" y="109"/>
                  </a:lnTo>
                  <a:close/>
                  <a:moveTo>
                    <a:pt x="65" y="92"/>
                  </a:moveTo>
                  <a:lnTo>
                    <a:pt x="65" y="25"/>
                  </a:lnTo>
                  <a:lnTo>
                    <a:pt x="18" y="92"/>
                  </a:lnTo>
                  <a:lnTo>
                    <a:pt x="65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3391843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6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5 h 163"/>
                <a:gd name="T20" fmla="*/ 120 w 141"/>
                <a:gd name="T21" fmla="*/ 92 h 163"/>
                <a:gd name="T22" fmla="*/ 72 w 141"/>
                <a:gd name="T23" fmla="*/ 92 h 163"/>
                <a:gd name="T24" fmla="*/ 72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8" y="0"/>
                    <a:pt x="74" y="0"/>
                  </a:cubicBezTo>
                  <a:cubicBezTo>
                    <a:pt x="109" y="0"/>
                    <a:pt x="132" y="19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2" y="30"/>
                    <a:pt x="98" y="19"/>
                    <a:pt x="74" y="19"/>
                  </a:cubicBezTo>
                  <a:cubicBezTo>
                    <a:pt x="41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1" y="143"/>
                    <a:pt x="120" y="125"/>
                    <a:pt x="120" y="95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14299" y="3320206"/>
            <a:ext cx="422410" cy="75960"/>
            <a:chOff x="3914299" y="3320206"/>
            <a:chExt cx="422410" cy="75960"/>
          </a:xfrm>
        </p:grpSpPr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3914299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3934678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2 w 111"/>
                <a:gd name="T17" fmla="*/ 89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90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90" y="65"/>
                    <a:pt x="90" y="45"/>
                  </a:cubicBezTo>
                  <a:cubicBezTo>
                    <a:pt x="90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3992111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1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4040281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4094008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4144031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4216285" y="3323911"/>
              <a:ext cx="44464" cy="62991"/>
            </a:xfrm>
            <a:custGeom>
              <a:avLst/>
              <a:gdLst>
                <a:gd name="T0" fmla="*/ 20 w 105"/>
                <a:gd name="T1" fmla="*/ 108 h 151"/>
                <a:gd name="T2" fmla="*/ 20 w 105"/>
                <a:gd name="T3" fmla="*/ 108 h 151"/>
                <a:gd name="T4" fmla="*/ 49 w 105"/>
                <a:gd name="T5" fmla="*/ 131 h 151"/>
                <a:gd name="T6" fmla="*/ 83 w 105"/>
                <a:gd name="T7" fmla="*/ 99 h 151"/>
                <a:gd name="T8" fmla="*/ 49 w 105"/>
                <a:gd name="T9" fmla="*/ 66 h 151"/>
                <a:gd name="T10" fmla="*/ 21 w 105"/>
                <a:gd name="T11" fmla="*/ 79 h 151"/>
                <a:gd name="T12" fmla="*/ 5 w 105"/>
                <a:gd name="T13" fmla="*/ 79 h 151"/>
                <a:gd name="T14" fmla="*/ 16 w 105"/>
                <a:gd name="T15" fmla="*/ 0 h 151"/>
                <a:gd name="T16" fmla="*/ 95 w 105"/>
                <a:gd name="T17" fmla="*/ 0 h 151"/>
                <a:gd name="T18" fmla="*/ 95 w 105"/>
                <a:gd name="T19" fmla="*/ 18 h 151"/>
                <a:gd name="T20" fmla="*/ 31 w 105"/>
                <a:gd name="T21" fmla="*/ 18 h 151"/>
                <a:gd name="T22" fmla="*/ 24 w 105"/>
                <a:gd name="T23" fmla="*/ 59 h 151"/>
                <a:gd name="T24" fmla="*/ 53 w 105"/>
                <a:gd name="T25" fmla="*/ 48 h 151"/>
                <a:gd name="T26" fmla="*/ 104 w 105"/>
                <a:gd name="T27" fmla="*/ 98 h 151"/>
                <a:gd name="T28" fmla="*/ 50 w 105"/>
                <a:gd name="T29" fmla="*/ 150 h 151"/>
                <a:gd name="T30" fmla="*/ 0 w 105"/>
                <a:gd name="T31" fmla="*/ 108 h 151"/>
                <a:gd name="T32" fmla="*/ 20 w 105"/>
                <a:gd name="T33" fmla="*/ 10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1">
                  <a:moveTo>
                    <a:pt x="20" y="108"/>
                  </a:moveTo>
                  <a:lnTo>
                    <a:pt x="20" y="108"/>
                  </a:lnTo>
                  <a:cubicBezTo>
                    <a:pt x="22" y="122"/>
                    <a:pt x="33" y="131"/>
                    <a:pt x="49" y="131"/>
                  </a:cubicBezTo>
                  <a:cubicBezTo>
                    <a:pt x="69" y="131"/>
                    <a:pt x="83" y="118"/>
                    <a:pt x="83" y="99"/>
                  </a:cubicBezTo>
                  <a:cubicBezTo>
                    <a:pt x="83" y="78"/>
                    <a:pt x="70" y="66"/>
                    <a:pt x="49" y="66"/>
                  </a:cubicBezTo>
                  <a:cubicBezTo>
                    <a:pt x="38" y="66"/>
                    <a:pt x="29" y="70"/>
                    <a:pt x="21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2" y="52"/>
                    <a:pt x="41" y="48"/>
                    <a:pt x="53" y="48"/>
                  </a:cubicBezTo>
                  <a:cubicBezTo>
                    <a:pt x="84" y="48"/>
                    <a:pt x="104" y="68"/>
                    <a:pt x="104" y="98"/>
                  </a:cubicBezTo>
                  <a:cubicBezTo>
                    <a:pt x="104" y="128"/>
                    <a:pt x="82" y="150"/>
                    <a:pt x="50" y="150"/>
                  </a:cubicBezTo>
                  <a:cubicBezTo>
                    <a:pt x="22" y="150"/>
                    <a:pt x="3" y="133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4262603" y="3320206"/>
              <a:ext cx="27790" cy="75960"/>
            </a:xfrm>
            <a:custGeom>
              <a:avLst/>
              <a:gdLst>
                <a:gd name="T0" fmla="*/ 51 w 65"/>
                <a:gd name="T1" fmla="*/ 0 h 179"/>
                <a:gd name="T2" fmla="*/ 64 w 65"/>
                <a:gd name="T3" fmla="*/ 0 h 179"/>
                <a:gd name="T4" fmla="*/ 12 w 65"/>
                <a:gd name="T5" fmla="*/ 178 h 179"/>
                <a:gd name="T6" fmla="*/ 0 w 65"/>
                <a:gd name="T7" fmla="*/ 178 h 179"/>
                <a:gd name="T8" fmla="*/ 51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1" y="0"/>
                  </a:moveTo>
                  <a:lnTo>
                    <a:pt x="64" y="0"/>
                  </a:lnTo>
                  <a:lnTo>
                    <a:pt x="12" y="178"/>
                  </a:lnTo>
                  <a:lnTo>
                    <a:pt x="0" y="178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4292245" y="3323911"/>
              <a:ext cx="44464" cy="64844"/>
            </a:xfrm>
            <a:custGeom>
              <a:avLst/>
              <a:gdLst>
                <a:gd name="T0" fmla="*/ 83 w 105"/>
                <a:gd name="T1" fmla="*/ 42 h 155"/>
                <a:gd name="T2" fmla="*/ 83 w 105"/>
                <a:gd name="T3" fmla="*/ 42 h 155"/>
                <a:gd name="T4" fmla="*/ 56 w 105"/>
                <a:gd name="T5" fmla="*/ 18 h 155"/>
                <a:gd name="T6" fmla="*/ 22 w 105"/>
                <a:gd name="T7" fmla="*/ 72 h 155"/>
                <a:gd name="T8" fmla="*/ 57 w 105"/>
                <a:gd name="T9" fmla="*/ 55 h 155"/>
                <a:gd name="T10" fmla="*/ 104 w 105"/>
                <a:gd name="T11" fmla="*/ 104 h 155"/>
                <a:gd name="T12" fmla="*/ 54 w 105"/>
                <a:gd name="T13" fmla="*/ 154 h 155"/>
                <a:gd name="T14" fmla="*/ 0 w 105"/>
                <a:gd name="T15" fmla="*/ 84 h 155"/>
                <a:gd name="T16" fmla="*/ 56 w 105"/>
                <a:gd name="T17" fmla="*/ 0 h 155"/>
                <a:gd name="T18" fmla="*/ 103 w 105"/>
                <a:gd name="T19" fmla="*/ 42 h 155"/>
                <a:gd name="T20" fmla="*/ 83 w 105"/>
                <a:gd name="T21" fmla="*/ 42 h 155"/>
                <a:gd name="T22" fmla="*/ 54 w 105"/>
                <a:gd name="T23" fmla="*/ 73 h 155"/>
                <a:gd name="T24" fmla="*/ 54 w 105"/>
                <a:gd name="T25" fmla="*/ 73 h 155"/>
                <a:gd name="T26" fmla="*/ 23 w 105"/>
                <a:gd name="T27" fmla="*/ 104 h 155"/>
                <a:gd name="T28" fmla="*/ 54 w 105"/>
                <a:gd name="T29" fmla="*/ 138 h 155"/>
                <a:gd name="T30" fmla="*/ 83 w 105"/>
                <a:gd name="T31" fmla="*/ 104 h 155"/>
                <a:gd name="T32" fmla="*/ 54 w 105"/>
                <a:gd name="T33" fmla="*/ 7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5">
                  <a:moveTo>
                    <a:pt x="83" y="42"/>
                  </a:moveTo>
                  <a:lnTo>
                    <a:pt x="83" y="42"/>
                  </a:lnTo>
                  <a:cubicBezTo>
                    <a:pt x="82" y="26"/>
                    <a:pt x="73" y="18"/>
                    <a:pt x="56" y="18"/>
                  </a:cubicBezTo>
                  <a:cubicBezTo>
                    <a:pt x="35" y="18"/>
                    <a:pt x="24" y="36"/>
                    <a:pt x="22" y="72"/>
                  </a:cubicBezTo>
                  <a:cubicBezTo>
                    <a:pt x="30" y="61"/>
                    <a:pt x="41" y="55"/>
                    <a:pt x="57" y="55"/>
                  </a:cubicBezTo>
                  <a:cubicBezTo>
                    <a:pt x="84" y="55"/>
                    <a:pt x="104" y="74"/>
                    <a:pt x="104" y="104"/>
                  </a:cubicBezTo>
                  <a:cubicBezTo>
                    <a:pt x="104" y="133"/>
                    <a:pt x="84" y="154"/>
                    <a:pt x="54" y="154"/>
                  </a:cubicBezTo>
                  <a:cubicBezTo>
                    <a:pt x="19" y="154"/>
                    <a:pt x="0" y="129"/>
                    <a:pt x="0" y="84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84" y="0"/>
                    <a:pt x="101" y="16"/>
                    <a:pt x="103" y="42"/>
                  </a:cubicBezTo>
                  <a:lnTo>
                    <a:pt x="83" y="42"/>
                  </a:lnTo>
                  <a:close/>
                  <a:moveTo>
                    <a:pt x="54" y="73"/>
                  </a:moveTo>
                  <a:lnTo>
                    <a:pt x="54" y="73"/>
                  </a:lnTo>
                  <a:cubicBezTo>
                    <a:pt x="35" y="73"/>
                    <a:pt x="23" y="84"/>
                    <a:pt x="23" y="104"/>
                  </a:cubicBezTo>
                  <a:cubicBezTo>
                    <a:pt x="23" y="124"/>
                    <a:pt x="35" y="138"/>
                    <a:pt x="54" y="138"/>
                  </a:cubicBezTo>
                  <a:cubicBezTo>
                    <a:pt x="72" y="138"/>
                    <a:pt x="83" y="124"/>
                    <a:pt x="83" y="104"/>
                  </a:cubicBezTo>
                  <a:cubicBezTo>
                    <a:pt x="83" y="84"/>
                    <a:pt x="72" y="73"/>
                    <a:pt x="54" y="7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55460" y="3322059"/>
            <a:ext cx="333482" cy="66696"/>
            <a:chOff x="4855460" y="3322059"/>
            <a:chExt cx="333482" cy="66696"/>
          </a:xfrm>
        </p:grpSpPr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4855460" y="3322059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6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0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4981442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4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7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5035169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5055549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27714" y="3336881"/>
              <a:ext cx="187121" cy="50022"/>
              <a:chOff x="4927714" y="3336881"/>
              <a:chExt cx="187121" cy="50022"/>
            </a:xfrm>
          </p:grpSpPr>
          <p:sp>
            <p:nvSpPr>
              <p:cNvPr id="3336" name="Freeform 264"/>
              <p:cNvSpPr>
                <a:spLocks noChangeArrowheads="1"/>
              </p:cNvSpPr>
              <p:nvPr/>
            </p:nvSpPr>
            <p:spPr bwMode="auto">
              <a:xfrm>
                <a:off x="4927714" y="3336881"/>
                <a:ext cx="46318" cy="50022"/>
              </a:xfrm>
              <a:custGeom>
                <a:avLst/>
                <a:gdLst>
                  <a:gd name="T0" fmla="*/ 53 w 109"/>
                  <a:gd name="T1" fmla="*/ 0 h 120"/>
                  <a:gd name="T2" fmla="*/ 53 w 109"/>
                  <a:gd name="T3" fmla="*/ 0 h 120"/>
                  <a:gd name="T4" fmla="*/ 108 w 109"/>
                  <a:gd name="T5" fmla="*/ 60 h 120"/>
                  <a:gd name="T6" fmla="*/ 55 w 109"/>
                  <a:gd name="T7" fmla="*/ 119 h 120"/>
                  <a:gd name="T8" fmla="*/ 0 w 109"/>
                  <a:gd name="T9" fmla="*/ 60 h 120"/>
                  <a:gd name="T10" fmla="*/ 53 w 109"/>
                  <a:gd name="T11" fmla="*/ 0 h 120"/>
                  <a:gd name="T12" fmla="*/ 55 w 109"/>
                  <a:gd name="T13" fmla="*/ 103 h 120"/>
                  <a:gd name="T14" fmla="*/ 55 w 109"/>
                  <a:gd name="T15" fmla="*/ 103 h 120"/>
                  <a:gd name="T16" fmla="*/ 88 w 109"/>
                  <a:gd name="T17" fmla="*/ 60 h 120"/>
                  <a:gd name="T18" fmla="*/ 55 w 109"/>
                  <a:gd name="T19" fmla="*/ 17 h 120"/>
                  <a:gd name="T20" fmla="*/ 20 w 109"/>
                  <a:gd name="T21" fmla="*/ 60 h 120"/>
                  <a:gd name="T22" fmla="*/ 55 w 109"/>
                  <a:gd name="T23" fmla="*/ 10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8" y="0"/>
                      <a:pt x="108" y="22"/>
                      <a:pt x="108" y="60"/>
                    </a:cubicBezTo>
                    <a:cubicBezTo>
                      <a:pt x="108" y="97"/>
                      <a:pt x="88" y="119"/>
                      <a:pt x="55" y="119"/>
                    </a:cubicBezTo>
                    <a:cubicBezTo>
                      <a:pt x="20" y="119"/>
                      <a:pt x="0" y="97"/>
                      <a:pt x="0" y="60"/>
                    </a:cubicBezTo>
                    <a:cubicBezTo>
                      <a:pt x="0" y="22"/>
                      <a:pt x="20" y="0"/>
                      <a:pt x="53" y="0"/>
                    </a:cubicBezTo>
                    <a:close/>
                    <a:moveTo>
                      <a:pt x="55" y="103"/>
                    </a:moveTo>
                    <a:lnTo>
                      <a:pt x="55" y="103"/>
                    </a:lnTo>
                    <a:cubicBezTo>
                      <a:pt x="75" y="103"/>
                      <a:pt x="88" y="88"/>
                      <a:pt x="88" y="60"/>
                    </a:cubicBezTo>
                    <a:cubicBezTo>
                      <a:pt x="88" y="32"/>
                      <a:pt x="75" y="17"/>
                      <a:pt x="55" y="17"/>
                    </a:cubicBezTo>
                    <a:cubicBezTo>
                      <a:pt x="32" y="17"/>
                      <a:pt x="20" y="32"/>
                      <a:pt x="20" y="60"/>
                    </a:cubicBezTo>
                    <a:cubicBezTo>
                      <a:pt x="20" y="88"/>
                      <a:pt x="32" y="103"/>
                      <a:pt x="55" y="103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0" name="Freeform 268"/>
              <p:cNvSpPr>
                <a:spLocks noChangeArrowheads="1"/>
              </p:cNvSpPr>
              <p:nvPr/>
            </p:nvSpPr>
            <p:spPr bwMode="auto">
              <a:xfrm>
                <a:off x="5072223" y="3336881"/>
                <a:ext cx="42612" cy="50022"/>
              </a:xfrm>
              <a:custGeom>
                <a:avLst/>
                <a:gdLst>
                  <a:gd name="T0" fmla="*/ 100 w 102"/>
                  <a:gd name="T1" fmla="*/ 80 h 120"/>
                  <a:gd name="T2" fmla="*/ 100 w 102"/>
                  <a:gd name="T3" fmla="*/ 80 h 120"/>
                  <a:gd name="T4" fmla="*/ 51 w 102"/>
                  <a:gd name="T5" fmla="*/ 119 h 120"/>
                  <a:gd name="T6" fmla="*/ 0 w 102"/>
                  <a:gd name="T7" fmla="*/ 61 h 120"/>
                  <a:gd name="T8" fmla="*/ 51 w 102"/>
                  <a:gd name="T9" fmla="*/ 0 h 120"/>
                  <a:gd name="T10" fmla="*/ 101 w 102"/>
                  <a:gd name="T11" fmla="*/ 57 h 120"/>
                  <a:gd name="T12" fmla="*/ 101 w 102"/>
                  <a:gd name="T13" fmla="*/ 65 h 120"/>
                  <a:gd name="T14" fmla="*/ 20 w 102"/>
                  <a:gd name="T15" fmla="*/ 65 h 120"/>
                  <a:gd name="T16" fmla="*/ 52 w 102"/>
                  <a:gd name="T17" fmla="*/ 103 h 120"/>
                  <a:gd name="T18" fmla="*/ 81 w 102"/>
                  <a:gd name="T19" fmla="*/ 80 h 120"/>
                  <a:gd name="T20" fmla="*/ 100 w 102"/>
                  <a:gd name="T21" fmla="*/ 80 h 120"/>
                  <a:gd name="T22" fmla="*/ 81 w 102"/>
                  <a:gd name="T23" fmla="*/ 49 h 120"/>
                  <a:gd name="T24" fmla="*/ 81 w 102"/>
                  <a:gd name="T25" fmla="*/ 49 h 120"/>
                  <a:gd name="T26" fmla="*/ 51 w 102"/>
                  <a:gd name="T27" fmla="*/ 17 h 120"/>
                  <a:gd name="T28" fmla="*/ 20 w 102"/>
                  <a:gd name="T29" fmla="*/ 49 h 120"/>
                  <a:gd name="T30" fmla="*/ 81 w 102"/>
                  <a:gd name="T31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20">
                    <a:moveTo>
                      <a:pt x="100" y="80"/>
                    </a:moveTo>
                    <a:lnTo>
                      <a:pt x="100" y="80"/>
                    </a:lnTo>
                    <a:cubicBezTo>
                      <a:pt x="96" y="105"/>
                      <a:pt x="77" y="119"/>
                      <a:pt x="51" y="119"/>
                    </a:cubicBezTo>
                    <a:cubicBezTo>
                      <a:pt x="20" y="119"/>
                      <a:pt x="0" y="97"/>
                      <a:pt x="0" y="61"/>
                    </a:cubicBezTo>
                    <a:cubicBezTo>
                      <a:pt x="0" y="22"/>
                      <a:pt x="20" y="0"/>
                      <a:pt x="51" y="0"/>
                    </a:cubicBezTo>
                    <a:cubicBezTo>
                      <a:pt x="82" y="0"/>
                      <a:pt x="101" y="20"/>
                      <a:pt x="101" y="57"/>
                    </a:cubicBezTo>
                    <a:cubicBezTo>
                      <a:pt x="101" y="60"/>
                      <a:pt x="101" y="63"/>
                      <a:pt x="10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1" y="89"/>
                      <a:pt x="32" y="103"/>
                      <a:pt x="52" y="103"/>
                    </a:cubicBezTo>
                    <a:cubicBezTo>
                      <a:pt x="68" y="103"/>
                      <a:pt x="78" y="94"/>
                      <a:pt x="81" y="80"/>
                    </a:cubicBezTo>
                    <a:lnTo>
                      <a:pt x="100" y="80"/>
                    </a:lnTo>
                    <a:close/>
                    <a:moveTo>
                      <a:pt x="81" y="49"/>
                    </a:moveTo>
                    <a:lnTo>
                      <a:pt x="81" y="49"/>
                    </a:lnTo>
                    <a:cubicBezTo>
                      <a:pt x="81" y="29"/>
                      <a:pt x="71" y="17"/>
                      <a:pt x="51" y="17"/>
                    </a:cubicBezTo>
                    <a:cubicBezTo>
                      <a:pt x="32" y="17"/>
                      <a:pt x="22" y="29"/>
                      <a:pt x="20" y="49"/>
                    </a:cubicBez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5146330" y="3323911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5839" y="3322059"/>
            <a:ext cx="333482" cy="66696"/>
            <a:chOff x="5705839" y="3322059"/>
            <a:chExt cx="333482" cy="66696"/>
          </a:xfrm>
        </p:grpSpPr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5705839" y="3322059"/>
              <a:ext cx="61139" cy="64843"/>
            </a:xfrm>
            <a:custGeom>
              <a:avLst/>
              <a:gdLst>
                <a:gd name="T0" fmla="*/ 18 w 144"/>
                <a:gd name="T1" fmla="*/ 154 h 155"/>
                <a:gd name="T2" fmla="*/ 18 w 144"/>
                <a:gd name="T3" fmla="*/ 154 h 155"/>
                <a:gd name="T4" fmla="*/ 0 w 144"/>
                <a:gd name="T5" fmla="*/ 154 h 155"/>
                <a:gd name="T6" fmla="*/ 0 w 144"/>
                <a:gd name="T7" fmla="*/ 0 h 155"/>
                <a:gd name="T8" fmla="*/ 29 w 144"/>
                <a:gd name="T9" fmla="*/ 0 h 155"/>
                <a:gd name="T10" fmla="*/ 67 w 144"/>
                <a:gd name="T11" fmla="*/ 118 h 155"/>
                <a:gd name="T12" fmla="*/ 70 w 144"/>
                <a:gd name="T13" fmla="*/ 130 h 155"/>
                <a:gd name="T14" fmla="*/ 74 w 144"/>
                <a:gd name="T15" fmla="*/ 118 h 155"/>
                <a:gd name="T16" fmla="*/ 114 w 144"/>
                <a:gd name="T17" fmla="*/ 0 h 155"/>
                <a:gd name="T18" fmla="*/ 143 w 144"/>
                <a:gd name="T19" fmla="*/ 0 h 155"/>
                <a:gd name="T20" fmla="*/ 143 w 144"/>
                <a:gd name="T21" fmla="*/ 154 h 155"/>
                <a:gd name="T22" fmla="*/ 123 w 144"/>
                <a:gd name="T23" fmla="*/ 154 h 155"/>
                <a:gd name="T24" fmla="*/ 123 w 144"/>
                <a:gd name="T25" fmla="*/ 23 h 155"/>
                <a:gd name="T26" fmla="*/ 119 w 144"/>
                <a:gd name="T27" fmla="*/ 36 h 155"/>
                <a:gd name="T28" fmla="*/ 80 w 144"/>
                <a:gd name="T29" fmla="*/ 154 h 155"/>
                <a:gd name="T30" fmla="*/ 61 w 144"/>
                <a:gd name="T31" fmla="*/ 154 h 155"/>
                <a:gd name="T32" fmla="*/ 21 w 144"/>
                <a:gd name="T33" fmla="*/ 36 h 155"/>
                <a:gd name="T34" fmla="*/ 18 w 144"/>
                <a:gd name="T35" fmla="*/ 23 h 155"/>
                <a:gd name="T36" fmla="*/ 18 w 144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55">
                  <a:moveTo>
                    <a:pt x="18" y="154"/>
                  </a:moveTo>
                  <a:lnTo>
                    <a:pt x="18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0" y="130"/>
                  </a:cubicBezTo>
                  <a:cubicBezTo>
                    <a:pt x="71" y="126"/>
                    <a:pt x="72" y="122"/>
                    <a:pt x="74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2"/>
                    <a:pt x="119" y="36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2"/>
                    <a:pt x="19" y="27"/>
                    <a:pt x="18" y="23"/>
                  </a:cubicBezTo>
                  <a:lnTo>
                    <a:pt x="18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5776241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5829969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30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5883696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590407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5922603" y="3336881"/>
              <a:ext cx="42611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5994857" y="3323911"/>
              <a:ext cx="44464" cy="64844"/>
            </a:xfrm>
            <a:custGeom>
              <a:avLst/>
              <a:gdLst>
                <a:gd name="T0" fmla="*/ 19 w 105"/>
                <a:gd name="T1" fmla="*/ 103 h 155"/>
                <a:gd name="T2" fmla="*/ 19 w 105"/>
                <a:gd name="T3" fmla="*/ 103 h 155"/>
                <a:gd name="T4" fmla="*/ 52 w 105"/>
                <a:gd name="T5" fmla="*/ 137 h 155"/>
                <a:gd name="T6" fmla="*/ 83 w 105"/>
                <a:gd name="T7" fmla="*/ 106 h 155"/>
                <a:gd name="T8" fmla="*/ 52 w 105"/>
                <a:gd name="T9" fmla="*/ 80 h 155"/>
                <a:gd name="T10" fmla="*/ 40 w 105"/>
                <a:gd name="T11" fmla="*/ 81 h 155"/>
                <a:gd name="T12" fmla="*/ 40 w 105"/>
                <a:gd name="T13" fmla="*/ 64 h 155"/>
                <a:gd name="T14" fmla="*/ 48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19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19" y="103"/>
                  </a:moveTo>
                  <a:lnTo>
                    <a:pt x="19" y="103"/>
                  </a:lnTo>
                  <a:cubicBezTo>
                    <a:pt x="21" y="124"/>
                    <a:pt x="32" y="137"/>
                    <a:pt x="52" y="137"/>
                  </a:cubicBezTo>
                  <a:cubicBezTo>
                    <a:pt x="72" y="137"/>
                    <a:pt x="83" y="125"/>
                    <a:pt x="83" y="106"/>
                  </a:cubicBezTo>
                  <a:cubicBezTo>
                    <a:pt x="83" y="91"/>
                    <a:pt x="72" y="80"/>
                    <a:pt x="52" y="80"/>
                  </a:cubicBezTo>
                  <a:cubicBezTo>
                    <a:pt x="49" y="80"/>
                    <a:pt x="44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6" y="65"/>
                    <a:pt x="48" y="65"/>
                  </a:cubicBezTo>
                  <a:cubicBezTo>
                    <a:pt x="67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1" y="65"/>
                    <a:pt x="80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5"/>
                    <a:pt x="83" y="154"/>
                    <a:pt x="50" y="154"/>
                  </a:cubicBezTo>
                  <a:cubicBezTo>
                    <a:pt x="19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9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4366" y="3322059"/>
            <a:ext cx="333482" cy="66696"/>
            <a:chOff x="6554366" y="3322059"/>
            <a:chExt cx="333482" cy="66696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554366" y="332205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1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3 h 155"/>
                <a:gd name="T26" fmla="*/ 120 w 145"/>
                <a:gd name="T27" fmla="*/ 36 h 155"/>
                <a:gd name="T28" fmla="*/ 82 w 145"/>
                <a:gd name="T29" fmla="*/ 154 h 155"/>
                <a:gd name="T30" fmla="*/ 62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0" y="36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624768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680348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732223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75260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771130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843384" y="3323911"/>
              <a:ext cx="44464" cy="61139"/>
            </a:xfrm>
            <a:custGeom>
              <a:avLst/>
              <a:gdLst>
                <a:gd name="T0" fmla="*/ 64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4 w 106"/>
                <a:gd name="T7" fmla="*/ 0 h 147"/>
                <a:gd name="T8" fmla="*/ 84 w 106"/>
                <a:gd name="T9" fmla="*/ 0 h 147"/>
                <a:gd name="T10" fmla="*/ 84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4 w 106"/>
                <a:gd name="T17" fmla="*/ 109 h 147"/>
                <a:gd name="T18" fmla="*/ 84 w 106"/>
                <a:gd name="T19" fmla="*/ 146 h 147"/>
                <a:gd name="T20" fmla="*/ 64 w 106"/>
                <a:gd name="T21" fmla="*/ 146 h 147"/>
                <a:gd name="T22" fmla="*/ 64 w 106"/>
                <a:gd name="T23" fmla="*/ 109 h 147"/>
                <a:gd name="T24" fmla="*/ 64 w 106"/>
                <a:gd name="T25" fmla="*/ 92 h 147"/>
                <a:gd name="T26" fmla="*/ 64 w 106"/>
                <a:gd name="T27" fmla="*/ 25 h 147"/>
                <a:gd name="T28" fmla="*/ 17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4" y="0"/>
                  </a:lnTo>
                  <a:lnTo>
                    <a:pt x="84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4" y="109"/>
                  </a:lnTo>
                  <a:lnTo>
                    <a:pt x="84" y="146"/>
                  </a:lnTo>
                  <a:lnTo>
                    <a:pt x="64" y="146"/>
                  </a:lnTo>
                  <a:lnTo>
                    <a:pt x="64" y="109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7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38496" y="3322059"/>
            <a:ext cx="250111" cy="174152"/>
            <a:chOff x="8338496" y="3322059"/>
            <a:chExt cx="250111" cy="174152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357023" y="3322059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4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2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42927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483005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9 w 105"/>
                <a:gd name="T15" fmla="*/ 139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9" y="38"/>
                    <a:pt x="55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9" y="13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8" y="69"/>
                    <a:pt x="18" y="97"/>
                  </a:cubicBezTo>
                  <a:cubicBezTo>
                    <a:pt x="18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536732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57112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338496" y="3429515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1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20 h 155"/>
                <a:gd name="T32" fmla="*/ 21 w 110"/>
                <a:gd name="T33" fmla="*/ 20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4"/>
                    <a:pt x="109" y="27"/>
                    <a:pt x="109" y="45"/>
                  </a:cubicBezTo>
                  <a:cubicBezTo>
                    <a:pt x="109" y="63"/>
                    <a:pt x="103" y="75"/>
                    <a:pt x="91" y="83"/>
                  </a:cubicBezTo>
                  <a:cubicBezTo>
                    <a:pt x="80" y="90"/>
                    <a:pt x="69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392223" y="3429515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9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5 h 155"/>
                <a:gd name="T22" fmla="*/ 94 w 95"/>
                <a:gd name="T23" fmla="*/ 81 h 155"/>
                <a:gd name="T24" fmla="*/ 94 w 95"/>
                <a:gd name="T25" fmla="*/ 88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3" y="56"/>
                    <a:pt x="19" y="69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5"/>
                    <a:pt x="89" y="55"/>
                  </a:cubicBezTo>
                  <a:cubicBezTo>
                    <a:pt x="94" y="63"/>
                    <a:pt x="94" y="71"/>
                    <a:pt x="94" y="81"/>
                  </a:cubicBezTo>
                  <a:cubicBezTo>
                    <a:pt x="94" y="83"/>
                    <a:pt x="94" y="85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442246" y="3446188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6"/>
                    <a:pt x="54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495973" y="34461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3"/>
                    <a:pt x="94" y="31"/>
                    <a:pt x="94" y="41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545996" y="3446188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639143" y="4296569"/>
            <a:ext cx="446496" cy="68549"/>
            <a:chOff x="5639143" y="4296569"/>
            <a:chExt cx="446496" cy="68549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5639143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1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5702134" y="4315095"/>
              <a:ext cx="46318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5757714" y="4315095"/>
              <a:ext cx="38907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2 h 116"/>
                <a:gd name="T14" fmla="*/ 17 w 93"/>
                <a:gd name="T15" fmla="*/ 2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5 h 116"/>
                <a:gd name="T22" fmla="*/ 92 w 93"/>
                <a:gd name="T23" fmla="*/ 42 h 116"/>
                <a:gd name="T24" fmla="*/ 92 w 93"/>
                <a:gd name="T25" fmla="*/ 47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8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2"/>
                    <a:pt x="92" y="31"/>
                    <a:pt x="92" y="42"/>
                  </a:cubicBezTo>
                  <a:cubicBezTo>
                    <a:pt x="92" y="44"/>
                    <a:pt x="92" y="45"/>
                    <a:pt x="92" y="47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5804032" y="4303979"/>
              <a:ext cx="24084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3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5833674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5861464" y="43150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5915192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593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595409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6005973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6063407" y="430027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6489523" y="4296569"/>
            <a:ext cx="459464" cy="68549"/>
            <a:chOff x="6489523" y="4296569"/>
            <a:chExt cx="459464" cy="68549"/>
          </a:xfrm>
        </p:grpSpPr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6489523" y="4296569"/>
              <a:ext cx="57432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2" y="41"/>
                    <a:pt x="22" y="81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6552514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6606241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6652558" y="4303979"/>
              <a:ext cx="24084" cy="61138"/>
            </a:xfrm>
            <a:custGeom>
              <a:avLst/>
              <a:gdLst>
                <a:gd name="T0" fmla="*/ 44 w 56"/>
                <a:gd name="T1" fmla="*/ 128 h 146"/>
                <a:gd name="T2" fmla="*/ 44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4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4" y="128"/>
                  </a:moveTo>
                  <a:lnTo>
                    <a:pt x="44" y="128"/>
                  </a:lnTo>
                  <a:cubicBezTo>
                    <a:pt x="46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4" y="145"/>
                    <a:pt x="40" y="145"/>
                  </a:cubicBezTo>
                  <a:cubicBezTo>
                    <a:pt x="21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4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682201" y="4315095"/>
              <a:ext cx="24084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70999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76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6785951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6802625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6854500" y="4315095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6906375" y="4300274"/>
              <a:ext cx="42612" cy="62991"/>
            </a:xfrm>
            <a:custGeom>
              <a:avLst/>
              <a:gdLst>
                <a:gd name="T0" fmla="*/ 0 w 101"/>
                <a:gd name="T1" fmla="*/ 148 h 151"/>
                <a:gd name="T2" fmla="*/ 0 w 101"/>
                <a:gd name="T3" fmla="*/ 148 h 151"/>
                <a:gd name="T4" fmla="*/ 46 w 101"/>
                <a:gd name="T5" fmla="*/ 83 h 151"/>
                <a:gd name="T6" fmla="*/ 59 w 101"/>
                <a:gd name="T7" fmla="*/ 76 h 151"/>
                <a:gd name="T8" fmla="*/ 81 w 101"/>
                <a:gd name="T9" fmla="*/ 45 h 151"/>
                <a:gd name="T10" fmla="*/ 51 w 101"/>
                <a:gd name="T11" fmla="*/ 18 h 151"/>
                <a:gd name="T12" fmla="*/ 21 w 101"/>
                <a:gd name="T13" fmla="*/ 52 h 151"/>
                <a:gd name="T14" fmla="*/ 21 w 101"/>
                <a:gd name="T15" fmla="*/ 54 h 151"/>
                <a:gd name="T16" fmla="*/ 3 w 101"/>
                <a:gd name="T17" fmla="*/ 54 h 151"/>
                <a:gd name="T18" fmla="*/ 3 w 101"/>
                <a:gd name="T19" fmla="*/ 52 h 151"/>
                <a:gd name="T20" fmla="*/ 52 w 101"/>
                <a:gd name="T21" fmla="*/ 0 h 151"/>
                <a:gd name="T22" fmla="*/ 100 w 101"/>
                <a:gd name="T23" fmla="*/ 45 h 151"/>
                <a:gd name="T24" fmla="*/ 68 w 101"/>
                <a:gd name="T25" fmla="*/ 91 h 151"/>
                <a:gd name="T26" fmla="*/ 56 w 101"/>
                <a:gd name="T27" fmla="*/ 98 h 151"/>
                <a:gd name="T28" fmla="*/ 20 w 101"/>
                <a:gd name="T29" fmla="*/ 131 h 151"/>
                <a:gd name="T30" fmla="*/ 100 w 101"/>
                <a:gd name="T31" fmla="*/ 131 h 151"/>
                <a:gd name="T32" fmla="*/ 100 w 101"/>
                <a:gd name="T33" fmla="*/ 150 h 151"/>
                <a:gd name="T34" fmla="*/ 0 w 101"/>
                <a:gd name="T35" fmla="*/ 150 h 151"/>
                <a:gd name="T36" fmla="*/ 0 w 101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7"/>
                    <a:pt x="81" y="58"/>
                    <a:pt x="81" y="45"/>
                  </a:cubicBezTo>
                  <a:cubicBezTo>
                    <a:pt x="81" y="29"/>
                    <a:pt x="69" y="18"/>
                    <a:pt x="51" y="18"/>
                  </a:cubicBezTo>
                  <a:cubicBezTo>
                    <a:pt x="33" y="18"/>
                    <a:pt x="21" y="30"/>
                    <a:pt x="21" y="52"/>
                  </a:cubicBezTo>
                  <a:cubicBezTo>
                    <a:pt x="21" y="53"/>
                    <a:pt x="21" y="53"/>
                    <a:pt x="21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1" y="0"/>
                    <a:pt x="52" y="0"/>
                  </a:cubicBezTo>
                  <a:cubicBezTo>
                    <a:pt x="82" y="0"/>
                    <a:pt x="100" y="18"/>
                    <a:pt x="100" y="45"/>
                  </a:cubicBezTo>
                  <a:cubicBezTo>
                    <a:pt x="100" y="64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4" y="117"/>
                    <a:pt x="2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7373250" y="4296569"/>
            <a:ext cx="461317" cy="68549"/>
            <a:chOff x="7373250" y="4296569"/>
            <a:chExt cx="461317" cy="68549"/>
          </a:xfrm>
        </p:grpSpPr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7373250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0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743624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7489969" y="4315095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3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3" y="17"/>
                  </a:cubicBezTo>
                  <a:cubicBezTo>
                    <a:pt x="32" y="17"/>
                    <a:pt x="20" y="28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7536286" y="4303979"/>
              <a:ext cx="24085" cy="61138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7567782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7593719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7649300" y="4298421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7669679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768820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7738228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7790103" y="4300274"/>
              <a:ext cx="44464" cy="64843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6 h 155"/>
                <a:gd name="T8" fmla="*/ 51 w 104"/>
                <a:gd name="T9" fmla="*/ 80 h 155"/>
                <a:gd name="T10" fmla="*/ 39 w 104"/>
                <a:gd name="T11" fmla="*/ 81 h 155"/>
                <a:gd name="T12" fmla="*/ 39 w 104"/>
                <a:gd name="T13" fmla="*/ 63 h 155"/>
                <a:gd name="T14" fmla="*/ 46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1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49 w 104"/>
                <a:gd name="T27" fmla="*/ 0 h 155"/>
                <a:gd name="T28" fmla="*/ 96 w 104"/>
                <a:gd name="T29" fmla="*/ 40 h 155"/>
                <a:gd name="T30" fmla="*/ 79 w 104"/>
                <a:gd name="T31" fmla="*/ 70 h 155"/>
                <a:gd name="T32" fmla="*/ 103 w 104"/>
                <a:gd name="T33" fmla="*/ 106 h 155"/>
                <a:gd name="T34" fmla="*/ 49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6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8" y="80"/>
                    <a:pt x="43" y="80"/>
                    <a:pt x="39" y="8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6" y="64"/>
                    <a:pt x="77" y="58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1" y="29"/>
                    <a:pt x="21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0" y="0"/>
                    <a:pt x="49" y="0"/>
                  </a:cubicBezTo>
                  <a:cubicBezTo>
                    <a:pt x="80" y="0"/>
                    <a:pt x="96" y="15"/>
                    <a:pt x="96" y="40"/>
                  </a:cubicBezTo>
                  <a:cubicBezTo>
                    <a:pt x="96" y="54"/>
                    <a:pt x="90" y="64"/>
                    <a:pt x="79" y="70"/>
                  </a:cubicBezTo>
                  <a:cubicBezTo>
                    <a:pt x="94" y="76"/>
                    <a:pt x="103" y="88"/>
                    <a:pt x="103" y="106"/>
                  </a:cubicBezTo>
                  <a:cubicBezTo>
                    <a:pt x="103" y="135"/>
                    <a:pt x="82" y="154"/>
                    <a:pt x="49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236598" y="4296569"/>
            <a:ext cx="450202" cy="68549"/>
            <a:chOff x="8236598" y="4296569"/>
            <a:chExt cx="450202" cy="68549"/>
          </a:xfrm>
        </p:grpSpPr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236598" y="4296569"/>
              <a:ext cx="57434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8"/>
                    <a:pt x="70" y="18"/>
                  </a:cubicBezTo>
                  <a:cubicBezTo>
                    <a:pt x="39" y="18"/>
                    <a:pt x="20" y="41"/>
                    <a:pt x="20" y="81"/>
                  </a:cubicBezTo>
                  <a:cubicBezTo>
                    <a:pt x="20" y="119"/>
                    <a:pt x="41" y="143"/>
                    <a:pt x="69" y="143"/>
                  </a:cubicBezTo>
                  <a:cubicBezTo>
                    <a:pt x="94" y="143"/>
                    <a:pt x="112" y="127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297737" y="4315095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351465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1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1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8395929" y="4303979"/>
              <a:ext cx="24085" cy="61138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8425572" y="4315095"/>
              <a:ext cx="24085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8 w 56"/>
                <a:gd name="T5" fmla="*/ 2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8453362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8507090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8525616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8542291" y="4315095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8594166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8642336" y="4302126"/>
              <a:ext cx="44464" cy="61139"/>
            </a:xfrm>
            <a:custGeom>
              <a:avLst/>
              <a:gdLst>
                <a:gd name="T0" fmla="*/ 64 w 106"/>
                <a:gd name="T1" fmla="*/ 108 h 147"/>
                <a:gd name="T2" fmla="*/ 0 w 106"/>
                <a:gd name="T3" fmla="*/ 108 h 147"/>
                <a:gd name="T4" fmla="*/ 0 w 106"/>
                <a:gd name="T5" fmla="*/ 90 h 147"/>
                <a:gd name="T6" fmla="*/ 64 w 106"/>
                <a:gd name="T7" fmla="*/ 0 h 147"/>
                <a:gd name="T8" fmla="*/ 83 w 106"/>
                <a:gd name="T9" fmla="*/ 0 h 147"/>
                <a:gd name="T10" fmla="*/ 83 w 106"/>
                <a:gd name="T11" fmla="*/ 92 h 147"/>
                <a:gd name="T12" fmla="*/ 105 w 106"/>
                <a:gd name="T13" fmla="*/ 92 h 147"/>
                <a:gd name="T14" fmla="*/ 105 w 106"/>
                <a:gd name="T15" fmla="*/ 108 h 147"/>
                <a:gd name="T16" fmla="*/ 83 w 106"/>
                <a:gd name="T17" fmla="*/ 108 h 147"/>
                <a:gd name="T18" fmla="*/ 83 w 106"/>
                <a:gd name="T19" fmla="*/ 146 h 147"/>
                <a:gd name="T20" fmla="*/ 64 w 106"/>
                <a:gd name="T21" fmla="*/ 146 h 147"/>
                <a:gd name="T22" fmla="*/ 64 w 106"/>
                <a:gd name="T23" fmla="*/ 108 h 147"/>
                <a:gd name="T24" fmla="*/ 64 w 106"/>
                <a:gd name="T25" fmla="*/ 92 h 147"/>
                <a:gd name="T26" fmla="*/ 64 w 106"/>
                <a:gd name="T27" fmla="*/ 25 h 147"/>
                <a:gd name="T28" fmla="*/ 18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8"/>
                  </a:moveTo>
                  <a:lnTo>
                    <a:pt x="0" y="108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3" y="92"/>
                  </a:lnTo>
                  <a:lnTo>
                    <a:pt x="105" y="92"/>
                  </a:lnTo>
                  <a:lnTo>
                    <a:pt x="105" y="108"/>
                  </a:lnTo>
                  <a:lnTo>
                    <a:pt x="83" y="108"/>
                  </a:lnTo>
                  <a:lnTo>
                    <a:pt x="83" y="146"/>
                  </a:lnTo>
                  <a:lnTo>
                    <a:pt x="64" y="146"/>
                  </a:lnTo>
                  <a:lnTo>
                    <a:pt x="64" y="108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8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132468" y="4298421"/>
            <a:ext cx="229732" cy="66696"/>
            <a:chOff x="3132468" y="4298421"/>
            <a:chExt cx="229732" cy="66696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132468" y="4298421"/>
              <a:ext cx="50022" cy="64844"/>
            </a:xfrm>
            <a:custGeom>
              <a:avLst/>
              <a:gdLst>
                <a:gd name="T0" fmla="*/ 0 w 121"/>
                <a:gd name="T1" fmla="*/ 0 h 155"/>
                <a:gd name="T2" fmla="*/ 0 w 121"/>
                <a:gd name="T3" fmla="*/ 0 h 155"/>
                <a:gd name="T4" fmla="*/ 22 w 121"/>
                <a:gd name="T5" fmla="*/ 0 h 155"/>
                <a:gd name="T6" fmla="*/ 94 w 121"/>
                <a:gd name="T7" fmla="*/ 111 h 155"/>
                <a:gd name="T8" fmla="*/ 101 w 121"/>
                <a:gd name="T9" fmla="*/ 125 h 155"/>
                <a:gd name="T10" fmla="*/ 101 w 121"/>
                <a:gd name="T11" fmla="*/ 0 h 155"/>
                <a:gd name="T12" fmla="*/ 120 w 121"/>
                <a:gd name="T13" fmla="*/ 0 h 155"/>
                <a:gd name="T14" fmla="*/ 120 w 121"/>
                <a:gd name="T15" fmla="*/ 154 h 155"/>
                <a:gd name="T16" fmla="*/ 98 w 121"/>
                <a:gd name="T17" fmla="*/ 154 h 155"/>
                <a:gd name="T18" fmla="*/ 25 w 121"/>
                <a:gd name="T19" fmla="*/ 40 h 155"/>
                <a:gd name="T20" fmla="*/ 19 w 121"/>
                <a:gd name="T21" fmla="*/ 29 h 155"/>
                <a:gd name="T22" fmla="*/ 19 w 121"/>
                <a:gd name="T23" fmla="*/ 154 h 155"/>
                <a:gd name="T24" fmla="*/ 0 w 121"/>
                <a:gd name="T25" fmla="*/ 154 h 155"/>
                <a:gd name="T26" fmla="*/ 0 w 121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6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37"/>
                    <a:pt x="20" y="33"/>
                    <a:pt x="19" y="2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193606" y="4315095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245481" y="4315095"/>
              <a:ext cx="64844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8 w 156"/>
                <a:gd name="T7" fmla="*/ 48 h 116"/>
                <a:gd name="T8" fmla="*/ 88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8 w 156"/>
                <a:gd name="T25" fmla="*/ 2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8" y="28"/>
                    <a:pt x="88" y="48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5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331958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4010638" y="4298421"/>
            <a:ext cx="229732" cy="66696"/>
            <a:chOff x="4010638" y="4298421"/>
            <a:chExt cx="229732" cy="66696"/>
          </a:xfrm>
        </p:grpSpPr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10638" y="429842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1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0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071776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123651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7" y="0"/>
                    <a:pt x="53" y="0"/>
                  </a:cubicBezTo>
                  <a:cubicBezTo>
                    <a:pt x="67" y="0"/>
                    <a:pt x="77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19775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4655" y="4298421"/>
            <a:ext cx="229732" cy="66696"/>
            <a:chOff x="564655" y="4298421"/>
            <a:chExt cx="229732" cy="66696"/>
          </a:xfrm>
        </p:grpSpPr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564655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8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623941" y="4315095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675816" y="4315095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8 h 116"/>
                <a:gd name="T8" fmla="*/ 86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8 w 156"/>
                <a:gd name="T33" fmla="*/ 0 h 116"/>
                <a:gd name="T34" fmla="*/ 150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8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50" y="15"/>
                  </a:cubicBezTo>
                  <a:cubicBezTo>
                    <a:pt x="154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75177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1435414" y="4298421"/>
            <a:ext cx="231585" cy="66696"/>
            <a:chOff x="1435414" y="4298421"/>
            <a:chExt cx="231585" cy="66696"/>
          </a:xfrm>
        </p:grpSpPr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1435414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3 w 122"/>
                <a:gd name="T5" fmla="*/ 0 h 155"/>
                <a:gd name="T6" fmla="*/ 95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1496552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1548427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1624388" y="4315095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859165" y="4298421"/>
            <a:ext cx="324219" cy="87076"/>
            <a:chOff x="4859165" y="4298421"/>
            <a:chExt cx="324219" cy="87076"/>
          </a:xfrm>
        </p:grpSpPr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4859165" y="4298421"/>
              <a:ext cx="38906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39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0"/>
                    <a:pt x="27" y="139"/>
                    <a:pt x="45" y="139"/>
                  </a:cubicBezTo>
                  <a:cubicBezTo>
                    <a:pt x="55" y="139"/>
                    <a:pt x="61" y="135"/>
                    <a:pt x="66" y="128"/>
                  </a:cubicBezTo>
                  <a:cubicBezTo>
                    <a:pt x="68" y="123"/>
                    <a:pt x="69" y="114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2"/>
                    <a:pt x="75" y="158"/>
                    <a:pt x="45" y="158"/>
                  </a:cubicBezTo>
                  <a:cubicBezTo>
                    <a:pt x="16" y="158"/>
                    <a:pt x="0" y="142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4907335" y="4315095"/>
              <a:ext cx="46316" cy="5002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4955505" y="4316947"/>
              <a:ext cx="44464" cy="68550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8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3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60"/>
                    <a:pt x="24" y="160"/>
                  </a:cubicBezTo>
                  <a:cubicBezTo>
                    <a:pt x="20" y="160"/>
                    <a:pt x="17" y="159"/>
                    <a:pt x="13" y="15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5" y="139"/>
                    <a:pt x="38" y="133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003674" y="4315095"/>
              <a:ext cx="38906" cy="50022"/>
            </a:xfrm>
            <a:custGeom>
              <a:avLst/>
              <a:gdLst>
                <a:gd name="T0" fmla="*/ 17 w 91"/>
                <a:gd name="T1" fmla="*/ 79 h 120"/>
                <a:gd name="T2" fmla="*/ 17 w 91"/>
                <a:gd name="T3" fmla="*/ 79 h 120"/>
                <a:gd name="T4" fmla="*/ 45 w 91"/>
                <a:gd name="T5" fmla="*/ 102 h 120"/>
                <a:gd name="T6" fmla="*/ 71 w 91"/>
                <a:gd name="T7" fmla="*/ 85 h 120"/>
                <a:gd name="T8" fmla="*/ 55 w 91"/>
                <a:gd name="T9" fmla="*/ 69 h 120"/>
                <a:gd name="T10" fmla="*/ 34 w 91"/>
                <a:gd name="T11" fmla="*/ 64 h 120"/>
                <a:gd name="T12" fmla="*/ 3 w 91"/>
                <a:gd name="T13" fmla="*/ 32 h 120"/>
                <a:gd name="T14" fmla="*/ 44 w 91"/>
                <a:gd name="T15" fmla="*/ 0 h 120"/>
                <a:gd name="T16" fmla="*/ 88 w 91"/>
                <a:gd name="T17" fmla="*/ 35 h 120"/>
                <a:gd name="T18" fmla="*/ 88 w 91"/>
                <a:gd name="T19" fmla="*/ 35 h 120"/>
                <a:gd name="T20" fmla="*/ 69 w 91"/>
                <a:gd name="T21" fmla="*/ 35 h 120"/>
                <a:gd name="T22" fmla="*/ 44 w 91"/>
                <a:gd name="T23" fmla="*/ 17 h 120"/>
                <a:gd name="T24" fmla="*/ 21 w 91"/>
                <a:gd name="T25" fmla="*/ 31 h 120"/>
                <a:gd name="T26" fmla="*/ 38 w 91"/>
                <a:gd name="T27" fmla="*/ 46 h 120"/>
                <a:gd name="T28" fmla="*/ 57 w 91"/>
                <a:gd name="T29" fmla="*/ 50 h 120"/>
                <a:gd name="T30" fmla="*/ 90 w 91"/>
                <a:gd name="T31" fmla="*/ 82 h 120"/>
                <a:gd name="T32" fmla="*/ 44 w 91"/>
                <a:gd name="T33" fmla="*/ 119 h 120"/>
                <a:gd name="T34" fmla="*/ 0 w 91"/>
                <a:gd name="T35" fmla="*/ 79 h 120"/>
                <a:gd name="T36" fmla="*/ 17 w 91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20">
                  <a:moveTo>
                    <a:pt x="17" y="79"/>
                  </a:moveTo>
                  <a:lnTo>
                    <a:pt x="17" y="79"/>
                  </a:lnTo>
                  <a:cubicBezTo>
                    <a:pt x="18" y="94"/>
                    <a:pt x="29" y="102"/>
                    <a:pt x="45" y="102"/>
                  </a:cubicBezTo>
                  <a:cubicBezTo>
                    <a:pt x="62" y="102"/>
                    <a:pt x="71" y="95"/>
                    <a:pt x="71" y="85"/>
                  </a:cubicBezTo>
                  <a:cubicBezTo>
                    <a:pt x="71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4" y="0"/>
                  </a:cubicBezTo>
                  <a:cubicBezTo>
                    <a:pt x="70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8" y="23"/>
                    <a:pt x="59" y="17"/>
                    <a:pt x="44" y="17"/>
                  </a:cubicBezTo>
                  <a:cubicBezTo>
                    <a:pt x="29" y="17"/>
                    <a:pt x="21" y="22"/>
                    <a:pt x="21" y="31"/>
                  </a:cubicBezTo>
                  <a:cubicBezTo>
                    <a:pt x="21" y="40"/>
                    <a:pt x="27" y="43"/>
                    <a:pt x="38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3"/>
                    <a:pt x="90" y="82"/>
                  </a:cubicBezTo>
                  <a:cubicBezTo>
                    <a:pt x="90" y="105"/>
                    <a:pt x="73" y="119"/>
                    <a:pt x="44" y="119"/>
                  </a:cubicBezTo>
                  <a:cubicBezTo>
                    <a:pt x="15" y="119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046285" y="4303979"/>
              <a:ext cx="24085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5075928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1 h 155"/>
                <a:gd name="T12" fmla="*/ 20 w 21"/>
                <a:gd name="T13" fmla="*/ 41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5094455" y="4315095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5144478" y="4298421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5 h 155"/>
                <a:gd name="T18" fmla="*/ 18 w 93"/>
                <a:gd name="T19" fmla="*/ 114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346933" y="4298421"/>
            <a:ext cx="164887" cy="66696"/>
            <a:chOff x="2346933" y="4298421"/>
            <a:chExt cx="164887" cy="66696"/>
          </a:xfrm>
        </p:grpSpPr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2346933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2369165" y="4298421"/>
              <a:ext cx="46316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1"/>
                    <a:pt x="89" y="6"/>
                  </a:cubicBezTo>
                  <a:cubicBezTo>
                    <a:pt x="102" y="12"/>
                    <a:pt x="109" y="26"/>
                    <a:pt x="109" y="44"/>
                  </a:cubicBezTo>
                  <a:cubicBezTo>
                    <a:pt x="109" y="61"/>
                    <a:pt x="102" y="75"/>
                    <a:pt x="89" y="83"/>
                  </a:cubicBezTo>
                  <a:cubicBezTo>
                    <a:pt x="80" y="88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4"/>
                    <a:pt x="88" y="44"/>
                  </a:cubicBezTo>
                  <a:cubicBezTo>
                    <a:pt x="88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2419186" y="4315095"/>
              <a:ext cx="44464" cy="50022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6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Freeform 365"/>
            <p:cNvSpPr>
              <a:spLocks noChangeArrowheads="1"/>
            </p:cNvSpPr>
            <p:nvPr/>
          </p:nvSpPr>
          <p:spPr bwMode="auto">
            <a:xfrm>
              <a:off x="2467356" y="4298421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6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3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6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7203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/>
          <p:cNvGrpSpPr/>
          <p:nvPr/>
        </p:nvGrpSpPr>
        <p:grpSpPr>
          <a:xfrm>
            <a:off x="1324254" y="1844546"/>
            <a:ext cx="429822" cy="429822"/>
            <a:chOff x="1324254" y="1844546"/>
            <a:chExt cx="429822" cy="429822"/>
          </a:xfrm>
        </p:grpSpPr>
        <p:sp>
          <p:nvSpPr>
            <p:cNvPr id="3074" name="Freeform 2"/>
            <p:cNvSpPr>
              <a:spLocks noChangeArrowheads="1"/>
            </p:cNvSpPr>
            <p:nvPr/>
          </p:nvSpPr>
          <p:spPr bwMode="auto">
            <a:xfrm>
              <a:off x="1324254" y="1844546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 noChangeArrowheads="1"/>
            </p:cNvSpPr>
            <p:nvPr/>
          </p:nvSpPr>
          <p:spPr bwMode="auto">
            <a:xfrm>
              <a:off x="1383539" y="1889938"/>
              <a:ext cx="296429" cy="294577"/>
            </a:xfrm>
            <a:custGeom>
              <a:avLst/>
              <a:gdLst>
                <a:gd name="T0" fmla="*/ 199 w 704"/>
                <a:gd name="T1" fmla="*/ 197 h 702"/>
                <a:gd name="T2" fmla="*/ 199 w 704"/>
                <a:gd name="T3" fmla="*/ 197 h 702"/>
                <a:gd name="T4" fmla="*/ 112 w 704"/>
                <a:gd name="T5" fmla="*/ 687 h 702"/>
                <a:gd name="T6" fmla="*/ 228 w 704"/>
                <a:gd name="T7" fmla="*/ 599 h 702"/>
                <a:gd name="T8" fmla="*/ 253 w 704"/>
                <a:gd name="T9" fmla="*/ 483 h 702"/>
                <a:gd name="T10" fmla="*/ 252 w 704"/>
                <a:gd name="T11" fmla="*/ 482 h 702"/>
                <a:gd name="T12" fmla="*/ 200 w 704"/>
                <a:gd name="T13" fmla="*/ 474 h 702"/>
                <a:gd name="T14" fmla="*/ 273 w 704"/>
                <a:gd name="T15" fmla="*/ 271 h 702"/>
                <a:gd name="T16" fmla="*/ 476 w 704"/>
                <a:gd name="T17" fmla="*/ 198 h 702"/>
                <a:gd name="T18" fmla="*/ 483 w 704"/>
                <a:gd name="T19" fmla="*/ 251 h 702"/>
                <a:gd name="T20" fmla="*/ 484 w 704"/>
                <a:gd name="T21" fmla="*/ 252 h 702"/>
                <a:gd name="T22" fmla="*/ 601 w 704"/>
                <a:gd name="T23" fmla="*/ 227 h 702"/>
                <a:gd name="T24" fmla="*/ 688 w 704"/>
                <a:gd name="T25" fmla="*/ 110 h 702"/>
                <a:gd name="T26" fmla="*/ 199 w 704"/>
                <a:gd name="T27" fmla="*/ 197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4" h="702">
                  <a:moveTo>
                    <a:pt x="199" y="197"/>
                  </a:moveTo>
                  <a:lnTo>
                    <a:pt x="199" y="197"/>
                  </a:lnTo>
                  <a:cubicBezTo>
                    <a:pt x="40" y="357"/>
                    <a:pt x="0" y="576"/>
                    <a:pt x="112" y="687"/>
                  </a:cubicBezTo>
                  <a:cubicBezTo>
                    <a:pt x="112" y="687"/>
                    <a:pt x="126" y="701"/>
                    <a:pt x="228" y="599"/>
                  </a:cubicBezTo>
                  <a:cubicBezTo>
                    <a:pt x="291" y="537"/>
                    <a:pt x="270" y="499"/>
                    <a:pt x="253" y="483"/>
                  </a:cubicBezTo>
                  <a:cubicBezTo>
                    <a:pt x="252" y="482"/>
                    <a:pt x="252" y="482"/>
                    <a:pt x="252" y="482"/>
                  </a:cubicBezTo>
                  <a:cubicBezTo>
                    <a:pt x="237" y="468"/>
                    <a:pt x="217" y="466"/>
                    <a:pt x="200" y="474"/>
                  </a:cubicBezTo>
                  <a:cubicBezTo>
                    <a:pt x="189" y="409"/>
                    <a:pt x="212" y="331"/>
                    <a:pt x="273" y="271"/>
                  </a:cubicBezTo>
                  <a:cubicBezTo>
                    <a:pt x="332" y="212"/>
                    <a:pt x="410" y="187"/>
                    <a:pt x="476" y="198"/>
                  </a:cubicBezTo>
                  <a:cubicBezTo>
                    <a:pt x="468" y="215"/>
                    <a:pt x="469" y="236"/>
                    <a:pt x="483" y="251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501" y="268"/>
                    <a:pt x="549" y="279"/>
                    <a:pt x="601" y="227"/>
                  </a:cubicBezTo>
                  <a:cubicBezTo>
                    <a:pt x="703" y="125"/>
                    <a:pt x="688" y="110"/>
                    <a:pt x="688" y="110"/>
                  </a:cubicBezTo>
                  <a:cubicBezTo>
                    <a:pt x="578" y="0"/>
                    <a:pt x="358" y="38"/>
                    <a:pt x="199" y="19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4788763" y="2793118"/>
            <a:ext cx="429822" cy="429822"/>
            <a:chOff x="4788763" y="2793118"/>
            <a:chExt cx="429822" cy="429822"/>
          </a:xfrm>
        </p:grpSpPr>
        <p:sp>
          <p:nvSpPr>
            <p:cNvPr id="3088" name="Freeform 16"/>
            <p:cNvSpPr>
              <a:spLocks noChangeArrowheads="1"/>
            </p:cNvSpPr>
            <p:nvPr/>
          </p:nvSpPr>
          <p:spPr bwMode="auto">
            <a:xfrm>
              <a:off x="4788763" y="2793118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1 w 1024"/>
                <a:gd name="T5" fmla="*/ 1021 h 1022"/>
                <a:gd name="T6" fmla="*/ 0 w 1024"/>
                <a:gd name="T7" fmla="*/ 511 h 1022"/>
                <a:gd name="T8" fmla="*/ 511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 noChangeArrowheads="1"/>
            </p:cNvSpPr>
            <p:nvPr/>
          </p:nvSpPr>
          <p:spPr bwMode="auto">
            <a:xfrm>
              <a:off x="4914746" y="2844068"/>
              <a:ext cx="176004" cy="294575"/>
            </a:xfrm>
            <a:custGeom>
              <a:avLst/>
              <a:gdLst>
                <a:gd name="T0" fmla="*/ 376 w 421"/>
                <a:gd name="T1" fmla="*/ 0 h 702"/>
                <a:gd name="T2" fmla="*/ 376 w 421"/>
                <a:gd name="T3" fmla="*/ 0 h 702"/>
                <a:gd name="T4" fmla="*/ 49 w 421"/>
                <a:gd name="T5" fmla="*/ 0 h 702"/>
                <a:gd name="T6" fmla="*/ 0 w 421"/>
                <a:gd name="T7" fmla="*/ 56 h 702"/>
                <a:gd name="T8" fmla="*/ 0 w 421"/>
                <a:gd name="T9" fmla="*/ 639 h 702"/>
                <a:gd name="T10" fmla="*/ 49 w 421"/>
                <a:gd name="T11" fmla="*/ 701 h 702"/>
                <a:gd name="T12" fmla="*/ 376 w 421"/>
                <a:gd name="T13" fmla="*/ 701 h 702"/>
                <a:gd name="T14" fmla="*/ 420 w 421"/>
                <a:gd name="T15" fmla="*/ 639 h 702"/>
                <a:gd name="T16" fmla="*/ 420 w 421"/>
                <a:gd name="T17" fmla="*/ 56 h 702"/>
                <a:gd name="T18" fmla="*/ 376 w 421"/>
                <a:gd name="T19" fmla="*/ 0 h 702"/>
                <a:gd name="T20" fmla="*/ 211 w 421"/>
                <a:gd name="T21" fmla="*/ 680 h 702"/>
                <a:gd name="T22" fmla="*/ 211 w 421"/>
                <a:gd name="T23" fmla="*/ 680 h 702"/>
                <a:gd name="T24" fmla="*/ 171 w 421"/>
                <a:gd name="T25" fmla="*/ 641 h 702"/>
                <a:gd name="T26" fmla="*/ 211 w 421"/>
                <a:gd name="T27" fmla="*/ 601 h 702"/>
                <a:gd name="T28" fmla="*/ 250 w 421"/>
                <a:gd name="T29" fmla="*/ 641 h 702"/>
                <a:gd name="T30" fmla="*/ 211 w 421"/>
                <a:gd name="T31" fmla="*/ 680 h 702"/>
                <a:gd name="T32" fmla="*/ 373 w 421"/>
                <a:gd name="T33" fmla="*/ 572 h 702"/>
                <a:gd name="T34" fmla="*/ 373 w 421"/>
                <a:gd name="T35" fmla="*/ 572 h 702"/>
                <a:gd name="T36" fmla="*/ 362 w 421"/>
                <a:gd name="T37" fmla="*/ 584 h 702"/>
                <a:gd name="T38" fmla="*/ 59 w 421"/>
                <a:gd name="T39" fmla="*/ 584 h 702"/>
                <a:gd name="T40" fmla="*/ 46 w 421"/>
                <a:gd name="T41" fmla="*/ 572 h 702"/>
                <a:gd name="T42" fmla="*/ 46 w 421"/>
                <a:gd name="T43" fmla="*/ 83 h 702"/>
                <a:gd name="T44" fmla="*/ 59 w 421"/>
                <a:gd name="T45" fmla="*/ 71 h 702"/>
                <a:gd name="T46" fmla="*/ 362 w 421"/>
                <a:gd name="T47" fmla="*/ 71 h 702"/>
                <a:gd name="T48" fmla="*/ 373 w 421"/>
                <a:gd name="T49" fmla="*/ 83 h 702"/>
                <a:gd name="T50" fmla="*/ 373 w 421"/>
                <a:gd name="T51" fmla="*/ 57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1" h="702">
                  <a:moveTo>
                    <a:pt x="376" y="0"/>
                  </a:moveTo>
                  <a:lnTo>
                    <a:pt x="376" y="0"/>
                  </a:lnTo>
                  <a:cubicBezTo>
                    <a:pt x="49" y="0"/>
                    <a:pt x="49" y="0"/>
                    <a:pt x="49" y="0"/>
                  </a:cubicBezTo>
                  <a:cubicBezTo>
                    <a:pt x="21" y="0"/>
                    <a:pt x="0" y="24"/>
                    <a:pt x="0" y="56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669"/>
                    <a:pt x="19" y="701"/>
                    <a:pt x="49" y="701"/>
                  </a:cubicBezTo>
                  <a:cubicBezTo>
                    <a:pt x="376" y="701"/>
                    <a:pt x="376" y="701"/>
                    <a:pt x="376" y="701"/>
                  </a:cubicBezTo>
                  <a:cubicBezTo>
                    <a:pt x="406" y="701"/>
                    <a:pt x="420" y="670"/>
                    <a:pt x="420" y="639"/>
                  </a:cubicBezTo>
                  <a:cubicBezTo>
                    <a:pt x="420" y="56"/>
                    <a:pt x="420" y="56"/>
                    <a:pt x="420" y="56"/>
                  </a:cubicBezTo>
                  <a:cubicBezTo>
                    <a:pt x="420" y="22"/>
                    <a:pt x="403" y="0"/>
                    <a:pt x="376" y="0"/>
                  </a:cubicBezTo>
                  <a:close/>
                  <a:moveTo>
                    <a:pt x="211" y="680"/>
                  </a:moveTo>
                  <a:lnTo>
                    <a:pt x="211" y="680"/>
                  </a:lnTo>
                  <a:cubicBezTo>
                    <a:pt x="189" y="680"/>
                    <a:pt x="171" y="662"/>
                    <a:pt x="171" y="641"/>
                  </a:cubicBezTo>
                  <a:cubicBezTo>
                    <a:pt x="171" y="619"/>
                    <a:pt x="189" y="601"/>
                    <a:pt x="211" y="601"/>
                  </a:cubicBezTo>
                  <a:cubicBezTo>
                    <a:pt x="232" y="601"/>
                    <a:pt x="250" y="619"/>
                    <a:pt x="250" y="641"/>
                  </a:cubicBezTo>
                  <a:cubicBezTo>
                    <a:pt x="250" y="662"/>
                    <a:pt x="232" y="680"/>
                    <a:pt x="211" y="680"/>
                  </a:cubicBezTo>
                  <a:close/>
                  <a:moveTo>
                    <a:pt x="373" y="572"/>
                  </a:moveTo>
                  <a:lnTo>
                    <a:pt x="373" y="572"/>
                  </a:lnTo>
                  <a:cubicBezTo>
                    <a:pt x="373" y="579"/>
                    <a:pt x="368" y="584"/>
                    <a:pt x="362" y="584"/>
                  </a:cubicBezTo>
                  <a:cubicBezTo>
                    <a:pt x="59" y="584"/>
                    <a:pt x="59" y="584"/>
                    <a:pt x="59" y="584"/>
                  </a:cubicBezTo>
                  <a:cubicBezTo>
                    <a:pt x="51" y="584"/>
                    <a:pt x="46" y="579"/>
                    <a:pt x="46" y="572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76"/>
                    <a:pt x="51" y="71"/>
                    <a:pt x="59" y="71"/>
                  </a:cubicBezTo>
                  <a:cubicBezTo>
                    <a:pt x="362" y="71"/>
                    <a:pt x="362" y="71"/>
                    <a:pt x="362" y="71"/>
                  </a:cubicBezTo>
                  <a:cubicBezTo>
                    <a:pt x="368" y="71"/>
                    <a:pt x="373" y="76"/>
                    <a:pt x="373" y="83"/>
                  </a:cubicBezTo>
                  <a:lnTo>
                    <a:pt x="373" y="5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3056508" y="2777372"/>
            <a:ext cx="429822" cy="429822"/>
            <a:chOff x="3056508" y="2777372"/>
            <a:chExt cx="429822" cy="429822"/>
          </a:xfrm>
        </p:grpSpPr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056508" y="2777372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30" y="1021"/>
                    <a:pt x="0" y="793"/>
                    <a:pt x="0" y="511"/>
                  </a:cubicBezTo>
                  <a:cubicBezTo>
                    <a:pt x="0" y="228"/>
                    <a:pt x="230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 noChangeArrowheads="1"/>
            </p:cNvSpPr>
            <p:nvPr/>
          </p:nvSpPr>
          <p:spPr bwMode="auto">
            <a:xfrm>
              <a:off x="3163963" y="2866300"/>
              <a:ext cx="235291" cy="251964"/>
            </a:xfrm>
            <a:custGeom>
              <a:avLst/>
              <a:gdLst>
                <a:gd name="T0" fmla="*/ 560 w 561"/>
                <a:gd name="T1" fmla="*/ 92 h 600"/>
                <a:gd name="T2" fmla="*/ 548 w 561"/>
                <a:gd name="T3" fmla="*/ 143 h 600"/>
                <a:gd name="T4" fmla="*/ 476 w 561"/>
                <a:gd name="T5" fmla="*/ 131 h 600"/>
                <a:gd name="T6" fmla="*/ 489 w 561"/>
                <a:gd name="T7" fmla="*/ 40 h 600"/>
                <a:gd name="T8" fmla="*/ 549 w 561"/>
                <a:gd name="T9" fmla="*/ 52 h 600"/>
                <a:gd name="T10" fmla="*/ 500 w 561"/>
                <a:gd name="T11" fmla="*/ 64 h 600"/>
                <a:gd name="T12" fmla="*/ 536 w 561"/>
                <a:gd name="T13" fmla="*/ 120 h 600"/>
                <a:gd name="T14" fmla="*/ 526 w 561"/>
                <a:gd name="T15" fmla="*/ 92 h 600"/>
                <a:gd name="T16" fmla="*/ 548 w 561"/>
                <a:gd name="T17" fmla="*/ 79 h 600"/>
                <a:gd name="T18" fmla="*/ 448 w 561"/>
                <a:gd name="T19" fmla="*/ 99 h 600"/>
                <a:gd name="T20" fmla="*/ 411 w 561"/>
                <a:gd name="T21" fmla="*/ 99 h 600"/>
                <a:gd name="T22" fmla="*/ 435 w 561"/>
                <a:gd name="T23" fmla="*/ 42 h 600"/>
                <a:gd name="T24" fmla="*/ 380 w 561"/>
                <a:gd name="T25" fmla="*/ 105 h 600"/>
                <a:gd name="T26" fmla="*/ 390 w 561"/>
                <a:gd name="T27" fmla="*/ 123 h 600"/>
                <a:gd name="T28" fmla="*/ 437 w 561"/>
                <a:gd name="T29" fmla="*/ 141 h 600"/>
                <a:gd name="T30" fmla="*/ 461 w 561"/>
                <a:gd name="T31" fmla="*/ 141 h 600"/>
                <a:gd name="T32" fmla="*/ 448 w 561"/>
                <a:gd name="T33" fmla="*/ 99 h 600"/>
                <a:gd name="T34" fmla="*/ 341 w 561"/>
                <a:gd name="T35" fmla="*/ 49 h 600"/>
                <a:gd name="T36" fmla="*/ 292 w 561"/>
                <a:gd name="T37" fmla="*/ 599 h 600"/>
                <a:gd name="T38" fmla="*/ 0 w 561"/>
                <a:gd name="T39" fmla="*/ 550 h 600"/>
                <a:gd name="T40" fmla="*/ 48 w 561"/>
                <a:gd name="T41" fmla="*/ 0 h 600"/>
                <a:gd name="T42" fmla="*/ 341 w 561"/>
                <a:gd name="T43" fmla="*/ 49 h 600"/>
                <a:gd name="T44" fmla="*/ 159 w 561"/>
                <a:gd name="T45" fmla="*/ 62 h 600"/>
                <a:gd name="T46" fmla="*/ 170 w 561"/>
                <a:gd name="T47" fmla="*/ 73 h 600"/>
                <a:gd name="T48" fmla="*/ 179 w 561"/>
                <a:gd name="T49" fmla="*/ 70 h 600"/>
                <a:gd name="T50" fmla="*/ 179 w 561"/>
                <a:gd name="T51" fmla="*/ 53 h 600"/>
                <a:gd name="T52" fmla="*/ 162 w 561"/>
                <a:gd name="T53" fmla="*/ 53 h 600"/>
                <a:gd name="T54" fmla="*/ 212 w 561"/>
                <a:gd name="T55" fmla="*/ 528 h 600"/>
                <a:gd name="T56" fmla="*/ 200 w 561"/>
                <a:gd name="T57" fmla="*/ 516 h 600"/>
                <a:gd name="T58" fmla="*/ 129 w 561"/>
                <a:gd name="T59" fmla="*/ 528 h 600"/>
                <a:gd name="T60" fmla="*/ 200 w 561"/>
                <a:gd name="T61" fmla="*/ 540 h 600"/>
                <a:gd name="T62" fmla="*/ 317 w 561"/>
                <a:gd name="T63" fmla="*/ 123 h 600"/>
                <a:gd name="T64" fmla="*/ 23 w 561"/>
                <a:gd name="T65" fmla="*/ 123 h 600"/>
                <a:gd name="T66" fmla="*/ 317 w 561"/>
                <a:gd name="T67" fmla="*/ 47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1" h="600">
                  <a:moveTo>
                    <a:pt x="560" y="92"/>
                  </a:moveTo>
                  <a:lnTo>
                    <a:pt x="560" y="92"/>
                  </a:lnTo>
                  <a:cubicBezTo>
                    <a:pt x="560" y="131"/>
                    <a:pt x="560" y="131"/>
                    <a:pt x="560" y="131"/>
                  </a:cubicBezTo>
                  <a:cubicBezTo>
                    <a:pt x="560" y="138"/>
                    <a:pt x="554" y="143"/>
                    <a:pt x="548" y="143"/>
                  </a:cubicBezTo>
                  <a:cubicBezTo>
                    <a:pt x="489" y="143"/>
                    <a:pt x="489" y="143"/>
                    <a:pt x="489" y="143"/>
                  </a:cubicBezTo>
                  <a:cubicBezTo>
                    <a:pt x="482" y="143"/>
                    <a:pt x="476" y="138"/>
                    <a:pt x="476" y="131"/>
                  </a:cubicBezTo>
                  <a:cubicBezTo>
                    <a:pt x="476" y="52"/>
                    <a:pt x="476" y="52"/>
                    <a:pt x="476" y="52"/>
                  </a:cubicBezTo>
                  <a:cubicBezTo>
                    <a:pt x="476" y="45"/>
                    <a:pt x="482" y="40"/>
                    <a:pt x="489" y="40"/>
                  </a:cubicBezTo>
                  <a:cubicBezTo>
                    <a:pt x="538" y="40"/>
                    <a:pt x="538" y="40"/>
                    <a:pt x="538" y="40"/>
                  </a:cubicBezTo>
                  <a:cubicBezTo>
                    <a:pt x="544" y="40"/>
                    <a:pt x="549" y="45"/>
                    <a:pt x="549" y="52"/>
                  </a:cubicBezTo>
                  <a:cubicBezTo>
                    <a:pt x="549" y="59"/>
                    <a:pt x="544" y="64"/>
                    <a:pt x="538" y="64"/>
                  </a:cubicBezTo>
                  <a:cubicBezTo>
                    <a:pt x="500" y="64"/>
                    <a:pt x="500" y="64"/>
                    <a:pt x="500" y="64"/>
                  </a:cubicBezTo>
                  <a:cubicBezTo>
                    <a:pt x="500" y="120"/>
                    <a:pt x="500" y="120"/>
                    <a:pt x="500" y="120"/>
                  </a:cubicBezTo>
                  <a:cubicBezTo>
                    <a:pt x="536" y="120"/>
                    <a:pt x="536" y="120"/>
                    <a:pt x="536" y="120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0" y="102"/>
                    <a:pt x="526" y="97"/>
                    <a:pt x="526" y="92"/>
                  </a:cubicBezTo>
                  <a:cubicBezTo>
                    <a:pt x="526" y="85"/>
                    <a:pt x="532" y="79"/>
                    <a:pt x="538" y="79"/>
                  </a:cubicBezTo>
                  <a:cubicBezTo>
                    <a:pt x="548" y="79"/>
                    <a:pt x="548" y="79"/>
                    <a:pt x="548" y="79"/>
                  </a:cubicBezTo>
                  <a:cubicBezTo>
                    <a:pt x="554" y="79"/>
                    <a:pt x="560" y="85"/>
                    <a:pt x="560" y="92"/>
                  </a:cubicBezTo>
                  <a:close/>
                  <a:moveTo>
                    <a:pt x="448" y="99"/>
                  </a:moveTo>
                  <a:lnTo>
                    <a:pt x="448" y="99"/>
                  </a:lnTo>
                  <a:cubicBezTo>
                    <a:pt x="411" y="99"/>
                    <a:pt x="411" y="99"/>
                    <a:pt x="411" y="99"/>
                  </a:cubicBezTo>
                  <a:cubicBezTo>
                    <a:pt x="438" y="59"/>
                    <a:pt x="438" y="59"/>
                    <a:pt x="438" y="59"/>
                  </a:cubicBezTo>
                  <a:cubicBezTo>
                    <a:pt x="441" y="52"/>
                    <a:pt x="440" y="45"/>
                    <a:pt x="435" y="42"/>
                  </a:cubicBezTo>
                  <a:cubicBezTo>
                    <a:pt x="428" y="39"/>
                    <a:pt x="421" y="40"/>
                    <a:pt x="418" y="45"/>
                  </a:cubicBezTo>
                  <a:cubicBezTo>
                    <a:pt x="380" y="105"/>
                    <a:pt x="380" y="105"/>
                    <a:pt x="380" y="105"/>
                  </a:cubicBezTo>
                  <a:cubicBezTo>
                    <a:pt x="377" y="109"/>
                    <a:pt x="377" y="113"/>
                    <a:pt x="380" y="117"/>
                  </a:cubicBezTo>
                  <a:cubicBezTo>
                    <a:pt x="382" y="121"/>
                    <a:pt x="385" y="123"/>
                    <a:pt x="390" y="123"/>
                  </a:cubicBezTo>
                  <a:cubicBezTo>
                    <a:pt x="437" y="123"/>
                    <a:pt x="437" y="123"/>
                    <a:pt x="437" y="123"/>
                  </a:cubicBezTo>
                  <a:cubicBezTo>
                    <a:pt x="437" y="141"/>
                    <a:pt x="437" y="141"/>
                    <a:pt x="437" y="141"/>
                  </a:cubicBezTo>
                  <a:cubicBezTo>
                    <a:pt x="437" y="147"/>
                    <a:pt x="442" y="152"/>
                    <a:pt x="448" y="152"/>
                  </a:cubicBezTo>
                  <a:cubicBezTo>
                    <a:pt x="456" y="152"/>
                    <a:pt x="461" y="147"/>
                    <a:pt x="461" y="141"/>
                  </a:cubicBezTo>
                  <a:cubicBezTo>
                    <a:pt x="461" y="112"/>
                    <a:pt x="461" y="112"/>
                    <a:pt x="461" y="112"/>
                  </a:cubicBezTo>
                  <a:cubicBezTo>
                    <a:pt x="461" y="104"/>
                    <a:pt x="456" y="99"/>
                    <a:pt x="448" y="99"/>
                  </a:cubicBezTo>
                  <a:close/>
                  <a:moveTo>
                    <a:pt x="341" y="49"/>
                  </a:moveTo>
                  <a:lnTo>
                    <a:pt x="341" y="49"/>
                  </a:lnTo>
                  <a:cubicBezTo>
                    <a:pt x="341" y="550"/>
                    <a:pt x="341" y="550"/>
                    <a:pt x="341" y="550"/>
                  </a:cubicBezTo>
                  <a:cubicBezTo>
                    <a:pt x="341" y="577"/>
                    <a:pt x="319" y="599"/>
                    <a:pt x="292" y="599"/>
                  </a:cubicBezTo>
                  <a:cubicBezTo>
                    <a:pt x="48" y="599"/>
                    <a:pt x="48" y="599"/>
                    <a:pt x="48" y="599"/>
                  </a:cubicBezTo>
                  <a:cubicBezTo>
                    <a:pt x="21" y="599"/>
                    <a:pt x="0" y="577"/>
                    <a:pt x="0" y="5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19" y="0"/>
                    <a:pt x="341" y="22"/>
                    <a:pt x="341" y="49"/>
                  </a:cubicBezTo>
                  <a:close/>
                  <a:moveTo>
                    <a:pt x="159" y="62"/>
                  </a:moveTo>
                  <a:lnTo>
                    <a:pt x="159" y="62"/>
                  </a:lnTo>
                  <a:cubicBezTo>
                    <a:pt x="159" y="65"/>
                    <a:pt x="160" y="68"/>
                    <a:pt x="162" y="70"/>
                  </a:cubicBezTo>
                  <a:cubicBezTo>
                    <a:pt x="164" y="72"/>
                    <a:pt x="167" y="73"/>
                    <a:pt x="170" y="73"/>
                  </a:cubicBezTo>
                  <a:cubicBezTo>
                    <a:pt x="171" y="73"/>
                    <a:pt x="173" y="73"/>
                    <a:pt x="174" y="72"/>
                  </a:cubicBezTo>
                  <a:cubicBezTo>
                    <a:pt x="177" y="72"/>
                    <a:pt x="178" y="71"/>
                    <a:pt x="179" y="70"/>
                  </a:cubicBezTo>
                  <a:cubicBezTo>
                    <a:pt x="181" y="68"/>
                    <a:pt x="182" y="65"/>
                    <a:pt x="182" y="62"/>
                  </a:cubicBezTo>
                  <a:cubicBezTo>
                    <a:pt x="182" y="59"/>
                    <a:pt x="181" y="55"/>
                    <a:pt x="179" y="53"/>
                  </a:cubicBezTo>
                  <a:cubicBezTo>
                    <a:pt x="178" y="52"/>
                    <a:pt x="177" y="51"/>
                    <a:pt x="174" y="51"/>
                  </a:cubicBezTo>
                  <a:cubicBezTo>
                    <a:pt x="170" y="49"/>
                    <a:pt x="165" y="50"/>
                    <a:pt x="162" y="53"/>
                  </a:cubicBezTo>
                  <a:cubicBezTo>
                    <a:pt x="160" y="55"/>
                    <a:pt x="159" y="59"/>
                    <a:pt x="159" y="62"/>
                  </a:cubicBezTo>
                  <a:close/>
                  <a:moveTo>
                    <a:pt x="212" y="528"/>
                  </a:moveTo>
                  <a:lnTo>
                    <a:pt x="212" y="528"/>
                  </a:lnTo>
                  <a:cubicBezTo>
                    <a:pt x="212" y="521"/>
                    <a:pt x="207" y="516"/>
                    <a:pt x="200" y="516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34" y="516"/>
                    <a:pt x="129" y="521"/>
                    <a:pt x="129" y="528"/>
                  </a:cubicBezTo>
                  <a:cubicBezTo>
                    <a:pt x="129" y="534"/>
                    <a:pt x="134" y="540"/>
                    <a:pt x="140" y="540"/>
                  </a:cubicBezTo>
                  <a:cubicBezTo>
                    <a:pt x="200" y="540"/>
                    <a:pt x="200" y="540"/>
                    <a:pt x="200" y="540"/>
                  </a:cubicBezTo>
                  <a:cubicBezTo>
                    <a:pt x="207" y="540"/>
                    <a:pt x="212" y="534"/>
                    <a:pt x="212" y="528"/>
                  </a:cubicBezTo>
                  <a:close/>
                  <a:moveTo>
                    <a:pt x="317" y="123"/>
                  </a:moveTo>
                  <a:lnTo>
                    <a:pt x="317" y="123"/>
                  </a:lnTo>
                  <a:cubicBezTo>
                    <a:pt x="23" y="123"/>
                    <a:pt x="23" y="123"/>
                    <a:pt x="23" y="123"/>
                  </a:cubicBezTo>
                  <a:cubicBezTo>
                    <a:pt x="23" y="476"/>
                    <a:pt x="23" y="476"/>
                    <a:pt x="23" y="476"/>
                  </a:cubicBezTo>
                  <a:cubicBezTo>
                    <a:pt x="317" y="476"/>
                    <a:pt x="317" y="476"/>
                    <a:pt x="317" y="476"/>
                  </a:cubicBezTo>
                  <a:lnTo>
                    <a:pt x="31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2189454" y="2777372"/>
            <a:ext cx="429822" cy="429822"/>
            <a:chOff x="2189454" y="2777372"/>
            <a:chExt cx="429822" cy="429822"/>
          </a:xfrm>
        </p:grpSpPr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2189454" y="277737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 noChangeArrowheads="1"/>
            </p:cNvSpPr>
            <p:nvPr/>
          </p:nvSpPr>
          <p:spPr bwMode="auto">
            <a:xfrm>
              <a:off x="2296910" y="2866300"/>
              <a:ext cx="235291" cy="251964"/>
            </a:xfrm>
            <a:custGeom>
              <a:avLst/>
              <a:gdLst>
                <a:gd name="T0" fmla="*/ 293 w 560"/>
                <a:gd name="T1" fmla="*/ 0 h 600"/>
                <a:gd name="T2" fmla="*/ 0 w 560"/>
                <a:gd name="T3" fmla="*/ 49 h 600"/>
                <a:gd name="T4" fmla="*/ 49 w 560"/>
                <a:gd name="T5" fmla="*/ 599 h 600"/>
                <a:gd name="T6" fmla="*/ 342 w 560"/>
                <a:gd name="T7" fmla="*/ 550 h 600"/>
                <a:gd name="T8" fmla="*/ 293 w 560"/>
                <a:gd name="T9" fmla="*/ 0 h 600"/>
                <a:gd name="T10" fmla="*/ 162 w 560"/>
                <a:gd name="T11" fmla="*/ 53 h 600"/>
                <a:gd name="T12" fmla="*/ 179 w 560"/>
                <a:gd name="T13" fmla="*/ 53 h 600"/>
                <a:gd name="T14" fmla="*/ 179 w 560"/>
                <a:gd name="T15" fmla="*/ 70 h 600"/>
                <a:gd name="T16" fmla="*/ 171 w 560"/>
                <a:gd name="T17" fmla="*/ 73 h 600"/>
                <a:gd name="T18" fmla="*/ 158 w 560"/>
                <a:gd name="T19" fmla="*/ 62 h 600"/>
                <a:gd name="T20" fmla="*/ 200 w 560"/>
                <a:gd name="T21" fmla="*/ 540 h 600"/>
                <a:gd name="T22" fmla="*/ 141 w 560"/>
                <a:gd name="T23" fmla="*/ 540 h 600"/>
                <a:gd name="T24" fmla="*/ 141 w 560"/>
                <a:gd name="T25" fmla="*/ 516 h 600"/>
                <a:gd name="T26" fmla="*/ 212 w 560"/>
                <a:gd name="T27" fmla="*/ 528 h 600"/>
                <a:gd name="T28" fmla="*/ 318 w 560"/>
                <a:gd name="T29" fmla="*/ 476 h 600"/>
                <a:gd name="T30" fmla="*/ 24 w 560"/>
                <a:gd name="T31" fmla="*/ 476 h 600"/>
                <a:gd name="T32" fmla="*/ 318 w 560"/>
                <a:gd name="T33" fmla="*/ 123 h 600"/>
                <a:gd name="T34" fmla="*/ 460 w 560"/>
                <a:gd name="T35" fmla="*/ 52 h 600"/>
                <a:gd name="T36" fmla="*/ 460 w 560"/>
                <a:gd name="T37" fmla="*/ 131 h 600"/>
                <a:gd name="T38" fmla="*/ 399 w 560"/>
                <a:gd name="T39" fmla="*/ 143 h 600"/>
                <a:gd name="T40" fmla="*/ 399 w 560"/>
                <a:gd name="T41" fmla="*/ 120 h 600"/>
                <a:gd name="T42" fmla="*/ 437 w 560"/>
                <a:gd name="T43" fmla="*/ 103 h 600"/>
                <a:gd name="T44" fmla="*/ 407 w 560"/>
                <a:gd name="T45" fmla="*/ 92 h 600"/>
                <a:gd name="T46" fmla="*/ 437 w 560"/>
                <a:gd name="T47" fmla="*/ 79 h 600"/>
                <a:gd name="T48" fmla="*/ 399 w 560"/>
                <a:gd name="T49" fmla="*/ 64 h 600"/>
                <a:gd name="T50" fmla="*/ 399 w 560"/>
                <a:gd name="T51" fmla="*/ 40 h 600"/>
                <a:gd name="T52" fmla="*/ 460 w 560"/>
                <a:gd name="T53" fmla="*/ 52 h 600"/>
                <a:gd name="T54" fmla="*/ 559 w 560"/>
                <a:gd name="T55" fmla="*/ 92 h 600"/>
                <a:gd name="T56" fmla="*/ 548 w 560"/>
                <a:gd name="T57" fmla="*/ 143 h 600"/>
                <a:gd name="T58" fmla="*/ 477 w 560"/>
                <a:gd name="T59" fmla="*/ 131 h 600"/>
                <a:gd name="T60" fmla="*/ 488 w 560"/>
                <a:gd name="T61" fmla="*/ 40 h 600"/>
                <a:gd name="T62" fmla="*/ 550 w 560"/>
                <a:gd name="T63" fmla="*/ 52 h 600"/>
                <a:gd name="T64" fmla="*/ 500 w 560"/>
                <a:gd name="T65" fmla="*/ 64 h 600"/>
                <a:gd name="T66" fmla="*/ 536 w 560"/>
                <a:gd name="T67" fmla="*/ 120 h 600"/>
                <a:gd name="T68" fmla="*/ 526 w 560"/>
                <a:gd name="T69" fmla="*/ 92 h 600"/>
                <a:gd name="T70" fmla="*/ 548 w 560"/>
                <a:gd name="T71" fmla="*/ 7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60" h="600">
                  <a:moveTo>
                    <a:pt x="293" y="0"/>
                  </a:moveTo>
                  <a:lnTo>
                    <a:pt x="293" y="0"/>
                  </a:ln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7"/>
                    <a:pt x="22" y="599"/>
                    <a:pt x="49" y="599"/>
                  </a:cubicBezTo>
                  <a:cubicBezTo>
                    <a:pt x="293" y="599"/>
                    <a:pt x="293" y="599"/>
                    <a:pt x="293" y="599"/>
                  </a:cubicBezTo>
                  <a:cubicBezTo>
                    <a:pt x="319" y="599"/>
                    <a:pt x="342" y="577"/>
                    <a:pt x="342" y="550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2" y="22"/>
                    <a:pt x="319" y="0"/>
                    <a:pt x="293" y="0"/>
                  </a:cubicBezTo>
                  <a:close/>
                  <a:moveTo>
                    <a:pt x="162" y="53"/>
                  </a:moveTo>
                  <a:lnTo>
                    <a:pt x="162" y="53"/>
                  </a:lnTo>
                  <a:cubicBezTo>
                    <a:pt x="166" y="50"/>
                    <a:pt x="171" y="49"/>
                    <a:pt x="175" y="51"/>
                  </a:cubicBezTo>
                  <a:cubicBezTo>
                    <a:pt x="177" y="51"/>
                    <a:pt x="178" y="52"/>
                    <a:pt x="179" y="53"/>
                  </a:cubicBezTo>
                  <a:cubicBezTo>
                    <a:pt x="181" y="55"/>
                    <a:pt x="182" y="59"/>
                    <a:pt x="182" y="62"/>
                  </a:cubicBezTo>
                  <a:cubicBezTo>
                    <a:pt x="182" y="65"/>
                    <a:pt x="181" y="68"/>
                    <a:pt x="179" y="70"/>
                  </a:cubicBezTo>
                  <a:cubicBezTo>
                    <a:pt x="178" y="71"/>
                    <a:pt x="177" y="72"/>
                    <a:pt x="175" y="72"/>
                  </a:cubicBezTo>
                  <a:cubicBezTo>
                    <a:pt x="174" y="73"/>
                    <a:pt x="172" y="73"/>
                    <a:pt x="171" y="73"/>
                  </a:cubicBezTo>
                  <a:cubicBezTo>
                    <a:pt x="168" y="73"/>
                    <a:pt x="165" y="72"/>
                    <a:pt x="162" y="70"/>
                  </a:cubicBezTo>
                  <a:cubicBezTo>
                    <a:pt x="160" y="68"/>
                    <a:pt x="158" y="65"/>
                    <a:pt x="158" y="62"/>
                  </a:cubicBezTo>
                  <a:cubicBezTo>
                    <a:pt x="158" y="59"/>
                    <a:pt x="160" y="55"/>
                    <a:pt x="162" y="53"/>
                  </a:cubicBezTo>
                  <a:close/>
                  <a:moveTo>
                    <a:pt x="200" y="540"/>
                  </a:moveTo>
                  <a:lnTo>
                    <a:pt x="200" y="540"/>
                  </a:lnTo>
                  <a:cubicBezTo>
                    <a:pt x="141" y="540"/>
                    <a:pt x="141" y="540"/>
                    <a:pt x="141" y="540"/>
                  </a:cubicBezTo>
                  <a:cubicBezTo>
                    <a:pt x="134" y="540"/>
                    <a:pt x="129" y="534"/>
                    <a:pt x="129" y="528"/>
                  </a:cubicBezTo>
                  <a:cubicBezTo>
                    <a:pt x="129" y="521"/>
                    <a:pt x="134" y="516"/>
                    <a:pt x="141" y="516"/>
                  </a:cubicBezTo>
                  <a:cubicBezTo>
                    <a:pt x="200" y="516"/>
                    <a:pt x="200" y="516"/>
                    <a:pt x="200" y="516"/>
                  </a:cubicBezTo>
                  <a:cubicBezTo>
                    <a:pt x="207" y="516"/>
                    <a:pt x="212" y="521"/>
                    <a:pt x="212" y="528"/>
                  </a:cubicBezTo>
                  <a:cubicBezTo>
                    <a:pt x="212" y="534"/>
                    <a:pt x="207" y="540"/>
                    <a:pt x="200" y="540"/>
                  </a:cubicBezTo>
                  <a:close/>
                  <a:moveTo>
                    <a:pt x="318" y="476"/>
                  </a:moveTo>
                  <a:lnTo>
                    <a:pt x="318" y="476"/>
                  </a:lnTo>
                  <a:cubicBezTo>
                    <a:pt x="24" y="476"/>
                    <a:pt x="24" y="476"/>
                    <a:pt x="24" y="47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318" y="123"/>
                    <a:pt x="318" y="123"/>
                    <a:pt x="318" y="123"/>
                  </a:cubicBezTo>
                  <a:lnTo>
                    <a:pt x="318" y="476"/>
                  </a:lnTo>
                  <a:close/>
                  <a:moveTo>
                    <a:pt x="460" y="52"/>
                  </a:moveTo>
                  <a:lnTo>
                    <a:pt x="460" y="52"/>
                  </a:lnTo>
                  <a:cubicBezTo>
                    <a:pt x="460" y="131"/>
                    <a:pt x="460" y="131"/>
                    <a:pt x="460" y="131"/>
                  </a:cubicBezTo>
                  <a:cubicBezTo>
                    <a:pt x="460" y="138"/>
                    <a:pt x="455" y="143"/>
                    <a:pt x="449" y="143"/>
                  </a:cubicBezTo>
                  <a:cubicBezTo>
                    <a:pt x="399" y="143"/>
                    <a:pt x="399" y="143"/>
                    <a:pt x="399" y="143"/>
                  </a:cubicBezTo>
                  <a:cubicBezTo>
                    <a:pt x="393" y="143"/>
                    <a:pt x="387" y="138"/>
                    <a:pt x="387" y="131"/>
                  </a:cubicBezTo>
                  <a:cubicBezTo>
                    <a:pt x="387" y="125"/>
                    <a:pt x="393" y="120"/>
                    <a:pt x="399" y="120"/>
                  </a:cubicBezTo>
                  <a:cubicBezTo>
                    <a:pt x="437" y="120"/>
                    <a:pt x="437" y="120"/>
                    <a:pt x="437" y="120"/>
                  </a:cubicBezTo>
                  <a:cubicBezTo>
                    <a:pt x="437" y="103"/>
                    <a:pt x="437" y="103"/>
                    <a:pt x="437" y="103"/>
                  </a:cubicBezTo>
                  <a:cubicBezTo>
                    <a:pt x="419" y="103"/>
                    <a:pt x="419" y="103"/>
                    <a:pt x="419" y="103"/>
                  </a:cubicBezTo>
                  <a:cubicBezTo>
                    <a:pt x="412" y="103"/>
                    <a:pt x="407" y="98"/>
                    <a:pt x="407" y="92"/>
                  </a:cubicBezTo>
                  <a:cubicBezTo>
                    <a:pt x="407" y="85"/>
                    <a:pt x="412" y="79"/>
                    <a:pt x="419" y="79"/>
                  </a:cubicBezTo>
                  <a:cubicBezTo>
                    <a:pt x="437" y="79"/>
                    <a:pt x="437" y="79"/>
                    <a:pt x="437" y="79"/>
                  </a:cubicBezTo>
                  <a:cubicBezTo>
                    <a:pt x="437" y="64"/>
                    <a:pt x="437" y="64"/>
                    <a:pt x="437" y="64"/>
                  </a:cubicBezTo>
                  <a:cubicBezTo>
                    <a:pt x="399" y="64"/>
                    <a:pt x="399" y="64"/>
                    <a:pt x="399" y="64"/>
                  </a:cubicBezTo>
                  <a:cubicBezTo>
                    <a:pt x="393" y="64"/>
                    <a:pt x="387" y="59"/>
                    <a:pt x="387" y="52"/>
                  </a:cubicBezTo>
                  <a:cubicBezTo>
                    <a:pt x="387" y="45"/>
                    <a:pt x="393" y="40"/>
                    <a:pt x="399" y="40"/>
                  </a:cubicBezTo>
                  <a:cubicBezTo>
                    <a:pt x="449" y="40"/>
                    <a:pt x="449" y="40"/>
                    <a:pt x="449" y="40"/>
                  </a:cubicBezTo>
                  <a:cubicBezTo>
                    <a:pt x="455" y="40"/>
                    <a:pt x="460" y="45"/>
                    <a:pt x="460" y="52"/>
                  </a:cubicBezTo>
                  <a:close/>
                  <a:moveTo>
                    <a:pt x="559" y="92"/>
                  </a:moveTo>
                  <a:lnTo>
                    <a:pt x="559" y="92"/>
                  </a:lnTo>
                  <a:cubicBezTo>
                    <a:pt x="559" y="131"/>
                    <a:pt x="559" y="131"/>
                    <a:pt x="559" y="131"/>
                  </a:cubicBezTo>
                  <a:cubicBezTo>
                    <a:pt x="559" y="138"/>
                    <a:pt x="554" y="143"/>
                    <a:pt x="548" y="143"/>
                  </a:cubicBezTo>
                  <a:cubicBezTo>
                    <a:pt x="488" y="143"/>
                    <a:pt x="488" y="143"/>
                    <a:pt x="488" y="143"/>
                  </a:cubicBezTo>
                  <a:cubicBezTo>
                    <a:pt x="482" y="143"/>
                    <a:pt x="477" y="138"/>
                    <a:pt x="477" y="131"/>
                  </a:cubicBezTo>
                  <a:cubicBezTo>
                    <a:pt x="477" y="52"/>
                    <a:pt x="477" y="52"/>
                    <a:pt x="477" y="52"/>
                  </a:cubicBezTo>
                  <a:cubicBezTo>
                    <a:pt x="477" y="45"/>
                    <a:pt x="482" y="40"/>
                    <a:pt x="488" y="40"/>
                  </a:cubicBezTo>
                  <a:cubicBezTo>
                    <a:pt x="538" y="40"/>
                    <a:pt x="538" y="40"/>
                    <a:pt x="538" y="40"/>
                  </a:cubicBezTo>
                  <a:cubicBezTo>
                    <a:pt x="545" y="40"/>
                    <a:pt x="550" y="45"/>
                    <a:pt x="550" y="52"/>
                  </a:cubicBezTo>
                  <a:cubicBezTo>
                    <a:pt x="550" y="59"/>
                    <a:pt x="545" y="64"/>
                    <a:pt x="538" y="64"/>
                  </a:cubicBezTo>
                  <a:cubicBezTo>
                    <a:pt x="500" y="64"/>
                    <a:pt x="500" y="64"/>
                    <a:pt x="500" y="64"/>
                  </a:cubicBezTo>
                  <a:cubicBezTo>
                    <a:pt x="500" y="120"/>
                    <a:pt x="500" y="120"/>
                    <a:pt x="500" y="120"/>
                  </a:cubicBezTo>
                  <a:cubicBezTo>
                    <a:pt x="536" y="120"/>
                    <a:pt x="536" y="120"/>
                    <a:pt x="536" y="120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0" y="102"/>
                    <a:pt x="526" y="97"/>
                    <a:pt x="526" y="92"/>
                  </a:cubicBezTo>
                  <a:cubicBezTo>
                    <a:pt x="526" y="85"/>
                    <a:pt x="531" y="79"/>
                    <a:pt x="538" y="79"/>
                  </a:cubicBezTo>
                  <a:cubicBezTo>
                    <a:pt x="548" y="79"/>
                    <a:pt x="548" y="79"/>
                    <a:pt x="548" y="79"/>
                  </a:cubicBezTo>
                  <a:cubicBezTo>
                    <a:pt x="554" y="79"/>
                    <a:pt x="559" y="85"/>
                    <a:pt x="559" y="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0" name="Group 3439"/>
          <p:cNvGrpSpPr/>
          <p:nvPr/>
        </p:nvGrpSpPr>
        <p:grpSpPr>
          <a:xfrm>
            <a:off x="1324254" y="3725943"/>
            <a:ext cx="429822" cy="429822"/>
            <a:chOff x="1324254" y="3725943"/>
            <a:chExt cx="429822" cy="429822"/>
          </a:xfrm>
        </p:grpSpPr>
        <p:sp>
          <p:nvSpPr>
            <p:cNvPr id="3094" name="Freeform 22"/>
            <p:cNvSpPr>
              <a:spLocks noChangeArrowheads="1"/>
            </p:cNvSpPr>
            <p:nvPr/>
          </p:nvSpPr>
          <p:spPr bwMode="auto">
            <a:xfrm>
              <a:off x="1324254" y="3725943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413182" y="3807461"/>
              <a:ext cx="250111" cy="264932"/>
              <a:chOff x="1413182" y="3807461"/>
              <a:chExt cx="250111" cy="264932"/>
            </a:xfrm>
            <a:solidFill>
              <a:schemeClr val="bg1"/>
            </a:solidFill>
          </p:grpSpPr>
          <p:sp>
            <p:nvSpPr>
              <p:cNvPr id="3117" name="Freeform 45"/>
              <p:cNvSpPr>
                <a:spLocks noChangeArrowheads="1"/>
              </p:cNvSpPr>
              <p:nvPr/>
            </p:nvSpPr>
            <p:spPr bwMode="auto">
              <a:xfrm>
                <a:off x="1483584" y="3807461"/>
                <a:ext cx="179709" cy="244554"/>
              </a:xfrm>
              <a:custGeom>
                <a:avLst/>
                <a:gdLst>
                  <a:gd name="T0" fmla="*/ 41 w 428"/>
                  <a:gd name="T1" fmla="*/ 580 h 581"/>
                  <a:gd name="T2" fmla="*/ 41 w 428"/>
                  <a:gd name="T3" fmla="*/ 580 h 581"/>
                  <a:gd name="T4" fmla="*/ 384 w 428"/>
                  <a:gd name="T5" fmla="*/ 580 h 581"/>
                  <a:gd name="T6" fmla="*/ 413 w 428"/>
                  <a:gd name="T7" fmla="*/ 567 h 581"/>
                  <a:gd name="T8" fmla="*/ 416 w 428"/>
                  <a:gd name="T9" fmla="*/ 564 h 581"/>
                  <a:gd name="T10" fmla="*/ 423 w 428"/>
                  <a:gd name="T11" fmla="*/ 550 h 581"/>
                  <a:gd name="T12" fmla="*/ 424 w 428"/>
                  <a:gd name="T13" fmla="*/ 546 h 581"/>
                  <a:gd name="T14" fmla="*/ 427 w 428"/>
                  <a:gd name="T15" fmla="*/ 527 h 581"/>
                  <a:gd name="T16" fmla="*/ 427 w 428"/>
                  <a:gd name="T17" fmla="*/ 48 h 581"/>
                  <a:gd name="T18" fmla="*/ 384 w 428"/>
                  <a:gd name="T19" fmla="*/ 0 h 581"/>
                  <a:gd name="T20" fmla="*/ 50 w 428"/>
                  <a:gd name="T21" fmla="*/ 0 h 581"/>
                  <a:gd name="T22" fmla="*/ 0 w 428"/>
                  <a:gd name="T23" fmla="*/ 48 h 581"/>
                  <a:gd name="T24" fmla="*/ 0 w 428"/>
                  <a:gd name="T25" fmla="*/ 200 h 581"/>
                  <a:gd name="T26" fmla="*/ 0 w 428"/>
                  <a:gd name="T27" fmla="*/ 270 h 581"/>
                  <a:gd name="T28" fmla="*/ 0 w 428"/>
                  <a:gd name="T29" fmla="*/ 527 h 581"/>
                  <a:gd name="T30" fmla="*/ 41 w 428"/>
                  <a:gd name="T31" fmla="*/ 580 h 581"/>
                  <a:gd name="T32" fmla="*/ 240 w 428"/>
                  <a:gd name="T33" fmla="*/ 532 h 581"/>
                  <a:gd name="T34" fmla="*/ 240 w 428"/>
                  <a:gd name="T35" fmla="*/ 532 h 581"/>
                  <a:gd name="T36" fmla="*/ 187 w 428"/>
                  <a:gd name="T37" fmla="*/ 532 h 581"/>
                  <a:gd name="T38" fmla="*/ 176 w 428"/>
                  <a:gd name="T39" fmla="*/ 520 h 581"/>
                  <a:gd name="T40" fmla="*/ 187 w 428"/>
                  <a:gd name="T41" fmla="*/ 509 h 581"/>
                  <a:gd name="T42" fmla="*/ 240 w 428"/>
                  <a:gd name="T43" fmla="*/ 509 h 581"/>
                  <a:gd name="T44" fmla="*/ 252 w 428"/>
                  <a:gd name="T45" fmla="*/ 520 h 581"/>
                  <a:gd name="T46" fmla="*/ 240 w 428"/>
                  <a:gd name="T47" fmla="*/ 532 h 581"/>
                  <a:gd name="T48" fmla="*/ 47 w 428"/>
                  <a:gd name="T49" fmla="*/ 68 h 581"/>
                  <a:gd name="T50" fmla="*/ 47 w 428"/>
                  <a:gd name="T51" fmla="*/ 68 h 581"/>
                  <a:gd name="T52" fmla="*/ 58 w 428"/>
                  <a:gd name="T53" fmla="*/ 58 h 581"/>
                  <a:gd name="T54" fmla="*/ 369 w 428"/>
                  <a:gd name="T55" fmla="*/ 58 h 581"/>
                  <a:gd name="T56" fmla="*/ 380 w 428"/>
                  <a:gd name="T57" fmla="*/ 68 h 581"/>
                  <a:gd name="T58" fmla="*/ 380 w 428"/>
                  <a:gd name="T59" fmla="*/ 472 h 581"/>
                  <a:gd name="T60" fmla="*/ 369 w 428"/>
                  <a:gd name="T61" fmla="*/ 484 h 581"/>
                  <a:gd name="T62" fmla="*/ 58 w 428"/>
                  <a:gd name="T63" fmla="*/ 484 h 581"/>
                  <a:gd name="T64" fmla="*/ 47 w 428"/>
                  <a:gd name="T65" fmla="*/ 472 h 581"/>
                  <a:gd name="T66" fmla="*/ 47 w 428"/>
                  <a:gd name="T67" fmla="*/ 68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8" h="581">
                    <a:moveTo>
                      <a:pt x="41" y="580"/>
                    </a:moveTo>
                    <a:lnTo>
                      <a:pt x="41" y="580"/>
                    </a:lnTo>
                    <a:cubicBezTo>
                      <a:pt x="43" y="580"/>
                      <a:pt x="384" y="580"/>
                      <a:pt x="384" y="580"/>
                    </a:cubicBezTo>
                    <a:cubicBezTo>
                      <a:pt x="395" y="580"/>
                      <a:pt x="406" y="575"/>
                      <a:pt x="413" y="567"/>
                    </a:cubicBezTo>
                    <a:cubicBezTo>
                      <a:pt x="414" y="566"/>
                      <a:pt x="415" y="565"/>
                      <a:pt x="416" y="564"/>
                    </a:cubicBezTo>
                    <a:cubicBezTo>
                      <a:pt x="419" y="560"/>
                      <a:pt x="421" y="556"/>
                      <a:pt x="423" y="550"/>
                    </a:cubicBezTo>
                    <a:cubicBezTo>
                      <a:pt x="424" y="549"/>
                      <a:pt x="424" y="547"/>
                      <a:pt x="424" y="546"/>
                    </a:cubicBezTo>
                    <a:cubicBezTo>
                      <a:pt x="426" y="540"/>
                      <a:pt x="427" y="535"/>
                      <a:pt x="427" y="527"/>
                    </a:cubicBezTo>
                    <a:cubicBezTo>
                      <a:pt x="427" y="48"/>
                      <a:pt x="427" y="48"/>
                      <a:pt x="427" y="48"/>
                    </a:cubicBezTo>
                    <a:cubicBezTo>
                      <a:pt x="427" y="18"/>
                      <a:pt x="410" y="0"/>
                      <a:pt x="384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20" y="0"/>
                      <a:pt x="0" y="20"/>
                      <a:pt x="0" y="48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70"/>
                      <a:pt x="0" y="270"/>
                      <a:pt x="0" y="270"/>
                    </a:cubicBezTo>
                    <a:cubicBezTo>
                      <a:pt x="0" y="527"/>
                      <a:pt x="0" y="527"/>
                      <a:pt x="0" y="527"/>
                    </a:cubicBezTo>
                    <a:cubicBezTo>
                      <a:pt x="0" y="548"/>
                      <a:pt x="17" y="574"/>
                      <a:pt x="41" y="580"/>
                    </a:cubicBezTo>
                    <a:close/>
                    <a:moveTo>
                      <a:pt x="240" y="532"/>
                    </a:moveTo>
                    <a:lnTo>
                      <a:pt x="240" y="532"/>
                    </a:lnTo>
                    <a:cubicBezTo>
                      <a:pt x="187" y="532"/>
                      <a:pt x="187" y="532"/>
                      <a:pt x="187" y="532"/>
                    </a:cubicBezTo>
                    <a:cubicBezTo>
                      <a:pt x="181" y="532"/>
                      <a:pt x="176" y="526"/>
                      <a:pt x="176" y="520"/>
                    </a:cubicBezTo>
                    <a:cubicBezTo>
                      <a:pt x="176" y="514"/>
                      <a:pt x="181" y="509"/>
                      <a:pt x="187" y="509"/>
                    </a:cubicBezTo>
                    <a:cubicBezTo>
                      <a:pt x="240" y="509"/>
                      <a:pt x="240" y="509"/>
                      <a:pt x="240" y="509"/>
                    </a:cubicBezTo>
                    <a:cubicBezTo>
                      <a:pt x="246" y="509"/>
                      <a:pt x="252" y="514"/>
                      <a:pt x="252" y="520"/>
                    </a:cubicBezTo>
                    <a:cubicBezTo>
                      <a:pt x="252" y="526"/>
                      <a:pt x="246" y="532"/>
                      <a:pt x="240" y="532"/>
                    </a:cubicBezTo>
                    <a:close/>
                    <a:moveTo>
                      <a:pt x="47" y="68"/>
                    </a:moveTo>
                    <a:lnTo>
                      <a:pt x="47" y="68"/>
                    </a:lnTo>
                    <a:cubicBezTo>
                      <a:pt x="47" y="63"/>
                      <a:pt x="53" y="58"/>
                      <a:pt x="58" y="58"/>
                    </a:cubicBezTo>
                    <a:cubicBezTo>
                      <a:pt x="369" y="58"/>
                      <a:pt x="369" y="58"/>
                      <a:pt x="369" y="58"/>
                    </a:cubicBezTo>
                    <a:cubicBezTo>
                      <a:pt x="374" y="58"/>
                      <a:pt x="380" y="63"/>
                      <a:pt x="380" y="68"/>
                    </a:cubicBezTo>
                    <a:cubicBezTo>
                      <a:pt x="380" y="472"/>
                      <a:pt x="380" y="472"/>
                      <a:pt x="380" y="472"/>
                    </a:cubicBezTo>
                    <a:cubicBezTo>
                      <a:pt x="380" y="479"/>
                      <a:pt x="374" y="484"/>
                      <a:pt x="369" y="484"/>
                    </a:cubicBezTo>
                    <a:cubicBezTo>
                      <a:pt x="58" y="484"/>
                      <a:pt x="58" y="484"/>
                      <a:pt x="58" y="484"/>
                    </a:cubicBezTo>
                    <a:cubicBezTo>
                      <a:pt x="53" y="484"/>
                      <a:pt x="47" y="479"/>
                      <a:pt x="47" y="472"/>
                    </a:cubicBezTo>
                    <a:lnTo>
                      <a:pt x="47" y="6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8" name="Freeform 46"/>
              <p:cNvSpPr>
                <a:spLocks noChangeArrowheads="1"/>
              </p:cNvSpPr>
              <p:nvPr/>
            </p:nvSpPr>
            <p:spPr bwMode="auto">
              <a:xfrm>
                <a:off x="1413182" y="3892684"/>
                <a:ext cx="242700" cy="179709"/>
              </a:xfrm>
              <a:custGeom>
                <a:avLst/>
                <a:gdLst>
                  <a:gd name="T0" fmla="*/ 554 w 577"/>
                  <a:gd name="T1" fmla="*/ 401 h 428"/>
                  <a:gd name="T2" fmla="*/ 554 w 577"/>
                  <a:gd name="T3" fmla="*/ 401 h 428"/>
                  <a:gd name="T4" fmla="*/ 211 w 577"/>
                  <a:gd name="T5" fmla="*/ 401 h 428"/>
                  <a:gd name="T6" fmla="*/ 204 w 577"/>
                  <a:gd name="T7" fmla="*/ 400 h 428"/>
                  <a:gd name="T8" fmla="*/ 155 w 577"/>
                  <a:gd name="T9" fmla="*/ 358 h 428"/>
                  <a:gd name="T10" fmla="*/ 80 w 577"/>
                  <a:gd name="T11" fmla="*/ 358 h 428"/>
                  <a:gd name="T12" fmla="*/ 80 w 577"/>
                  <a:gd name="T13" fmla="*/ 70 h 428"/>
                  <a:gd name="T14" fmla="*/ 148 w 577"/>
                  <a:gd name="T15" fmla="*/ 70 h 428"/>
                  <a:gd name="T16" fmla="*/ 148 w 577"/>
                  <a:gd name="T17" fmla="*/ 0 h 428"/>
                  <a:gd name="T18" fmla="*/ 47 w 577"/>
                  <a:gd name="T19" fmla="*/ 0 h 428"/>
                  <a:gd name="T20" fmla="*/ 0 w 577"/>
                  <a:gd name="T21" fmla="*/ 44 h 428"/>
                  <a:gd name="T22" fmla="*/ 0 w 577"/>
                  <a:gd name="T23" fmla="*/ 378 h 428"/>
                  <a:gd name="T24" fmla="*/ 47 w 577"/>
                  <a:gd name="T25" fmla="*/ 427 h 428"/>
                  <a:gd name="T26" fmla="*/ 528 w 577"/>
                  <a:gd name="T27" fmla="*/ 427 h 428"/>
                  <a:gd name="T28" fmla="*/ 576 w 577"/>
                  <a:gd name="T29" fmla="*/ 397 h 428"/>
                  <a:gd name="T30" fmla="*/ 554 w 577"/>
                  <a:gd name="T31" fmla="*/ 401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7" h="428">
                    <a:moveTo>
                      <a:pt x="554" y="401"/>
                    </a:moveTo>
                    <a:lnTo>
                      <a:pt x="554" y="401"/>
                    </a:lnTo>
                    <a:cubicBezTo>
                      <a:pt x="211" y="401"/>
                      <a:pt x="211" y="401"/>
                      <a:pt x="211" y="401"/>
                    </a:cubicBezTo>
                    <a:cubicBezTo>
                      <a:pt x="209" y="401"/>
                      <a:pt x="206" y="401"/>
                      <a:pt x="204" y="400"/>
                    </a:cubicBezTo>
                    <a:cubicBezTo>
                      <a:pt x="181" y="392"/>
                      <a:pt x="163" y="376"/>
                      <a:pt x="155" y="358"/>
                    </a:cubicBezTo>
                    <a:cubicBezTo>
                      <a:pt x="80" y="358"/>
                      <a:pt x="80" y="358"/>
                      <a:pt x="80" y="358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148" y="70"/>
                      <a:pt x="148" y="70"/>
                      <a:pt x="148" y="7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19" y="0"/>
                      <a:pt x="0" y="17"/>
                      <a:pt x="0" y="44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0" y="407"/>
                      <a:pt x="20" y="427"/>
                      <a:pt x="47" y="427"/>
                    </a:cubicBezTo>
                    <a:cubicBezTo>
                      <a:pt x="528" y="427"/>
                      <a:pt x="528" y="427"/>
                      <a:pt x="528" y="427"/>
                    </a:cubicBezTo>
                    <a:cubicBezTo>
                      <a:pt x="548" y="427"/>
                      <a:pt x="567" y="416"/>
                      <a:pt x="576" y="397"/>
                    </a:cubicBezTo>
                    <a:cubicBezTo>
                      <a:pt x="568" y="400"/>
                      <a:pt x="561" y="401"/>
                      <a:pt x="554" y="40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48" name="Group 3447"/>
          <p:cNvGrpSpPr/>
          <p:nvPr/>
        </p:nvGrpSpPr>
        <p:grpSpPr>
          <a:xfrm>
            <a:off x="8255125" y="3725943"/>
            <a:ext cx="429822" cy="429822"/>
            <a:chOff x="8255125" y="3725943"/>
            <a:chExt cx="429822" cy="429822"/>
          </a:xfrm>
        </p:grpSpPr>
        <p:sp>
          <p:nvSpPr>
            <p:cNvPr id="3102" name="Freeform 30"/>
            <p:cNvSpPr>
              <a:spLocks noChangeArrowheads="1"/>
            </p:cNvSpPr>
            <p:nvPr/>
          </p:nvSpPr>
          <p:spPr bwMode="auto">
            <a:xfrm>
              <a:off x="8255125" y="3725943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310706" y="3829693"/>
              <a:ext cx="316809" cy="214911"/>
              <a:chOff x="8310706" y="3829693"/>
              <a:chExt cx="316809" cy="214911"/>
            </a:xfrm>
            <a:solidFill>
              <a:schemeClr val="bg1"/>
            </a:solidFill>
          </p:grpSpPr>
          <p:sp>
            <p:nvSpPr>
              <p:cNvPr id="3119" name="Freeform 47"/>
              <p:cNvSpPr>
                <a:spLocks noChangeArrowheads="1"/>
              </p:cNvSpPr>
              <p:nvPr/>
            </p:nvSpPr>
            <p:spPr bwMode="auto">
              <a:xfrm>
                <a:off x="8508943" y="3905653"/>
                <a:ext cx="33348" cy="33348"/>
              </a:xfrm>
              <a:custGeom>
                <a:avLst/>
                <a:gdLst>
                  <a:gd name="T0" fmla="*/ 39 w 78"/>
                  <a:gd name="T1" fmla="*/ 0 h 79"/>
                  <a:gd name="T2" fmla="*/ 39 w 78"/>
                  <a:gd name="T3" fmla="*/ 0 h 79"/>
                  <a:gd name="T4" fmla="*/ 0 w 78"/>
                  <a:gd name="T5" fmla="*/ 38 h 79"/>
                  <a:gd name="T6" fmla="*/ 39 w 78"/>
                  <a:gd name="T7" fmla="*/ 78 h 79"/>
                  <a:gd name="T8" fmla="*/ 77 w 78"/>
                  <a:gd name="T9" fmla="*/ 38 h 79"/>
                  <a:gd name="T10" fmla="*/ 39 w 7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79">
                    <a:moveTo>
                      <a:pt x="39" y="0"/>
                    </a:moveTo>
                    <a:lnTo>
                      <a:pt x="39" y="0"/>
                    </a:lnTo>
                    <a:cubicBezTo>
                      <a:pt x="17" y="0"/>
                      <a:pt x="0" y="16"/>
                      <a:pt x="0" y="38"/>
                    </a:cubicBezTo>
                    <a:cubicBezTo>
                      <a:pt x="0" y="60"/>
                      <a:pt x="17" y="78"/>
                      <a:pt x="39" y="78"/>
                    </a:cubicBezTo>
                    <a:cubicBezTo>
                      <a:pt x="61" y="78"/>
                      <a:pt x="77" y="60"/>
                      <a:pt x="77" y="38"/>
                    </a:cubicBezTo>
                    <a:cubicBezTo>
                      <a:pt x="77" y="16"/>
                      <a:pt x="61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0" name="Freeform 48"/>
              <p:cNvSpPr>
                <a:spLocks noChangeArrowheads="1"/>
              </p:cNvSpPr>
              <p:nvPr/>
            </p:nvSpPr>
            <p:spPr bwMode="auto">
              <a:xfrm>
                <a:off x="8310706" y="3829693"/>
                <a:ext cx="316809" cy="214911"/>
              </a:xfrm>
              <a:custGeom>
                <a:avLst/>
                <a:gdLst>
                  <a:gd name="T0" fmla="*/ 739 w 756"/>
                  <a:gd name="T1" fmla="*/ 281 h 513"/>
                  <a:gd name="T2" fmla="*/ 739 w 756"/>
                  <a:gd name="T3" fmla="*/ 281 h 513"/>
                  <a:gd name="T4" fmla="*/ 680 w 756"/>
                  <a:gd name="T5" fmla="*/ 110 h 513"/>
                  <a:gd name="T6" fmla="*/ 635 w 756"/>
                  <a:gd name="T7" fmla="*/ 52 h 513"/>
                  <a:gd name="T8" fmla="*/ 506 w 756"/>
                  <a:gd name="T9" fmla="*/ 23 h 513"/>
                  <a:gd name="T10" fmla="*/ 494 w 756"/>
                  <a:gd name="T11" fmla="*/ 27 h 513"/>
                  <a:gd name="T12" fmla="*/ 336 w 756"/>
                  <a:gd name="T13" fmla="*/ 48 h 513"/>
                  <a:gd name="T14" fmla="*/ 299 w 756"/>
                  <a:gd name="T15" fmla="*/ 35 h 513"/>
                  <a:gd name="T16" fmla="*/ 145 w 756"/>
                  <a:gd name="T17" fmla="*/ 31 h 513"/>
                  <a:gd name="T18" fmla="*/ 50 w 756"/>
                  <a:gd name="T19" fmla="*/ 158 h 513"/>
                  <a:gd name="T20" fmla="*/ 6 w 756"/>
                  <a:gd name="T21" fmla="*/ 329 h 513"/>
                  <a:gd name="T22" fmla="*/ 6 w 756"/>
                  <a:gd name="T23" fmla="*/ 329 h 513"/>
                  <a:gd name="T24" fmla="*/ 1 w 756"/>
                  <a:gd name="T25" fmla="*/ 404 h 513"/>
                  <a:gd name="T26" fmla="*/ 80 w 756"/>
                  <a:gd name="T27" fmla="*/ 510 h 513"/>
                  <a:gd name="T28" fmla="*/ 148 w 756"/>
                  <a:gd name="T29" fmla="*/ 462 h 513"/>
                  <a:gd name="T30" fmla="*/ 152 w 756"/>
                  <a:gd name="T31" fmla="*/ 458 h 513"/>
                  <a:gd name="T32" fmla="*/ 262 w 756"/>
                  <a:gd name="T33" fmla="*/ 364 h 513"/>
                  <a:gd name="T34" fmla="*/ 374 w 756"/>
                  <a:gd name="T35" fmla="*/ 352 h 513"/>
                  <a:gd name="T36" fmla="*/ 498 w 756"/>
                  <a:gd name="T37" fmla="*/ 366 h 513"/>
                  <a:gd name="T38" fmla="*/ 586 w 756"/>
                  <a:gd name="T39" fmla="*/ 433 h 513"/>
                  <a:gd name="T40" fmla="*/ 600 w 756"/>
                  <a:gd name="T41" fmla="*/ 453 h 513"/>
                  <a:gd name="T42" fmla="*/ 680 w 756"/>
                  <a:gd name="T43" fmla="*/ 510 h 513"/>
                  <a:gd name="T44" fmla="*/ 688 w 756"/>
                  <a:gd name="T45" fmla="*/ 510 h 513"/>
                  <a:gd name="T46" fmla="*/ 753 w 756"/>
                  <a:gd name="T47" fmla="*/ 414 h 513"/>
                  <a:gd name="T48" fmla="*/ 739 w 756"/>
                  <a:gd name="T49" fmla="*/ 281 h 513"/>
                  <a:gd name="T50" fmla="*/ 294 w 756"/>
                  <a:gd name="T51" fmla="*/ 229 h 513"/>
                  <a:gd name="T52" fmla="*/ 294 w 756"/>
                  <a:gd name="T53" fmla="*/ 229 h 513"/>
                  <a:gd name="T54" fmla="*/ 255 w 756"/>
                  <a:gd name="T55" fmla="*/ 229 h 513"/>
                  <a:gd name="T56" fmla="*/ 255 w 756"/>
                  <a:gd name="T57" fmla="*/ 268 h 513"/>
                  <a:gd name="T58" fmla="*/ 243 w 756"/>
                  <a:gd name="T59" fmla="*/ 280 h 513"/>
                  <a:gd name="T60" fmla="*/ 232 w 756"/>
                  <a:gd name="T61" fmla="*/ 268 h 513"/>
                  <a:gd name="T62" fmla="*/ 232 w 756"/>
                  <a:gd name="T63" fmla="*/ 229 h 513"/>
                  <a:gd name="T64" fmla="*/ 192 w 756"/>
                  <a:gd name="T65" fmla="*/ 229 h 513"/>
                  <a:gd name="T66" fmla="*/ 181 w 756"/>
                  <a:gd name="T67" fmla="*/ 217 h 513"/>
                  <a:gd name="T68" fmla="*/ 192 w 756"/>
                  <a:gd name="T69" fmla="*/ 206 h 513"/>
                  <a:gd name="T70" fmla="*/ 232 w 756"/>
                  <a:gd name="T71" fmla="*/ 206 h 513"/>
                  <a:gd name="T72" fmla="*/ 232 w 756"/>
                  <a:gd name="T73" fmla="*/ 167 h 513"/>
                  <a:gd name="T74" fmla="*/ 243 w 756"/>
                  <a:gd name="T75" fmla="*/ 155 h 513"/>
                  <a:gd name="T76" fmla="*/ 255 w 756"/>
                  <a:gd name="T77" fmla="*/ 167 h 513"/>
                  <a:gd name="T78" fmla="*/ 255 w 756"/>
                  <a:gd name="T79" fmla="*/ 206 h 513"/>
                  <a:gd name="T80" fmla="*/ 294 w 756"/>
                  <a:gd name="T81" fmla="*/ 206 h 513"/>
                  <a:gd name="T82" fmla="*/ 306 w 756"/>
                  <a:gd name="T83" fmla="*/ 217 h 513"/>
                  <a:gd name="T84" fmla="*/ 294 w 756"/>
                  <a:gd name="T85" fmla="*/ 229 h 513"/>
                  <a:gd name="T86" fmla="*/ 510 w 756"/>
                  <a:gd name="T87" fmla="*/ 280 h 513"/>
                  <a:gd name="T88" fmla="*/ 510 w 756"/>
                  <a:gd name="T89" fmla="*/ 280 h 513"/>
                  <a:gd name="T90" fmla="*/ 447 w 756"/>
                  <a:gd name="T91" fmla="*/ 217 h 513"/>
                  <a:gd name="T92" fmla="*/ 510 w 756"/>
                  <a:gd name="T93" fmla="*/ 155 h 513"/>
                  <a:gd name="T94" fmla="*/ 572 w 756"/>
                  <a:gd name="T95" fmla="*/ 217 h 513"/>
                  <a:gd name="T96" fmla="*/ 510 w 756"/>
                  <a:gd name="T97" fmla="*/ 28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6" h="513">
                    <a:moveTo>
                      <a:pt x="739" y="281"/>
                    </a:moveTo>
                    <a:lnTo>
                      <a:pt x="739" y="281"/>
                    </a:lnTo>
                    <a:cubicBezTo>
                      <a:pt x="728" y="226"/>
                      <a:pt x="714" y="163"/>
                      <a:pt x="680" y="110"/>
                    </a:cubicBezTo>
                    <a:cubicBezTo>
                      <a:pt x="665" y="84"/>
                      <a:pt x="650" y="66"/>
                      <a:pt x="635" y="52"/>
                    </a:cubicBezTo>
                    <a:cubicBezTo>
                      <a:pt x="596" y="16"/>
                      <a:pt x="549" y="6"/>
                      <a:pt x="506" y="23"/>
                    </a:cubicBezTo>
                    <a:cubicBezTo>
                      <a:pt x="502" y="24"/>
                      <a:pt x="498" y="25"/>
                      <a:pt x="494" y="27"/>
                    </a:cubicBezTo>
                    <a:cubicBezTo>
                      <a:pt x="462" y="40"/>
                      <a:pt x="403" y="65"/>
                      <a:pt x="336" y="48"/>
                    </a:cubicBezTo>
                    <a:cubicBezTo>
                      <a:pt x="324" y="44"/>
                      <a:pt x="312" y="40"/>
                      <a:pt x="299" y="35"/>
                    </a:cubicBezTo>
                    <a:cubicBezTo>
                      <a:pt x="249" y="18"/>
                      <a:pt x="193" y="0"/>
                      <a:pt x="145" y="31"/>
                    </a:cubicBezTo>
                    <a:cubicBezTo>
                      <a:pt x="105" y="58"/>
                      <a:pt x="71" y="102"/>
                      <a:pt x="50" y="158"/>
                    </a:cubicBezTo>
                    <a:cubicBezTo>
                      <a:pt x="30" y="206"/>
                      <a:pt x="15" y="263"/>
                      <a:pt x="6" y="329"/>
                    </a:cubicBezTo>
                    <a:lnTo>
                      <a:pt x="6" y="329"/>
                    </a:lnTo>
                    <a:cubicBezTo>
                      <a:pt x="2" y="356"/>
                      <a:pt x="0" y="381"/>
                      <a:pt x="1" y="404"/>
                    </a:cubicBezTo>
                    <a:cubicBezTo>
                      <a:pt x="4" y="472"/>
                      <a:pt x="33" y="512"/>
                      <a:pt x="80" y="510"/>
                    </a:cubicBezTo>
                    <a:cubicBezTo>
                      <a:pt x="112" y="509"/>
                      <a:pt x="133" y="483"/>
                      <a:pt x="148" y="462"/>
                    </a:cubicBezTo>
                    <a:cubicBezTo>
                      <a:pt x="152" y="458"/>
                      <a:pt x="152" y="458"/>
                      <a:pt x="152" y="458"/>
                    </a:cubicBezTo>
                    <a:cubicBezTo>
                      <a:pt x="182" y="419"/>
                      <a:pt x="214" y="380"/>
                      <a:pt x="262" y="364"/>
                    </a:cubicBezTo>
                    <a:cubicBezTo>
                      <a:pt x="295" y="353"/>
                      <a:pt x="335" y="352"/>
                      <a:pt x="374" y="352"/>
                    </a:cubicBezTo>
                    <a:cubicBezTo>
                      <a:pt x="414" y="351"/>
                      <a:pt x="464" y="351"/>
                      <a:pt x="498" y="366"/>
                    </a:cubicBezTo>
                    <a:cubicBezTo>
                      <a:pt x="536" y="384"/>
                      <a:pt x="565" y="407"/>
                      <a:pt x="586" y="433"/>
                    </a:cubicBezTo>
                    <a:cubicBezTo>
                      <a:pt x="591" y="440"/>
                      <a:pt x="596" y="446"/>
                      <a:pt x="600" y="453"/>
                    </a:cubicBezTo>
                    <a:cubicBezTo>
                      <a:pt x="624" y="485"/>
                      <a:pt x="642" y="510"/>
                      <a:pt x="680" y="510"/>
                    </a:cubicBezTo>
                    <a:cubicBezTo>
                      <a:pt x="683" y="510"/>
                      <a:pt x="686" y="510"/>
                      <a:pt x="688" y="510"/>
                    </a:cubicBezTo>
                    <a:cubicBezTo>
                      <a:pt x="712" y="508"/>
                      <a:pt x="751" y="492"/>
                      <a:pt x="753" y="414"/>
                    </a:cubicBezTo>
                    <a:cubicBezTo>
                      <a:pt x="755" y="369"/>
                      <a:pt x="746" y="324"/>
                      <a:pt x="739" y="281"/>
                    </a:cubicBezTo>
                    <a:close/>
                    <a:moveTo>
                      <a:pt x="294" y="229"/>
                    </a:moveTo>
                    <a:lnTo>
                      <a:pt x="294" y="229"/>
                    </a:lnTo>
                    <a:cubicBezTo>
                      <a:pt x="255" y="229"/>
                      <a:pt x="255" y="229"/>
                      <a:pt x="255" y="229"/>
                    </a:cubicBezTo>
                    <a:cubicBezTo>
                      <a:pt x="255" y="268"/>
                      <a:pt x="255" y="268"/>
                      <a:pt x="255" y="268"/>
                    </a:cubicBezTo>
                    <a:cubicBezTo>
                      <a:pt x="255" y="275"/>
                      <a:pt x="249" y="280"/>
                      <a:pt x="243" y="280"/>
                    </a:cubicBezTo>
                    <a:cubicBezTo>
                      <a:pt x="237" y="280"/>
                      <a:pt x="232" y="275"/>
                      <a:pt x="232" y="268"/>
                    </a:cubicBezTo>
                    <a:cubicBezTo>
                      <a:pt x="232" y="229"/>
                      <a:pt x="232" y="229"/>
                      <a:pt x="232" y="229"/>
                    </a:cubicBezTo>
                    <a:cubicBezTo>
                      <a:pt x="192" y="229"/>
                      <a:pt x="192" y="229"/>
                      <a:pt x="192" y="229"/>
                    </a:cubicBezTo>
                    <a:cubicBezTo>
                      <a:pt x="186" y="229"/>
                      <a:pt x="181" y="224"/>
                      <a:pt x="181" y="217"/>
                    </a:cubicBezTo>
                    <a:cubicBezTo>
                      <a:pt x="181" y="211"/>
                      <a:pt x="186" y="206"/>
                      <a:pt x="192" y="206"/>
                    </a:cubicBezTo>
                    <a:cubicBezTo>
                      <a:pt x="232" y="206"/>
                      <a:pt x="232" y="206"/>
                      <a:pt x="232" y="206"/>
                    </a:cubicBezTo>
                    <a:cubicBezTo>
                      <a:pt x="232" y="167"/>
                      <a:pt x="232" y="167"/>
                      <a:pt x="232" y="167"/>
                    </a:cubicBezTo>
                    <a:cubicBezTo>
                      <a:pt x="232" y="160"/>
                      <a:pt x="237" y="155"/>
                      <a:pt x="243" y="155"/>
                    </a:cubicBezTo>
                    <a:cubicBezTo>
                      <a:pt x="249" y="155"/>
                      <a:pt x="255" y="160"/>
                      <a:pt x="255" y="167"/>
                    </a:cubicBezTo>
                    <a:cubicBezTo>
                      <a:pt x="255" y="206"/>
                      <a:pt x="255" y="206"/>
                      <a:pt x="255" y="206"/>
                    </a:cubicBezTo>
                    <a:cubicBezTo>
                      <a:pt x="294" y="206"/>
                      <a:pt x="294" y="206"/>
                      <a:pt x="294" y="206"/>
                    </a:cubicBezTo>
                    <a:cubicBezTo>
                      <a:pt x="300" y="206"/>
                      <a:pt x="306" y="211"/>
                      <a:pt x="306" y="217"/>
                    </a:cubicBezTo>
                    <a:cubicBezTo>
                      <a:pt x="306" y="224"/>
                      <a:pt x="300" y="229"/>
                      <a:pt x="294" y="229"/>
                    </a:cubicBezTo>
                    <a:close/>
                    <a:moveTo>
                      <a:pt x="510" y="280"/>
                    </a:moveTo>
                    <a:lnTo>
                      <a:pt x="510" y="280"/>
                    </a:lnTo>
                    <a:cubicBezTo>
                      <a:pt x="475" y="280"/>
                      <a:pt x="447" y="252"/>
                      <a:pt x="447" y="217"/>
                    </a:cubicBezTo>
                    <a:cubicBezTo>
                      <a:pt x="447" y="183"/>
                      <a:pt x="475" y="155"/>
                      <a:pt x="510" y="155"/>
                    </a:cubicBezTo>
                    <a:cubicBezTo>
                      <a:pt x="544" y="155"/>
                      <a:pt x="572" y="183"/>
                      <a:pt x="572" y="217"/>
                    </a:cubicBezTo>
                    <a:cubicBezTo>
                      <a:pt x="572" y="252"/>
                      <a:pt x="544" y="280"/>
                      <a:pt x="510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50" name="Group 3449"/>
          <p:cNvGrpSpPr/>
          <p:nvPr/>
        </p:nvGrpSpPr>
        <p:grpSpPr>
          <a:xfrm>
            <a:off x="3056508" y="4674515"/>
            <a:ext cx="429822" cy="429822"/>
            <a:chOff x="3056508" y="4674515"/>
            <a:chExt cx="429822" cy="429822"/>
          </a:xfrm>
        </p:grpSpPr>
        <p:sp>
          <p:nvSpPr>
            <p:cNvPr id="3106" name="Freeform 34"/>
            <p:cNvSpPr>
              <a:spLocks noChangeArrowheads="1"/>
            </p:cNvSpPr>
            <p:nvPr/>
          </p:nvSpPr>
          <p:spPr bwMode="auto">
            <a:xfrm>
              <a:off x="3056508" y="4674515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Freeform 49"/>
            <p:cNvSpPr>
              <a:spLocks noChangeArrowheads="1"/>
            </p:cNvSpPr>
            <p:nvPr/>
          </p:nvSpPr>
          <p:spPr bwMode="auto">
            <a:xfrm>
              <a:off x="3117647" y="4743064"/>
              <a:ext cx="309397" cy="290871"/>
            </a:xfrm>
            <a:custGeom>
              <a:avLst/>
              <a:gdLst>
                <a:gd name="T0" fmla="*/ 735 w 736"/>
                <a:gd name="T1" fmla="*/ 391 h 693"/>
                <a:gd name="T2" fmla="*/ 735 w 736"/>
                <a:gd name="T3" fmla="*/ 391 h 693"/>
                <a:gd name="T4" fmla="*/ 659 w 736"/>
                <a:gd name="T5" fmla="*/ 269 h 693"/>
                <a:gd name="T6" fmla="*/ 630 w 736"/>
                <a:gd name="T7" fmla="*/ 240 h 693"/>
                <a:gd name="T8" fmla="*/ 368 w 736"/>
                <a:gd name="T9" fmla="*/ 0 h 693"/>
                <a:gd name="T10" fmla="*/ 105 w 736"/>
                <a:gd name="T11" fmla="*/ 240 h 693"/>
                <a:gd name="T12" fmla="*/ 76 w 736"/>
                <a:gd name="T13" fmla="*/ 269 h 693"/>
                <a:gd name="T14" fmla="*/ 0 w 736"/>
                <a:gd name="T15" fmla="*/ 391 h 693"/>
                <a:gd name="T16" fmla="*/ 76 w 736"/>
                <a:gd name="T17" fmla="*/ 513 h 693"/>
                <a:gd name="T18" fmla="*/ 116 w 736"/>
                <a:gd name="T19" fmla="*/ 544 h 693"/>
                <a:gd name="T20" fmla="*/ 156 w 736"/>
                <a:gd name="T21" fmla="*/ 502 h 693"/>
                <a:gd name="T22" fmla="*/ 156 w 736"/>
                <a:gd name="T23" fmla="*/ 279 h 693"/>
                <a:gd name="T24" fmla="*/ 128 w 736"/>
                <a:gd name="T25" fmla="*/ 241 h 693"/>
                <a:gd name="T26" fmla="*/ 368 w 736"/>
                <a:gd name="T27" fmla="*/ 24 h 693"/>
                <a:gd name="T28" fmla="*/ 607 w 736"/>
                <a:gd name="T29" fmla="*/ 241 h 693"/>
                <a:gd name="T30" fmla="*/ 578 w 736"/>
                <a:gd name="T31" fmla="*/ 279 h 693"/>
                <a:gd name="T32" fmla="*/ 578 w 736"/>
                <a:gd name="T33" fmla="*/ 502 h 693"/>
                <a:gd name="T34" fmla="*/ 607 w 736"/>
                <a:gd name="T35" fmla="*/ 541 h 693"/>
                <a:gd name="T36" fmla="*/ 501 w 736"/>
                <a:gd name="T37" fmla="*/ 638 h 693"/>
                <a:gd name="T38" fmla="*/ 451 w 736"/>
                <a:gd name="T39" fmla="*/ 638 h 693"/>
                <a:gd name="T40" fmla="*/ 412 w 736"/>
                <a:gd name="T41" fmla="*/ 609 h 693"/>
                <a:gd name="T42" fmla="*/ 337 w 736"/>
                <a:gd name="T43" fmla="*/ 609 h 693"/>
                <a:gd name="T44" fmla="*/ 297 w 736"/>
                <a:gd name="T45" fmla="*/ 650 h 693"/>
                <a:gd name="T46" fmla="*/ 337 w 736"/>
                <a:gd name="T47" fmla="*/ 692 h 693"/>
                <a:gd name="T48" fmla="*/ 412 w 736"/>
                <a:gd name="T49" fmla="*/ 692 h 693"/>
                <a:gd name="T50" fmla="*/ 451 w 736"/>
                <a:gd name="T51" fmla="*/ 662 h 693"/>
                <a:gd name="T52" fmla="*/ 501 w 736"/>
                <a:gd name="T53" fmla="*/ 662 h 693"/>
                <a:gd name="T54" fmla="*/ 630 w 736"/>
                <a:gd name="T55" fmla="*/ 541 h 693"/>
                <a:gd name="T56" fmla="*/ 659 w 736"/>
                <a:gd name="T57" fmla="*/ 513 h 693"/>
                <a:gd name="T58" fmla="*/ 735 w 736"/>
                <a:gd name="T59" fmla="*/ 391 h 693"/>
                <a:gd name="T60" fmla="*/ 133 w 736"/>
                <a:gd name="T61" fmla="*/ 502 h 693"/>
                <a:gd name="T62" fmla="*/ 133 w 736"/>
                <a:gd name="T63" fmla="*/ 502 h 693"/>
                <a:gd name="T64" fmla="*/ 116 w 736"/>
                <a:gd name="T65" fmla="*/ 520 h 693"/>
                <a:gd name="T66" fmla="*/ 97 w 736"/>
                <a:gd name="T67" fmla="*/ 502 h 693"/>
                <a:gd name="T68" fmla="*/ 97 w 736"/>
                <a:gd name="T69" fmla="*/ 279 h 693"/>
                <a:gd name="T70" fmla="*/ 105 w 736"/>
                <a:gd name="T71" fmla="*/ 265 h 693"/>
                <a:gd name="T72" fmla="*/ 125 w 736"/>
                <a:gd name="T73" fmla="*/ 265 h 693"/>
                <a:gd name="T74" fmla="*/ 133 w 736"/>
                <a:gd name="T75" fmla="*/ 279 h 693"/>
                <a:gd name="T76" fmla="*/ 133 w 736"/>
                <a:gd name="T77" fmla="*/ 502 h 693"/>
                <a:gd name="T78" fmla="*/ 637 w 736"/>
                <a:gd name="T79" fmla="*/ 502 h 693"/>
                <a:gd name="T80" fmla="*/ 637 w 736"/>
                <a:gd name="T81" fmla="*/ 502 h 693"/>
                <a:gd name="T82" fmla="*/ 620 w 736"/>
                <a:gd name="T83" fmla="*/ 520 h 693"/>
                <a:gd name="T84" fmla="*/ 602 w 736"/>
                <a:gd name="T85" fmla="*/ 502 h 693"/>
                <a:gd name="T86" fmla="*/ 602 w 736"/>
                <a:gd name="T87" fmla="*/ 279 h 693"/>
                <a:gd name="T88" fmla="*/ 610 w 736"/>
                <a:gd name="T89" fmla="*/ 265 h 693"/>
                <a:gd name="T90" fmla="*/ 629 w 736"/>
                <a:gd name="T91" fmla="*/ 265 h 693"/>
                <a:gd name="T92" fmla="*/ 637 w 736"/>
                <a:gd name="T93" fmla="*/ 279 h 693"/>
                <a:gd name="T94" fmla="*/ 637 w 736"/>
                <a:gd name="T95" fmla="*/ 50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6" h="693">
                  <a:moveTo>
                    <a:pt x="735" y="391"/>
                  </a:moveTo>
                  <a:lnTo>
                    <a:pt x="735" y="391"/>
                  </a:lnTo>
                  <a:cubicBezTo>
                    <a:pt x="735" y="326"/>
                    <a:pt x="702" y="276"/>
                    <a:pt x="659" y="269"/>
                  </a:cubicBezTo>
                  <a:cubicBezTo>
                    <a:pt x="655" y="255"/>
                    <a:pt x="645" y="244"/>
                    <a:pt x="630" y="240"/>
                  </a:cubicBezTo>
                  <a:cubicBezTo>
                    <a:pt x="618" y="107"/>
                    <a:pt x="505" y="0"/>
                    <a:pt x="368" y="0"/>
                  </a:cubicBezTo>
                  <a:cubicBezTo>
                    <a:pt x="230" y="0"/>
                    <a:pt x="117" y="107"/>
                    <a:pt x="105" y="240"/>
                  </a:cubicBezTo>
                  <a:cubicBezTo>
                    <a:pt x="91" y="244"/>
                    <a:pt x="79" y="255"/>
                    <a:pt x="76" y="269"/>
                  </a:cubicBezTo>
                  <a:cubicBezTo>
                    <a:pt x="32" y="276"/>
                    <a:pt x="0" y="326"/>
                    <a:pt x="0" y="391"/>
                  </a:cubicBezTo>
                  <a:cubicBezTo>
                    <a:pt x="0" y="455"/>
                    <a:pt x="32" y="505"/>
                    <a:pt x="76" y="513"/>
                  </a:cubicBezTo>
                  <a:cubicBezTo>
                    <a:pt x="80" y="530"/>
                    <a:pt x="96" y="544"/>
                    <a:pt x="116" y="544"/>
                  </a:cubicBezTo>
                  <a:cubicBezTo>
                    <a:pt x="138" y="544"/>
                    <a:pt x="156" y="525"/>
                    <a:pt x="156" y="502"/>
                  </a:cubicBezTo>
                  <a:cubicBezTo>
                    <a:pt x="156" y="279"/>
                    <a:pt x="156" y="279"/>
                    <a:pt x="156" y="279"/>
                  </a:cubicBezTo>
                  <a:cubicBezTo>
                    <a:pt x="156" y="262"/>
                    <a:pt x="145" y="246"/>
                    <a:pt x="128" y="241"/>
                  </a:cubicBezTo>
                  <a:cubicBezTo>
                    <a:pt x="140" y="119"/>
                    <a:pt x="243" y="24"/>
                    <a:pt x="368" y="24"/>
                  </a:cubicBezTo>
                  <a:cubicBezTo>
                    <a:pt x="492" y="24"/>
                    <a:pt x="595" y="119"/>
                    <a:pt x="607" y="241"/>
                  </a:cubicBezTo>
                  <a:cubicBezTo>
                    <a:pt x="590" y="246"/>
                    <a:pt x="578" y="262"/>
                    <a:pt x="578" y="279"/>
                  </a:cubicBezTo>
                  <a:cubicBezTo>
                    <a:pt x="578" y="502"/>
                    <a:pt x="578" y="502"/>
                    <a:pt x="578" y="502"/>
                  </a:cubicBezTo>
                  <a:cubicBezTo>
                    <a:pt x="578" y="521"/>
                    <a:pt x="590" y="535"/>
                    <a:pt x="607" y="541"/>
                  </a:cubicBezTo>
                  <a:cubicBezTo>
                    <a:pt x="604" y="603"/>
                    <a:pt x="566" y="638"/>
                    <a:pt x="501" y="638"/>
                  </a:cubicBezTo>
                  <a:cubicBezTo>
                    <a:pt x="451" y="638"/>
                    <a:pt x="451" y="638"/>
                    <a:pt x="451" y="638"/>
                  </a:cubicBezTo>
                  <a:cubicBezTo>
                    <a:pt x="446" y="622"/>
                    <a:pt x="430" y="609"/>
                    <a:pt x="412" y="609"/>
                  </a:cubicBezTo>
                  <a:cubicBezTo>
                    <a:pt x="337" y="609"/>
                    <a:pt x="337" y="609"/>
                    <a:pt x="337" y="609"/>
                  </a:cubicBezTo>
                  <a:cubicBezTo>
                    <a:pt x="315" y="609"/>
                    <a:pt x="297" y="627"/>
                    <a:pt x="297" y="650"/>
                  </a:cubicBezTo>
                  <a:cubicBezTo>
                    <a:pt x="297" y="673"/>
                    <a:pt x="315" y="692"/>
                    <a:pt x="337" y="692"/>
                  </a:cubicBezTo>
                  <a:cubicBezTo>
                    <a:pt x="412" y="692"/>
                    <a:pt x="412" y="692"/>
                    <a:pt x="412" y="692"/>
                  </a:cubicBezTo>
                  <a:cubicBezTo>
                    <a:pt x="430" y="692"/>
                    <a:pt x="446" y="679"/>
                    <a:pt x="451" y="662"/>
                  </a:cubicBezTo>
                  <a:cubicBezTo>
                    <a:pt x="501" y="662"/>
                    <a:pt x="501" y="662"/>
                    <a:pt x="501" y="662"/>
                  </a:cubicBezTo>
                  <a:cubicBezTo>
                    <a:pt x="578" y="662"/>
                    <a:pt x="627" y="616"/>
                    <a:pt x="630" y="541"/>
                  </a:cubicBezTo>
                  <a:cubicBezTo>
                    <a:pt x="645" y="538"/>
                    <a:pt x="655" y="526"/>
                    <a:pt x="659" y="513"/>
                  </a:cubicBezTo>
                  <a:cubicBezTo>
                    <a:pt x="702" y="505"/>
                    <a:pt x="735" y="455"/>
                    <a:pt x="735" y="391"/>
                  </a:cubicBezTo>
                  <a:close/>
                  <a:moveTo>
                    <a:pt x="133" y="502"/>
                  </a:moveTo>
                  <a:lnTo>
                    <a:pt x="133" y="502"/>
                  </a:lnTo>
                  <a:cubicBezTo>
                    <a:pt x="133" y="511"/>
                    <a:pt x="125" y="520"/>
                    <a:pt x="116" y="520"/>
                  </a:cubicBezTo>
                  <a:cubicBezTo>
                    <a:pt x="105" y="520"/>
                    <a:pt x="97" y="511"/>
                    <a:pt x="97" y="502"/>
                  </a:cubicBezTo>
                  <a:cubicBezTo>
                    <a:pt x="97" y="279"/>
                    <a:pt x="97" y="279"/>
                    <a:pt x="97" y="279"/>
                  </a:cubicBezTo>
                  <a:cubicBezTo>
                    <a:pt x="97" y="273"/>
                    <a:pt x="101" y="268"/>
                    <a:pt x="105" y="265"/>
                  </a:cubicBezTo>
                  <a:cubicBezTo>
                    <a:pt x="125" y="265"/>
                    <a:pt x="125" y="265"/>
                    <a:pt x="125" y="265"/>
                  </a:cubicBezTo>
                  <a:cubicBezTo>
                    <a:pt x="129" y="268"/>
                    <a:pt x="133" y="273"/>
                    <a:pt x="133" y="279"/>
                  </a:cubicBezTo>
                  <a:lnTo>
                    <a:pt x="133" y="502"/>
                  </a:lnTo>
                  <a:close/>
                  <a:moveTo>
                    <a:pt x="637" y="502"/>
                  </a:moveTo>
                  <a:lnTo>
                    <a:pt x="637" y="502"/>
                  </a:lnTo>
                  <a:cubicBezTo>
                    <a:pt x="637" y="511"/>
                    <a:pt x="630" y="520"/>
                    <a:pt x="620" y="520"/>
                  </a:cubicBezTo>
                  <a:cubicBezTo>
                    <a:pt x="609" y="520"/>
                    <a:pt x="602" y="511"/>
                    <a:pt x="602" y="502"/>
                  </a:cubicBezTo>
                  <a:cubicBezTo>
                    <a:pt x="602" y="279"/>
                    <a:pt x="602" y="279"/>
                    <a:pt x="602" y="279"/>
                  </a:cubicBezTo>
                  <a:cubicBezTo>
                    <a:pt x="602" y="273"/>
                    <a:pt x="605" y="268"/>
                    <a:pt x="610" y="265"/>
                  </a:cubicBezTo>
                  <a:cubicBezTo>
                    <a:pt x="629" y="265"/>
                    <a:pt x="629" y="265"/>
                    <a:pt x="629" y="265"/>
                  </a:cubicBezTo>
                  <a:cubicBezTo>
                    <a:pt x="634" y="268"/>
                    <a:pt x="637" y="273"/>
                    <a:pt x="637" y="279"/>
                  </a:cubicBezTo>
                  <a:lnTo>
                    <a:pt x="637" y="5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52" name="Group 3451"/>
          <p:cNvGrpSpPr/>
          <p:nvPr/>
        </p:nvGrpSpPr>
        <p:grpSpPr>
          <a:xfrm>
            <a:off x="1324254" y="4674515"/>
            <a:ext cx="429822" cy="429822"/>
            <a:chOff x="1324254" y="4674515"/>
            <a:chExt cx="429822" cy="429822"/>
          </a:xfrm>
        </p:grpSpPr>
        <p:sp>
          <p:nvSpPr>
            <p:cNvPr id="3104" name="Freeform 32"/>
            <p:cNvSpPr>
              <a:spLocks noChangeArrowheads="1"/>
            </p:cNvSpPr>
            <p:nvPr/>
          </p:nvSpPr>
          <p:spPr bwMode="auto">
            <a:xfrm>
              <a:off x="1324254" y="4674515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2" name="Freeform 50"/>
            <p:cNvSpPr>
              <a:spLocks noChangeArrowheads="1"/>
            </p:cNvSpPr>
            <p:nvPr/>
          </p:nvSpPr>
          <p:spPr bwMode="auto">
            <a:xfrm>
              <a:off x="1405772" y="4754180"/>
              <a:ext cx="266786" cy="268639"/>
            </a:xfrm>
            <a:custGeom>
              <a:avLst/>
              <a:gdLst>
                <a:gd name="T0" fmla="*/ 560 w 634"/>
                <a:gd name="T1" fmla="*/ 195 h 638"/>
                <a:gd name="T2" fmla="*/ 560 w 634"/>
                <a:gd name="T3" fmla="*/ 195 h 638"/>
                <a:gd name="T4" fmla="*/ 560 w 634"/>
                <a:gd name="T5" fmla="*/ 45 h 638"/>
                <a:gd name="T6" fmla="*/ 537 w 634"/>
                <a:gd name="T7" fmla="*/ 8 h 638"/>
                <a:gd name="T8" fmla="*/ 493 w 634"/>
                <a:gd name="T9" fmla="*/ 12 h 638"/>
                <a:gd name="T10" fmla="*/ 292 w 634"/>
                <a:gd name="T11" fmla="*/ 170 h 638"/>
                <a:gd name="T12" fmla="*/ 292 w 634"/>
                <a:gd name="T13" fmla="*/ 170 h 638"/>
                <a:gd name="T14" fmla="*/ 52 w 634"/>
                <a:gd name="T15" fmla="*/ 170 h 638"/>
                <a:gd name="T16" fmla="*/ 50 w 634"/>
                <a:gd name="T17" fmla="*/ 171 h 638"/>
                <a:gd name="T18" fmla="*/ 47 w 634"/>
                <a:gd name="T19" fmla="*/ 171 h 638"/>
                <a:gd name="T20" fmla="*/ 44 w 634"/>
                <a:gd name="T21" fmla="*/ 172 h 638"/>
                <a:gd name="T22" fmla="*/ 0 w 634"/>
                <a:gd name="T23" fmla="*/ 220 h 638"/>
                <a:gd name="T24" fmla="*/ 0 w 634"/>
                <a:gd name="T25" fmla="*/ 337 h 638"/>
                <a:gd name="T26" fmla="*/ 52 w 634"/>
                <a:gd name="T27" fmla="*/ 404 h 638"/>
                <a:gd name="T28" fmla="*/ 116 w 634"/>
                <a:gd name="T29" fmla="*/ 404 h 638"/>
                <a:gd name="T30" fmla="*/ 172 w 634"/>
                <a:gd name="T31" fmla="*/ 628 h 638"/>
                <a:gd name="T32" fmla="*/ 183 w 634"/>
                <a:gd name="T33" fmla="*/ 637 h 638"/>
                <a:gd name="T34" fmla="*/ 300 w 634"/>
                <a:gd name="T35" fmla="*/ 637 h 638"/>
                <a:gd name="T36" fmla="*/ 309 w 634"/>
                <a:gd name="T37" fmla="*/ 632 h 638"/>
                <a:gd name="T38" fmla="*/ 311 w 634"/>
                <a:gd name="T39" fmla="*/ 623 h 638"/>
                <a:gd name="T40" fmla="*/ 256 w 634"/>
                <a:gd name="T41" fmla="*/ 404 h 638"/>
                <a:gd name="T42" fmla="*/ 292 w 634"/>
                <a:gd name="T43" fmla="*/ 404 h 638"/>
                <a:gd name="T44" fmla="*/ 293 w 634"/>
                <a:gd name="T45" fmla="*/ 403 h 638"/>
                <a:gd name="T46" fmla="*/ 494 w 634"/>
                <a:gd name="T47" fmla="*/ 561 h 638"/>
                <a:gd name="T48" fmla="*/ 519 w 634"/>
                <a:gd name="T49" fmla="*/ 571 h 638"/>
                <a:gd name="T50" fmla="*/ 537 w 634"/>
                <a:gd name="T51" fmla="*/ 566 h 638"/>
                <a:gd name="T52" fmla="*/ 560 w 634"/>
                <a:gd name="T53" fmla="*/ 528 h 638"/>
                <a:gd name="T54" fmla="*/ 560 w 634"/>
                <a:gd name="T55" fmla="*/ 362 h 638"/>
                <a:gd name="T56" fmla="*/ 633 w 634"/>
                <a:gd name="T57" fmla="*/ 278 h 638"/>
                <a:gd name="T58" fmla="*/ 560 w 634"/>
                <a:gd name="T59" fmla="*/ 195 h 638"/>
                <a:gd name="T60" fmla="*/ 537 w 634"/>
                <a:gd name="T61" fmla="*/ 528 h 638"/>
                <a:gd name="T62" fmla="*/ 537 w 634"/>
                <a:gd name="T63" fmla="*/ 528 h 638"/>
                <a:gd name="T64" fmla="*/ 527 w 634"/>
                <a:gd name="T65" fmla="*/ 545 h 638"/>
                <a:gd name="T66" fmla="*/ 507 w 634"/>
                <a:gd name="T67" fmla="*/ 544 h 638"/>
                <a:gd name="T68" fmla="*/ 303 w 634"/>
                <a:gd name="T69" fmla="*/ 382 h 638"/>
                <a:gd name="T70" fmla="*/ 303 w 634"/>
                <a:gd name="T71" fmla="*/ 191 h 638"/>
                <a:gd name="T72" fmla="*/ 507 w 634"/>
                <a:gd name="T73" fmla="*/ 31 h 638"/>
                <a:gd name="T74" fmla="*/ 527 w 634"/>
                <a:gd name="T75" fmla="*/ 28 h 638"/>
                <a:gd name="T76" fmla="*/ 537 w 634"/>
                <a:gd name="T77" fmla="*/ 45 h 638"/>
                <a:gd name="T78" fmla="*/ 537 w 634"/>
                <a:gd name="T79" fmla="*/ 52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4" h="638">
                  <a:moveTo>
                    <a:pt x="560" y="195"/>
                  </a:moveTo>
                  <a:lnTo>
                    <a:pt x="560" y="195"/>
                  </a:lnTo>
                  <a:cubicBezTo>
                    <a:pt x="560" y="45"/>
                    <a:pt x="560" y="45"/>
                    <a:pt x="560" y="45"/>
                  </a:cubicBezTo>
                  <a:cubicBezTo>
                    <a:pt x="560" y="30"/>
                    <a:pt x="552" y="15"/>
                    <a:pt x="537" y="8"/>
                  </a:cubicBezTo>
                  <a:cubicBezTo>
                    <a:pt x="523" y="0"/>
                    <a:pt x="506" y="2"/>
                    <a:pt x="493" y="12"/>
                  </a:cubicBezTo>
                  <a:cubicBezTo>
                    <a:pt x="292" y="170"/>
                    <a:pt x="292" y="170"/>
                    <a:pt x="292" y="170"/>
                  </a:cubicBezTo>
                  <a:lnTo>
                    <a:pt x="292" y="170"/>
                  </a:lnTo>
                  <a:cubicBezTo>
                    <a:pt x="52" y="170"/>
                    <a:pt x="52" y="170"/>
                    <a:pt x="52" y="170"/>
                  </a:cubicBezTo>
                  <a:cubicBezTo>
                    <a:pt x="51" y="170"/>
                    <a:pt x="51" y="171"/>
                    <a:pt x="50" y="171"/>
                  </a:cubicBezTo>
                  <a:cubicBezTo>
                    <a:pt x="47" y="171"/>
                    <a:pt x="47" y="171"/>
                    <a:pt x="47" y="171"/>
                  </a:cubicBezTo>
                  <a:cubicBezTo>
                    <a:pt x="46" y="171"/>
                    <a:pt x="45" y="172"/>
                    <a:pt x="44" y="172"/>
                  </a:cubicBezTo>
                  <a:cubicBezTo>
                    <a:pt x="18" y="175"/>
                    <a:pt x="0" y="193"/>
                    <a:pt x="0" y="220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369"/>
                    <a:pt x="21" y="404"/>
                    <a:pt x="52" y="404"/>
                  </a:cubicBezTo>
                  <a:cubicBezTo>
                    <a:pt x="116" y="404"/>
                    <a:pt x="116" y="404"/>
                    <a:pt x="116" y="404"/>
                  </a:cubicBezTo>
                  <a:cubicBezTo>
                    <a:pt x="172" y="628"/>
                    <a:pt x="172" y="628"/>
                    <a:pt x="172" y="628"/>
                  </a:cubicBezTo>
                  <a:cubicBezTo>
                    <a:pt x="173" y="633"/>
                    <a:pt x="178" y="637"/>
                    <a:pt x="183" y="637"/>
                  </a:cubicBezTo>
                  <a:cubicBezTo>
                    <a:pt x="300" y="637"/>
                    <a:pt x="300" y="637"/>
                    <a:pt x="300" y="637"/>
                  </a:cubicBezTo>
                  <a:cubicBezTo>
                    <a:pt x="304" y="637"/>
                    <a:pt x="307" y="635"/>
                    <a:pt x="309" y="632"/>
                  </a:cubicBezTo>
                  <a:cubicBezTo>
                    <a:pt x="311" y="630"/>
                    <a:pt x="313" y="626"/>
                    <a:pt x="311" y="623"/>
                  </a:cubicBezTo>
                  <a:cubicBezTo>
                    <a:pt x="256" y="404"/>
                    <a:pt x="256" y="404"/>
                    <a:pt x="256" y="404"/>
                  </a:cubicBezTo>
                  <a:cubicBezTo>
                    <a:pt x="292" y="404"/>
                    <a:pt x="292" y="404"/>
                    <a:pt x="292" y="404"/>
                  </a:cubicBezTo>
                  <a:cubicBezTo>
                    <a:pt x="292" y="404"/>
                    <a:pt x="292" y="403"/>
                    <a:pt x="293" y="403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501" y="568"/>
                    <a:pt x="509" y="571"/>
                    <a:pt x="519" y="571"/>
                  </a:cubicBezTo>
                  <a:cubicBezTo>
                    <a:pt x="525" y="571"/>
                    <a:pt x="531" y="569"/>
                    <a:pt x="537" y="566"/>
                  </a:cubicBezTo>
                  <a:cubicBezTo>
                    <a:pt x="552" y="559"/>
                    <a:pt x="560" y="545"/>
                    <a:pt x="560" y="528"/>
                  </a:cubicBezTo>
                  <a:cubicBezTo>
                    <a:pt x="560" y="362"/>
                    <a:pt x="560" y="362"/>
                    <a:pt x="560" y="362"/>
                  </a:cubicBezTo>
                  <a:cubicBezTo>
                    <a:pt x="602" y="356"/>
                    <a:pt x="633" y="321"/>
                    <a:pt x="633" y="278"/>
                  </a:cubicBezTo>
                  <a:cubicBezTo>
                    <a:pt x="633" y="236"/>
                    <a:pt x="602" y="200"/>
                    <a:pt x="560" y="195"/>
                  </a:cubicBezTo>
                  <a:close/>
                  <a:moveTo>
                    <a:pt x="537" y="528"/>
                  </a:moveTo>
                  <a:lnTo>
                    <a:pt x="537" y="528"/>
                  </a:lnTo>
                  <a:cubicBezTo>
                    <a:pt x="537" y="535"/>
                    <a:pt x="533" y="542"/>
                    <a:pt x="527" y="545"/>
                  </a:cubicBezTo>
                  <a:cubicBezTo>
                    <a:pt x="521" y="548"/>
                    <a:pt x="513" y="548"/>
                    <a:pt x="507" y="544"/>
                  </a:cubicBezTo>
                  <a:cubicBezTo>
                    <a:pt x="303" y="382"/>
                    <a:pt x="303" y="382"/>
                    <a:pt x="303" y="382"/>
                  </a:cubicBezTo>
                  <a:cubicBezTo>
                    <a:pt x="303" y="191"/>
                    <a:pt x="303" y="191"/>
                    <a:pt x="303" y="191"/>
                  </a:cubicBezTo>
                  <a:cubicBezTo>
                    <a:pt x="507" y="31"/>
                    <a:pt x="507" y="31"/>
                    <a:pt x="507" y="31"/>
                  </a:cubicBezTo>
                  <a:cubicBezTo>
                    <a:pt x="513" y="26"/>
                    <a:pt x="521" y="25"/>
                    <a:pt x="527" y="28"/>
                  </a:cubicBezTo>
                  <a:cubicBezTo>
                    <a:pt x="533" y="32"/>
                    <a:pt x="537" y="38"/>
                    <a:pt x="537" y="45"/>
                  </a:cubicBezTo>
                  <a:lnTo>
                    <a:pt x="537" y="5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12" name="Group 3111"/>
          <p:cNvGrpSpPr/>
          <p:nvPr/>
        </p:nvGrpSpPr>
        <p:grpSpPr>
          <a:xfrm>
            <a:off x="457200" y="1844546"/>
            <a:ext cx="429822" cy="429822"/>
            <a:chOff x="457200" y="1844546"/>
            <a:chExt cx="429822" cy="429822"/>
          </a:xfrm>
        </p:grpSpPr>
        <p:sp>
          <p:nvSpPr>
            <p:cNvPr id="3073" name="Freeform 1"/>
            <p:cNvSpPr>
              <a:spLocks noChangeArrowheads="1"/>
            </p:cNvSpPr>
            <p:nvPr/>
          </p:nvSpPr>
          <p:spPr bwMode="auto">
            <a:xfrm>
              <a:off x="457200" y="1844546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Freeform 51"/>
            <p:cNvSpPr>
              <a:spLocks noChangeArrowheads="1"/>
            </p:cNvSpPr>
            <p:nvPr/>
          </p:nvSpPr>
          <p:spPr bwMode="auto">
            <a:xfrm>
              <a:off x="570213" y="1893643"/>
              <a:ext cx="205648" cy="300134"/>
            </a:xfrm>
            <a:custGeom>
              <a:avLst/>
              <a:gdLst>
                <a:gd name="T0" fmla="*/ 235 w 489"/>
                <a:gd name="T1" fmla="*/ 140 h 716"/>
                <a:gd name="T2" fmla="*/ 235 w 489"/>
                <a:gd name="T3" fmla="*/ 140 h 716"/>
                <a:gd name="T4" fmla="*/ 335 w 489"/>
                <a:gd name="T5" fmla="*/ 121 h 716"/>
                <a:gd name="T6" fmla="*/ 349 w 489"/>
                <a:gd name="T7" fmla="*/ 122 h 716"/>
                <a:gd name="T8" fmla="*/ 459 w 489"/>
                <a:gd name="T9" fmla="*/ 84 h 716"/>
                <a:gd name="T10" fmla="*/ 488 w 489"/>
                <a:gd name="T11" fmla="*/ 12 h 716"/>
                <a:gd name="T12" fmla="*/ 476 w 489"/>
                <a:gd name="T13" fmla="*/ 0 h 716"/>
                <a:gd name="T14" fmla="*/ 465 w 489"/>
                <a:gd name="T15" fmla="*/ 12 h 716"/>
                <a:gd name="T16" fmla="*/ 443 w 489"/>
                <a:gd name="T17" fmla="*/ 69 h 716"/>
                <a:gd name="T18" fmla="*/ 349 w 489"/>
                <a:gd name="T19" fmla="*/ 99 h 716"/>
                <a:gd name="T20" fmla="*/ 336 w 489"/>
                <a:gd name="T21" fmla="*/ 99 h 716"/>
                <a:gd name="T22" fmla="*/ 219 w 489"/>
                <a:gd name="T23" fmla="*/ 125 h 716"/>
                <a:gd name="T24" fmla="*/ 204 w 489"/>
                <a:gd name="T25" fmla="*/ 179 h 716"/>
                <a:gd name="T26" fmla="*/ 0 w 489"/>
                <a:gd name="T27" fmla="*/ 447 h 716"/>
                <a:gd name="T28" fmla="*/ 215 w 489"/>
                <a:gd name="T29" fmla="*/ 715 h 716"/>
                <a:gd name="T30" fmla="*/ 430 w 489"/>
                <a:gd name="T31" fmla="*/ 447 h 716"/>
                <a:gd name="T32" fmla="*/ 225 w 489"/>
                <a:gd name="T33" fmla="*/ 179 h 716"/>
                <a:gd name="T34" fmla="*/ 235 w 489"/>
                <a:gd name="T35" fmla="*/ 140 h 716"/>
                <a:gd name="T36" fmla="*/ 225 w 489"/>
                <a:gd name="T37" fmla="*/ 394 h 716"/>
                <a:gd name="T38" fmla="*/ 225 w 489"/>
                <a:gd name="T39" fmla="*/ 394 h 716"/>
                <a:gd name="T40" fmla="*/ 215 w 489"/>
                <a:gd name="T41" fmla="*/ 405 h 716"/>
                <a:gd name="T42" fmla="*/ 204 w 489"/>
                <a:gd name="T43" fmla="*/ 394 h 716"/>
                <a:gd name="T44" fmla="*/ 204 w 489"/>
                <a:gd name="T45" fmla="*/ 277 h 716"/>
                <a:gd name="T46" fmla="*/ 215 w 489"/>
                <a:gd name="T47" fmla="*/ 266 h 716"/>
                <a:gd name="T48" fmla="*/ 225 w 489"/>
                <a:gd name="T49" fmla="*/ 277 h 716"/>
                <a:gd name="T50" fmla="*/ 225 w 489"/>
                <a:gd name="T51" fmla="*/ 394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9" h="716">
                  <a:moveTo>
                    <a:pt x="235" y="140"/>
                  </a:moveTo>
                  <a:lnTo>
                    <a:pt x="235" y="140"/>
                  </a:lnTo>
                  <a:cubicBezTo>
                    <a:pt x="255" y="119"/>
                    <a:pt x="304" y="121"/>
                    <a:pt x="335" y="121"/>
                  </a:cubicBezTo>
                  <a:cubicBezTo>
                    <a:pt x="349" y="122"/>
                    <a:pt x="349" y="122"/>
                    <a:pt x="349" y="122"/>
                  </a:cubicBezTo>
                  <a:cubicBezTo>
                    <a:pt x="394" y="121"/>
                    <a:pt x="434" y="108"/>
                    <a:pt x="459" y="84"/>
                  </a:cubicBezTo>
                  <a:cubicBezTo>
                    <a:pt x="477" y="66"/>
                    <a:pt x="488" y="41"/>
                    <a:pt x="488" y="12"/>
                  </a:cubicBezTo>
                  <a:cubicBezTo>
                    <a:pt x="488" y="5"/>
                    <a:pt x="483" y="0"/>
                    <a:pt x="476" y="0"/>
                  </a:cubicBezTo>
                  <a:cubicBezTo>
                    <a:pt x="470" y="0"/>
                    <a:pt x="465" y="5"/>
                    <a:pt x="465" y="12"/>
                  </a:cubicBezTo>
                  <a:cubicBezTo>
                    <a:pt x="465" y="34"/>
                    <a:pt x="458" y="54"/>
                    <a:pt x="443" y="69"/>
                  </a:cubicBezTo>
                  <a:cubicBezTo>
                    <a:pt x="422" y="89"/>
                    <a:pt x="389" y="100"/>
                    <a:pt x="349" y="99"/>
                  </a:cubicBezTo>
                  <a:cubicBezTo>
                    <a:pt x="336" y="99"/>
                    <a:pt x="336" y="99"/>
                    <a:pt x="336" y="99"/>
                  </a:cubicBezTo>
                  <a:cubicBezTo>
                    <a:pt x="299" y="98"/>
                    <a:pt x="245" y="97"/>
                    <a:pt x="219" y="125"/>
                  </a:cubicBezTo>
                  <a:cubicBezTo>
                    <a:pt x="208" y="135"/>
                    <a:pt x="204" y="160"/>
                    <a:pt x="204" y="179"/>
                  </a:cubicBezTo>
                  <a:cubicBezTo>
                    <a:pt x="90" y="186"/>
                    <a:pt x="0" y="304"/>
                    <a:pt x="0" y="447"/>
                  </a:cubicBezTo>
                  <a:cubicBezTo>
                    <a:pt x="0" y="596"/>
                    <a:pt x="96" y="715"/>
                    <a:pt x="215" y="715"/>
                  </a:cubicBezTo>
                  <a:cubicBezTo>
                    <a:pt x="334" y="715"/>
                    <a:pt x="430" y="596"/>
                    <a:pt x="430" y="447"/>
                  </a:cubicBezTo>
                  <a:cubicBezTo>
                    <a:pt x="430" y="304"/>
                    <a:pt x="339" y="186"/>
                    <a:pt x="225" y="179"/>
                  </a:cubicBezTo>
                  <a:cubicBezTo>
                    <a:pt x="225" y="166"/>
                    <a:pt x="229" y="147"/>
                    <a:pt x="235" y="140"/>
                  </a:cubicBezTo>
                  <a:close/>
                  <a:moveTo>
                    <a:pt x="225" y="394"/>
                  </a:moveTo>
                  <a:lnTo>
                    <a:pt x="225" y="394"/>
                  </a:lnTo>
                  <a:cubicBezTo>
                    <a:pt x="225" y="400"/>
                    <a:pt x="221" y="405"/>
                    <a:pt x="215" y="405"/>
                  </a:cubicBezTo>
                  <a:cubicBezTo>
                    <a:pt x="209" y="405"/>
                    <a:pt x="204" y="400"/>
                    <a:pt x="204" y="394"/>
                  </a:cubicBezTo>
                  <a:cubicBezTo>
                    <a:pt x="204" y="277"/>
                    <a:pt x="204" y="277"/>
                    <a:pt x="204" y="277"/>
                  </a:cubicBezTo>
                  <a:cubicBezTo>
                    <a:pt x="204" y="271"/>
                    <a:pt x="209" y="266"/>
                    <a:pt x="215" y="266"/>
                  </a:cubicBezTo>
                  <a:cubicBezTo>
                    <a:pt x="221" y="266"/>
                    <a:pt x="225" y="271"/>
                    <a:pt x="225" y="277"/>
                  </a:cubicBezTo>
                  <a:lnTo>
                    <a:pt x="225" y="3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3056508" y="1844546"/>
            <a:ext cx="429822" cy="429822"/>
            <a:chOff x="3056508" y="1844546"/>
            <a:chExt cx="429822" cy="429822"/>
          </a:xfrm>
        </p:grpSpPr>
        <p:sp>
          <p:nvSpPr>
            <p:cNvPr id="3076" name="Freeform 4"/>
            <p:cNvSpPr>
              <a:spLocks noChangeArrowheads="1"/>
            </p:cNvSpPr>
            <p:nvPr/>
          </p:nvSpPr>
          <p:spPr bwMode="auto">
            <a:xfrm>
              <a:off x="3056508" y="1844546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Freeform 52"/>
            <p:cNvSpPr>
              <a:spLocks noChangeArrowheads="1"/>
            </p:cNvSpPr>
            <p:nvPr/>
          </p:nvSpPr>
          <p:spPr bwMode="auto">
            <a:xfrm>
              <a:off x="3162111" y="1910318"/>
              <a:ext cx="218616" cy="268638"/>
            </a:xfrm>
            <a:custGeom>
              <a:avLst/>
              <a:gdLst>
                <a:gd name="T0" fmla="*/ 518 w 522"/>
                <a:gd name="T1" fmla="*/ 79 h 640"/>
                <a:gd name="T2" fmla="*/ 518 w 522"/>
                <a:gd name="T3" fmla="*/ 79 h 640"/>
                <a:gd name="T4" fmla="*/ 515 w 522"/>
                <a:gd name="T5" fmla="*/ 62 h 640"/>
                <a:gd name="T6" fmla="*/ 499 w 522"/>
                <a:gd name="T7" fmla="*/ 65 h 640"/>
                <a:gd name="T8" fmla="*/ 444 w 522"/>
                <a:gd name="T9" fmla="*/ 145 h 640"/>
                <a:gd name="T10" fmla="*/ 444 w 522"/>
                <a:gd name="T11" fmla="*/ 11 h 640"/>
                <a:gd name="T12" fmla="*/ 432 w 522"/>
                <a:gd name="T13" fmla="*/ 0 h 640"/>
                <a:gd name="T14" fmla="*/ 12 w 522"/>
                <a:gd name="T15" fmla="*/ 0 h 640"/>
                <a:gd name="T16" fmla="*/ 0 w 522"/>
                <a:gd name="T17" fmla="*/ 11 h 640"/>
                <a:gd name="T18" fmla="*/ 0 w 522"/>
                <a:gd name="T19" fmla="*/ 627 h 640"/>
                <a:gd name="T20" fmla="*/ 12 w 522"/>
                <a:gd name="T21" fmla="*/ 639 h 640"/>
                <a:gd name="T22" fmla="*/ 432 w 522"/>
                <a:gd name="T23" fmla="*/ 639 h 640"/>
                <a:gd name="T24" fmla="*/ 444 w 522"/>
                <a:gd name="T25" fmla="*/ 627 h 640"/>
                <a:gd name="T26" fmla="*/ 444 w 522"/>
                <a:gd name="T27" fmla="*/ 232 h 640"/>
                <a:gd name="T28" fmla="*/ 364 w 522"/>
                <a:gd name="T29" fmla="*/ 351 h 640"/>
                <a:gd name="T30" fmla="*/ 364 w 522"/>
                <a:gd name="T31" fmla="*/ 479 h 640"/>
                <a:gd name="T32" fmla="*/ 79 w 522"/>
                <a:gd name="T33" fmla="*/ 479 h 640"/>
                <a:gd name="T34" fmla="*/ 79 w 522"/>
                <a:gd name="T35" fmla="*/ 84 h 640"/>
                <a:gd name="T36" fmla="*/ 364 w 522"/>
                <a:gd name="T37" fmla="*/ 84 h 640"/>
                <a:gd name="T38" fmla="*/ 364 w 522"/>
                <a:gd name="T39" fmla="*/ 263 h 640"/>
                <a:gd name="T40" fmla="*/ 339 w 522"/>
                <a:gd name="T41" fmla="*/ 301 h 640"/>
                <a:gd name="T42" fmla="*/ 339 w 522"/>
                <a:gd name="T43" fmla="*/ 301 h 640"/>
                <a:gd name="T44" fmla="*/ 281 w 522"/>
                <a:gd name="T45" fmla="*/ 387 h 640"/>
                <a:gd name="T46" fmla="*/ 254 w 522"/>
                <a:gd name="T47" fmla="*/ 432 h 640"/>
                <a:gd name="T48" fmla="*/ 248 w 522"/>
                <a:gd name="T49" fmla="*/ 451 h 640"/>
                <a:gd name="T50" fmla="*/ 248 w 522"/>
                <a:gd name="T51" fmla="*/ 454 h 640"/>
                <a:gd name="T52" fmla="*/ 254 w 522"/>
                <a:gd name="T53" fmla="*/ 456 h 640"/>
                <a:gd name="T54" fmla="*/ 270 w 522"/>
                <a:gd name="T55" fmla="*/ 442 h 640"/>
                <a:gd name="T56" fmla="*/ 301 w 522"/>
                <a:gd name="T57" fmla="*/ 400 h 640"/>
                <a:gd name="T58" fmla="*/ 364 w 522"/>
                <a:gd name="T59" fmla="*/ 309 h 640"/>
                <a:gd name="T60" fmla="*/ 364 w 522"/>
                <a:gd name="T61" fmla="*/ 309 h 640"/>
                <a:gd name="T62" fmla="*/ 518 w 522"/>
                <a:gd name="T63" fmla="*/ 79 h 640"/>
                <a:gd name="T64" fmla="*/ 260 w 522"/>
                <a:gd name="T65" fmla="*/ 545 h 640"/>
                <a:gd name="T66" fmla="*/ 260 w 522"/>
                <a:gd name="T67" fmla="*/ 545 h 640"/>
                <a:gd name="T68" fmla="*/ 285 w 522"/>
                <a:gd name="T69" fmla="*/ 570 h 640"/>
                <a:gd name="T70" fmla="*/ 260 w 522"/>
                <a:gd name="T71" fmla="*/ 595 h 640"/>
                <a:gd name="T72" fmla="*/ 234 w 522"/>
                <a:gd name="T73" fmla="*/ 570 h 640"/>
                <a:gd name="T74" fmla="*/ 260 w 522"/>
                <a:gd name="T75" fmla="*/ 545 h 640"/>
                <a:gd name="T76" fmla="*/ 173 w 522"/>
                <a:gd name="T77" fmla="*/ 545 h 640"/>
                <a:gd name="T78" fmla="*/ 173 w 522"/>
                <a:gd name="T79" fmla="*/ 545 h 640"/>
                <a:gd name="T80" fmla="*/ 198 w 522"/>
                <a:gd name="T81" fmla="*/ 570 h 640"/>
                <a:gd name="T82" fmla="*/ 173 w 522"/>
                <a:gd name="T83" fmla="*/ 595 h 640"/>
                <a:gd name="T84" fmla="*/ 148 w 522"/>
                <a:gd name="T85" fmla="*/ 570 h 640"/>
                <a:gd name="T86" fmla="*/ 173 w 522"/>
                <a:gd name="T87" fmla="*/ 545 h 640"/>
                <a:gd name="T88" fmla="*/ 87 w 522"/>
                <a:gd name="T89" fmla="*/ 545 h 640"/>
                <a:gd name="T90" fmla="*/ 87 w 522"/>
                <a:gd name="T91" fmla="*/ 545 h 640"/>
                <a:gd name="T92" fmla="*/ 112 w 522"/>
                <a:gd name="T93" fmla="*/ 570 h 640"/>
                <a:gd name="T94" fmla="*/ 87 w 522"/>
                <a:gd name="T95" fmla="*/ 595 h 640"/>
                <a:gd name="T96" fmla="*/ 62 w 522"/>
                <a:gd name="T97" fmla="*/ 570 h 640"/>
                <a:gd name="T98" fmla="*/ 87 w 522"/>
                <a:gd name="T99" fmla="*/ 545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2" h="640">
                  <a:moveTo>
                    <a:pt x="518" y="79"/>
                  </a:moveTo>
                  <a:lnTo>
                    <a:pt x="518" y="79"/>
                  </a:lnTo>
                  <a:cubicBezTo>
                    <a:pt x="521" y="73"/>
                    <a:pt x="520" y="66"/>
                    <a:pt x="515" y="62"/>
                  </a:cubicBezTo>
                  <a:cubicBezTo>
                    <a:pt x="509" y="59"/>
                    <a:pt x="502" y="60"/>
                    <a:pt x="499" y="65"/>
                  </a:cubicBezTo>
                  <a:cubicBezTo>
                    <a:pt x="444" y="145"/>
                    <a:pt x="444" y="145"/>
                    <a:pt x="444" y="145"/>
                  </a:cubicBezTo>
                  <a:cubicBezTo>
                    <a:pt x="444" y="11"/>
                    <a:pt x="444" y="11"/>
                    <a:pt x="444" y="11"/>
                  </a:cubicBezTo>
                  <a:cubicBezTo>
                    <a:pt x="444" y="5"/>
                    <a:pt x="439" y="0"/>
                    <a:pt x="4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0" y="634"/>
                    <a:pt x="6" y="639"/>
                    <a:pt x="12" y="639"/>
                  </a:cubicBezTo>
                  <a:cubicBezTo>
                    <a:pt x="432" y="639"/>
                    <a:pt x="432" y="639"/>
                    <a:pt x="432" y="639"/>
                  </a:cubicBezTo>
                  <a:cubicBezTo>
                    <a:pt x="439" y="639"/>
                    <a:pt x="444" y="634"/>
                    <a:pt x="444" y="627"/>
                  </a:cubicBezTo>
                  <a:cubicBezTo>
                    <a:pt x="444" y="232"/>
                    <a:pt x="444" y="232"/>
                    <a:pt x="444" y="232"/>
                  </a:cubicBezTo>
                  <a:cubicBezTo>
                    <a:pt x="364" y="351"/>
                    <a:pt x="364" y="351"/>
                    <a:pt x="364" y="351"/>
                  </a:cubicBezTo>
                  <a:cubicBezTo>
                    <a:pt x="364" y="479"/>
                    <a:pt x="364" y="479"/>
                    <a:pt x="364" y="479"/>
                  </a:cubicBezTo>
                  <a:cubicBezTo>
                    <a:pt x="79" y="479"/>
                    <a:pt x="79" y="479"/>
                    <a:pt x="79" y="479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364" y="84"/>
                    <a:pt x="364" y="84"/>
                    <a:pt x="364" y="84"/>
                  </a:cubicBezTo>
                  <a:cubicBezTo>
                    <a:pt x="364" y="263"/>
                    <a:pt x="364" y="263"/>
                    <a:pt x="364" y="263"/>
                  </a:cubicBezTo>
                  <a:cubicBezTo>
                    <a:pt x="339" y="301"/>
                    <a:pt x="339" y="301"/>
                    <a:pt x="339" y="301"/>
                  </a:cubicBezTo>
                  <a:lnTo>
                    <a:pt x="339" y="301"/>
                  </a:lnTo>
                  <a:cubicBezTo>
                    <a:pt x="318" y="333"/>
                    <a:pt x="298" y="363"/>
                    <a:pt x="281" y="387"/>
                  </a:cubicBezTo>
                  <a:cubicBezTo>
                    <a:pt x="270" y="406"/>
                    <a:pt x="260" y="420"/>
                    <a:pt x="254" y="432"/>
                  </a:cubicBezTo>
                  <a:cubicBezTo>
                    <a:pt x="249" y="444"/>
                    <a:pt x="248" y="451"/>
                    <a:pt x="248" y="451"/>
                  </a:cubicBezTo>
                  <a:cubicBezTo>
                    <a:pt x="248" y="452"/>
                    <a:pt x="248" y="453"/>
                    <a:pt x="248" y="454"/>
                  </a:cubicBezTo>
                  <a:cubicBezTo>
                    <a:pt x="250" y="457"/>
                    <a:pt x="252" y="458"/>
                    <a:pt x="254" y="456"/>
                  </a:cubicBezTo>
                  <a:cubicBezTo>
                    <a:pt x="254" y="456"/>
                    <a:pt x="261" y="451"/>
                    <a:pt x="270" y="442"/>
                  </a:cubicBezTo>
                  <a:cubicBezTo>
                    <a:pt x="279" y="434"/>
                    <a:pt x="289" y="418"/>
                    <a:pt x="301" y="400"/>
                  </a:cubicBezTo>
                  <a:cubicBezTo>
                    <a:pt x="319" y="374"/>
                    <a:pt x="341" y="343"/>
                    <a:pt x="364" y="309"/>
                  </a:cubicBezTo>
                  <a:lnTo>
                    <a:pt x="364" y="309"/>
                  </a:lnTo>
                  <a:lnTo>
                    <a:pt x="518" y="79"/>
                  </a:lnTo>
                  <a:close/>
                  <a:moveTo>
                    <a:pt x="260" y="545"/>
                  </a:moveTo>
                  <a:lnTo>
                    <a:pt x="260" y="545"/>
                  </a:lnTo>
                  <a:cubicBezTo>
                    <a:pt x="273" y="545"/>
                    <a:pt x="285" y="555"/>
                    <a:pt x="285" y="570"/>
                  </a:cubicBezTo>
                  <a:cubicBezTo>
                    <a:pt x="285" y="584"/>
                    <a:pt x="273" y="595"/>
                    <a:pt x="260" y="595"/>
                  </a:cubicBezTo>
                  <a:cubicBezTo>
                    <a:pt x="245" y="595"/>
                    <a:pt x="234" y="584"/>
                    <a:pt x="234" y="570"/>
                  </a:cubicBezTo>
                  <a:cubicBezTo>
                    <a:pt x="234" y="555"/>
                    <a:pt x="245" y="545"/>
                    <a:pt x="260" y="545"/>
                  </a:cubicBezTo>
                  <a:close/>
                  <a:moveTo>
                    <a:pt x="173" y="545"/>
                  </a:moveTo>
                  <a:lnTo>
                    <a:pt x="173" y="545"/>
                  </a:lnTo>
                  <a:cubicBezTo>
                    <a:pt x="187" y="545"/>
                    <a:pt x="198" y="555"/>
                    <a:pt x="198" y="570"/>
                  </a:cubicBezTo>
                  <a:cubicBezTo>
                    <a:pt x="198" y="584"/>
                    <a:pt x="187" y="595"/>
                    <a:pt x="173" y="595"/>
                  </a:cubicBezTo>
                  <a:cubicBezTo>
                    <a:pt x="159" y="595"/>
                    <a:pt x="148" y="584"/>
                    <a:pt x="148" y="570"/>
                  </a:cubicBezTo>
                  <a:cubicBezTo>
                    <a:pt x="148" y="555"/>
                    <a:pt x="159" y="545"/>
                    <a:pt x="173" y="545"/>
                  </a:cubicBezTo>
                  <a:close/>
                  <a:moveTo>
                    <a:pt x="87" y="545"/>
                  </a:moveTo>
                  <a:lnTo>
                    <a:pt x="87" y="545"/>
                  </a:lnTo>
                  <a:cubicBezTo>
                    <a:pt x="100" y="545"/>
                    <a:pt x="112" y="555"/>
                    <a:pt x="112" y="570"/>
                  </a:cubicBezTo>
                  <a:cubicBezTo>
                    <a:pt x="112" y="584"/>
                    <a:pt x="100" y="595"/>
                    <a:pt x="87" y="595"/>
                  </a:cubicBezTo>
                  <a:cubicBezTo>
                    <a:pt x="73" y="595"/>
                    <a:pt x="62" y="584"/>
                    <a:pt x="62" y="570"/>
                  </a:cubicBezTo>
                  <a:cubicBezTo>
                    <a:pt x="62" y="555"/>
                    <a:pt x="73" y="545"/>
                    <a:pt x="87" y="5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" name="Group 367"/>
          <p:cNvGrpSpPr/>
          <p:nvPr/>
        </p:nvGrpSpPr>
        <p:grpSpPr>
          <a:xfrm>
            <a:off x="3923562" y="1844546"/>
            <a:ext cx="429822" cy="429822"/>
            <a:chOff x="3923562" y="1844546"/>
            <a:chExt cx="429822" cy="429822"/>
          </a:xfrm>
        </p:grpSpPr>
        <p:sp>
          <p:nvSpPr>
            <p:cNvPr id="3077" name="Freeform 5"/>
            <p:cNvSpPr>
              <a:spLocks noChangeArrowheads="1"/>
            </p:cNvSpPr>
            <p:nvPr/>
          </p:nvSpPr>
          <p:spPr bwMode="auto">
            <a:xfrm>
              <a:off x="3923562" y="1844546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Freeform 53"/>
            <p:cNvSpPr>
              <a:spLocks noChangeArrowheads="1"/>
            </p:cNvSpPr>
            <p:nvPr/>
          </p:nvSpPr>
          <p:spPr bwMode="auto">
            <a:xfrm>
              <a:off x="4053249" y="1895496"/>
              <a:ext cx="168594" cy="298281"/>
            </a:xfrm>
            <a:custGeom>
              <a:avLst/>
              <a:gdLst>
                <a:gd name="T0" fmla="*/ 352 w 401"/>
                <a:gd name="T1" fmla="*/ 0 h 711"/>
                <a:gd name="T2" fmla="*/ 352 w 401"/>
                <a:gd name="T3" fmla="*/ 0 h 711"/>
                <a:gd name="T4" fmla="*/ 48 w 401"/>
                <a:gd name="T5" fmla="*/ 0 h 711"/>
                <a:gd name="T6" fmla="*/ 0 w 401"/>
                <a:gd name="T7" fmla="*/ 47 h 711"/>
                <a:gd name="T8" fmla="*/ 0 w 401"/>
                <a:gd name="T9" fmla="*/ 663 h 711"/>
                <a:gd name="T10" fmla="*/ 48 w 401"/>
                <a:gd name="T11" fmla="*/ 710 h 711"/>
                <a:gd name="T12" fmla="*/ 352 w 401"/>
                <a:gd name="T13" fmla="*/ 710 h 711"/>
                <a:gd name="T14" fmla="*/ 400 w 401"/>
                <a:gd name="T15" fmla="*/ 663 h 711"/>
                <a:gd name="T16" fmla="*/ 400 w 401"/>
                <a:gd name="T17" fmla="*/ 47 h 711"/>
                <a:gd name="T18" fmla="*/ 352 w 401"/>
                <a:gd name="T19" fmla="*/ 0 h 711"/>
                <a:gd name="T20" fmla="*/ 170 w 401"/>
                <a:gd name="T21" fmla="*/ 50 h 711"/>
                <a:gd name="T22" fmla="*/ 170 w 401"/>
                <a:gd name="T23" fmla="*/ 50 h 711"/>
                <a:gd name="T24" fmla="*/ 226 w 401"/>
                <a:gd name="T25" fmla="*/ 50 h 711"/>
                <a:gd name="T26" fmla="*/ 244 w 401"/>
                <a:gd name="T27" fmla="*/ 68 h 711"/>
                <a:gd name="T28" fmla="*/ 226 w 401"/>
                <a:gd name="T29" fmla="*/ 86 h 711"/>
                <a:gd name="T30" fmla="*/ 170 w 401"/>
                <a:gd name="T31" fmla="*/ 86 h 711"/>
                <a:gd name="T32" fmla="*/ 152 w 401"/>
                <a:gd name="T33" fmla="*/ 68 h 711"/>
                <a:gd name="T34" fmla="*/ 170 w 401"/>
                <a:gd name="T35" fmla="*/ 50 h 711"/>
                <a:gd name="T36" fmla="*/ 200 w 401"/>
                <a:gd name="T37" fmla="*/ 654 h 711"/>
                <a:gd name="T38" fmla="*/ 200 w 401"/>
                <a:gd name="T39" fmla="*/ 654 h 711"/>
                <a:gd name="T40" fmla="*/ 168 w 401"/>
                <a:gd name="T41" fmla="*/ 622 h 711"/>
                <a:gd name="T42" fmla="*/ 200 w 401"/>
                <a:gd name="T43" fmla="*/ 590 h 711"/>
                <a:gd name="T44" fmla="*/ 232 w 401"/>
                <a:gd name="T45" fmla="*/ 622 h 711"/>
                <a:gd name="T46" fmla="*/ 200 w 401"/>
                <a:gd name="T47" fmla="*/ 654 h 711"/>
                <a:gd name="T48" fmla="*/ 347 w 401"/>
                <a:gd name="T49" fmla="*/ 547 h 711"/>
                <a:gd name="T50" fmla="*/ 347 w 401"/>
                <a:gd name="T51" fmla="*/ 547 h 711"/>
                <a:gd name="T52" fmla="*/ 335 w 401"/>
                <a:gd name="T53" fmla="*/ 558 h 711"/>
                <a:gd name="T54" fmla="*/ 64 w 401"/>
                <a:gd name="T55" fmla="*/ 558 h 711"/>
                <a:gd name="T56" fmla="*/ 52 w 401"/>
                <a:gd name="T57" fmla="*/ 547 h 711"/>
                <a:gd name="T58" fmla="*/ 52 w 401"/>
                <a:gd name="T59" fmla="*/ 123 h 711"/>
                <a:gd name="T60" fmla="*/ 64 w 401"/>
                <a:gd name="T61" fmla="*/ 112 h 711"/>
                <a:gd name="T62" fmla="*/ 335 w 401"/>
                <a:gd name="T63" fmla="*/ 112 h 711"/>
                <a:gd name="T64" fmla="*/ 347 w 401"/>
                <a:gd name="T65" fmla="*/ 123 h 711"/>
                <a:gd name="T66" fmla="*/ 347 w 401"/>
                <a:gd name="T67" fmla="*/ 54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1" h="711">
                  <a:moveTo>
                    <a:pt x="352" y="0"/>
                  </a:moveTo>
                  <a:lnTo>
                    <a:pt x="352" y="0"/>
                  </a:ln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663"/>
                    <a:pt x="0" y="663"/>
                    <a:pt x="0" y="663"/>
                  </a:cubicBezTo>
                  <a:cubicBezTo>
                    <a:pt x="0" y="689"/>
                    <a:pt x="22" y="710"/>
                    <a:pt x="48" y="710"/>
                  </a:cubicBezTo>
                  <a:cubicBezTo>
                    <a:pt x="352" y="710"/>
                    <a:pt x="352" y="710"/>
                    <a:pt x="352" y="710"/>
                  </a:cubicBezTo>
                  <a:cubicBezTo>
                    <a:pt x="378" y="710"/>
                    <a:pt x="400" y="689"/>
                    <a:pt x="400" y="663"/>
                  </a:cubicBezTo>
                  <a:cubicBezTo>
                    <a:pt x="400" y="47"/>
                    <a:pt x="400" y="47"/>
                    <a:pt x="400" y="47"/>
                  </a:cubicBezTo>
                  <a:cubicBezTo>
                    <a:pt x="400" y="21"/>
                    <a:pt x="378" y="0"/>
                    <a:pt x="352" y="0"/>
                  </a:cubicBezTo>
                  <a:close/>
                  <a:moveTo>
                    <a:pt x="170" y="50"/>
                  </a:moveTo>
                  <a:lnTo>
                    <a:pt x="170" y="50"/>
                  </a:lnTo>
                  <a:cubicBezTo>
                    <a:pt x="226" y="50"/>
                    <a:pt x="226" y="50"/>
                    <a:pt x="226" y="50"/>
                  </a:cubicBezTo>
                  <a:cubicBezTo>
                    <a:pt x="235" y="50"/>
                    <a:pt x="244" y="57"/>
                    <a:pt x="244" y="68"/>
                  </a:cubicBezTo>
                  <a:cubicBezTo>
                    <a:pt x="244" y="78"/>
                    <a:pt x="235" y="86"/>
                    <a:pt x="226" y="86"/>
                  </a:cubicBezTo>
                  <a:cubicBezTo>
                    <a:pt x="170" y="86"/>
                    <a:pt x="170" y="86"/>
                    <a:pt x="170" y="86"/>
                  </a:cubicBezTo>
                  <a:cubicBezTo>
                    <a:pt x="161" y="86"/>
                    <a:pt x="152" y="78"/>
                    <a:pt x="152" y="68"/>
                  </a:cubicBezTo>
                  <a:cubicBezTo>
                    <a:pt x="152" y="57"/>
                    <a:pt x="161" y="50"/>
                    <a:pt x="170" y="50"/>
                  </a:cubicBezTo>
                  <a:close/>
                  <a:moveTo>
                    <a:pt x="200" y="654"/>
                  </a:moveTo>
                  <a:lnTo>
                    <a:pt x="200" y="654"/>
                  </a:lnTo>
                  <a:cubicBezTo>
                    <a:pt x="182" y="654"/>
                    <a:pt x="168" y="640"/>
                    <a:pt x="168" y="622"/>
                  </a:cubicBezTo>
                  <a:cubicBezTo>
                    <a:pt x="168" y="604"/>
                    <a:pt x="182" y="590"/>
                    <a:pt x="200" y="590"/>
                  </a:cubicBezTo>
                  <a:cubicBezTo>
                    <a:pt x="218" y="590"/>
                    <a:pt x="232" y="604"/>
                    <a:pt x="232" y="622"/>
                  </a:cubicBezTo>
                  <a:cubicBezTo>
                    <a:pt x="232" y="640"/>
                    <a:pt x="218" y="654"/>
                    <a:pt x="200" y="654"/>
                  </a:cubicBezTo>
                  <a:close/>
                  <a:moveTo>
                    <a:pt x="347" y="547"/>
                  </a:moveTo>
                  <a:lnTo>
                    <a:pt x="347" y="547"/>
                  </a:lnTo>
                  <a:cubicBezTo>
                    <a:pt x="347" y="553"/>
                    <a:pt x="342" y="558"/>
                    <a:pt x="335" y="558"/>
                  </a:cubicBezTo>
                  <a:cubicBezTo>
                    <a:pt x="64" y="558"/>
                    <a:pt x="64" y="558"/>
                    <a:pt x="64" y="558"/>
                  </a:cubicBezTo>
                  <a:cubicBezTo>
                    <a:pt x="57" y="558"/>
                    <a:pt x="52" y="553"/>
                    <a:pt x="52" y="547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2" y="117"/>
                    <a:pt x="57" y="112"/>
                    <a:pt x="64" y="112"/>
                  </a:cubicBezTo>
                  <a:cubicBezTo>
                    <a:pt x="335" y="112"/>
                    <a:pt x="335" y="112"/>
                    <a:pt x="335" y="112"/>
                  </a:cubicBezTo>
                  <a:cubicBezTo>
                    <a:pt x="342" y="112"/>
                    <a:pt x="347" y="117"/>
                    <a:pt x="347" y="123"/>
                  </a:cubicBezTo>
                  <a:lnTo>
                    <a:pt x="347" y="5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4788763" y="1844546"/>
            <a:ext cx="429822" cy="429822"/>
            <a:chOff x="4788763" y="1844546"/>
            <a:chExt cx="429822" cy="429822"/>
          </a:xfrm>
        </p:grpSpPr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4788763" y="1844546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Freeform 54"/>
            <p:cNvSpPr>
              <a:spLocks noChangeArrowheads="1"/>
            </p:cNvSpPr>
            <p:nvPr/>
          </p:nvSpPr>
          <p:spPr bwMode="auto">
            <a:xfrm>
              <a:off x="4912892" y="1889938"/>
              <a:ext cx="179710" cy="309398"/>
            </a:xfrm>
            <a:custGeom>
              <a:avLst/>
              <a:gdLst>
                <a:gd name="T0" fmla="*/ 310 w 428"/>
                <a:gd name="T1" fmla="*/ 0 h 738"/>
                <a:gd name="T2" fmla="*/ 0 w 428"/>
                <a:gd name="T3" fmla="*/ 116 h 738"/>
                <a:gd name="T4" fmla="*/ 118 w 428"/>
                <a:gd name="T5" fmla="*/ 737 h 738"/>
                <a:gd name="T6" fmla="*/ 427 w 428"/>
                <a:gd name="T7" fmla="*/ 620 h 738"/>
                <a:gd name="T8" fmla="*/ 310 w 428"/>
                <a:gd name="T9" fmla="*/ 0 h 738"/>
                <a:gd name="T10" fmla="*/ 146 w 428"/>
                <a:gd name="T11" fmla="*/ 655 h 738"/>
                <a:gd name="T12" fmla="*/ 89 w 428"/>
                <a:gd name="T13" fmla="*/ 621 h 738"/>
                <a:gd name="T14" fmla="*/ 136 w 428"/>
                <a:gd name="T15" fmla="*/ 601 h 738"/>
                <a:gd name="T16" fmla="*/ 146 w 428"/>
                <a:gd name="T17" fmla="*/ 655 h 738"/>
                <a:gd name="T18" fmla="*/ 146 w 428"/>
                <a:gd name="T19" fmla="*/ 551 h 738"/>
                <a:gd name="T20" fmla="*/ 89 w 428"/>
                <a:gd name="T21" fmla="*/ 562 h 738"/>
                <a:gd name="T22" fmla="*/ 124 w 428"/>
                <a:gd name="T23" fmla="*/ 509 h 738"/>
                <a:gd name="T24" fmla="*/ 146 w 428"/>
                <a:gd name="T25" fmla="*/ 551 h 738"/>
                <a:gd name="T26" fmla="*/ 245 w 428"/>
                <a:gd name="T27" fmla="*/ 645 h 738"/>
                <a:gd name="T28" fmla="*/ 193 w 428"/>
                <a:gd name="T29" fmla="*/ 655 h 738"/>
                <a:gd name="T30" fmla="*/ 183 w 428"/>
                <a:gd name="T31" fmla="*/ 611 h 738"/>
                <a:gd name="T32" fmla="*/ 234 w 428"/>
                <a:gd name="T33" fmla="*/ 601 h 738"/>
                <a:gd name="T34" fmla="*/ 245 w 428"/>
                <a:gd name="T35" fmla="*/ 645 h 738"/>
                <a:gd name="T36" fmla="*/ 245 w 428"/>
                <a:gd name="T37" fmla="*/ 551 h 738"/>
                <a:gd name="T38" fmla="*/ 193 w 428"/>
                <a:gd name="T39" fmla="*/ 562 h 738"/>
                <a:gd name="T40" fmla="*/ 183 w 428"/>
                <a:gd name="T41" fmla="*/ 518 h 738"/>
                <a:gd name="T42" fmla="*/ 234 w 428"/>
                <a:gd name="T43" fmla="*/ 509 h 738"/>
                <a:gd name="T44" fmla="*/ 245 w 428"/>
                <a:gd name="T45" fmla="*/ 551 h 738"/>
                <a:gd name="T46" fmla="*/ 187 w 428"/>
                <a:gd name="T47" fmla="*/ 442 h 738"/>
                <a:gd name="T48" fmla="*/ 241 w 428"/>
                <a:gd name="T49" fmla="*/ 442 h 738"/>
                <a:gd name="T50" fmla="*/ 187 w 428"/>
                <a:gd name="T51" fmla="*/ 442 h 738"/>
                <a:gd name="T52" fmla="*/ 341 w 428"/>
                <a:gd name="T53" fmla="*/ 621 h 738"/>
                <a:gd name="T54" fmla="*/ 283 w 428"/>
                <a:gd name="T55" fmla="*/ 655 h 738"/>
                <a:gd name="T56" fmla="*/ 294 w 428"/>
                <a:gd name="T57" fmla="*/ 601 h 738"/>
                <a:gd name="T58" fmla="*/ 341 w 428"/>
                <a:gd name="T59" fmla="*/ 621 h 738"/>
                <a:gd name="T60" fmla="*/ 341 w 428"/>
                <a:gd name="T61" fmla="*/ 562 h 738"/>
                <a:gd name="T62" fmla="*/ 283 w 428"/>
                <a:gd name="T63" fmla="*/ 551 h 738"/>
                <a:gd name="T64" fmla="*/ 305 w 428"/>
                <a:gd name="T65" fmla="*/ 509 h 738"/>
                <a:gd name="T66" fmla="*/ 341 w 428"/>
                <a:gd name="T67" fmla="*/ 562 h 738"/>
                <a:gd name="T68" fmla="*/ 362 w 428"/>
                <a:gd name="T69" fmla="*/ 298 h 738"/>
                <a:gd name="T70" fmla="*/ 137 w 428"/>
                <a:gd name="T71" fmla="*/ 370 h 738"/>
                <a:gd name="T72" fmla="*/ 65 w 428"/>
                <a:gd name="T73" fmla="*/ 136 h 738"/>
                <a:gd name="T74" fmla="*/ 291 w 428"/>
                <a:gd name="T75" fmla="*/ 64 h 738"/>
                <a:gd name="T76" fmla="*/ 362 w 428"/>
                <a:gd name="T77" fmla="*/ 29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8" h="738">
                  <a:moveTo>
                    <a:pt x="310" y="0"/>
                  </a:moveTo>
                  <a:lnTo>
                    <a:pt x="310" y="0"/>
                  </a:lnTo>
                  <a:cubicBezTo>
                    <a:pt x="118" y="0"/>
                    <a:pt x="118" y="0"/>
                    <a:pt x="118" y="0"/>
                  </a:cubicBezTo>
                  <a:cubicBezTo>
                    <a:pt x="53" y="0"/>
                    <a:pt x="0" y="53"/>
                    <a:pt x="0" y="116"/>
                  </a:cubicBezTo>
                  <a:cubicBezTo>
                    <a:pt x="0" y="620"/>
                    <a:pt x="0" y="620"/>
                    <a:pt x="0" y="620"/>
                  </a:cubicBezTo>
                  <a:cubicBezTo>
                    <a:pt x="0" y="685"/>
                    <a:pt x="53" y="737"/>
                    <a:pt x="118" y="737"/>
                  </a:cubicBezTo>
                  <a:cubicBezTo>
                    <a:pt x="310" y="737"/>
                    <a:pt x="310" y="737"/>
                    <a:pt x="310" y="737"/>
                  </a:cubicBezTo>
                  <a:cubicBezTo>
                    <a:pt x="375" y="737"/>
                    <a:pt x="427" y="685"/>
                    <a:pt x="427" y="620"/>
                  </a:cubicBezTo>
                  <a:cubicBezTo>
                    <a:pt x="427" y="116"/>
                    <a:pt x="427" y="116"/>
                    <a:pt x="427" y="116"/>
                  </a:cubicBezTo>
                  <a:cubicBezTo>
                    <a:pt x="427" y="53"/>
                    <a:pt x="375" y="0"/>
                    <a:pt x="310" y="0"/>
                  </a:cubicBezTo>
                  <a:close/>
                  <a:moveTo>
                    <a:pt x="146" y="655"/>
                  </a:moveTo>
                  <a:lnTo>
                    <a:pt x="146" y="655"/>
                  </a:lnTo>
                  <a:cubicBezTo>
                    <a:pt x="124" y="655"/>
                    <a:pt x="124" y="655"/>
                    <a:pt x="124" y="655"/>
                  </a:cubicBezTo>
                  <a:cubicBezTo>
                    <a:pt x="104" y="655"/>
                    <a:pt x="89" y="640"/>
                    <a:pt x="89" y="621"/>
                  </a:cubicBezTo>
                  <a:cubicBezTo>
                    <a:pt x="89" y="601"/>
                    <a:pt x="89" y="601"/>
                    <a:pt x="89" y="601"/>
                  </a:cubicBezTo>
                  <a:cubicBezTo>
                    <a:pt x="136" y="601"/>
                    <a:pt x="136" y="601"/>
                    <a:pt x="136" y="601"/>
                  </a:cubicBezTo>
                  <a:cubicBezTo>
                    <a:pt x="142" y="601"/>
                    <a:pt x="146" y="606"/>
                    <a:pt x="146" y="611"/>
                  </a:cubicBezTo>
                  <a:lnTo>
                    <a:pt x="146" y="655"/>
                  </a:lnTo>
                  <a:close/>
                  <a:moveTo>
                    <a:pt x="146" y="551"/>
                  </a:moveTo>
                  <a:lnTo>
                    <a:pt x="146" y="551"/>
                  </a:lnTo>
                  <a:cubicBezTo>
                    <a:pt x="146" y="557"/>
                    <a:pt x="142" y="562"/>
                    <a:pt x="136" y="562"/>
                  </a:cubicBezTo>
                  <a:cubicBezTo>
                    <a:pt x="89" y="562"/>
                    <a:pt x="89" y="562"/>
                    <a:pt x="89" y="562"/>
                  </a:cubicBezTo>
                  <a:cubicBezTo>
                    <a:pt x="89" y="542"/>
                    <a:pt x="89" y="542"/>
                    <a:pt x="89" y="542"/>
                  </a:cubicBezTo>
                  <a:cubicBezTo>
                    <a:pt x="89" y="523"/>
                    <a:pt x="104" y="509"/>
                    <a:pt x="124" y="509"/>
                  </a:cubicBezTo>
                  <a:cubicBezTo>
                    <a:pt x="146" y="509"/>
                    <a:pt x="146" y="509"/>
                    <a:pt x="146" y="509"/>
                  </a:cubicBezTo>
                  <a:lnTo>
                    <a:pt x="146" y="551"/>
                  </a:lnTo>
                  <a:close/>
                  <a:moveTo>
                    <a:pt x="245" y="645"/>
                  </a:moveTo>
                  <a:lnTo>
                    <a:pt x="245" y="645"/>
                  </a:lnTo>
                  <a:cubicBezTo>
                    <a:pt x="245" y="651"/>
                    <a:pt x="241" y="655"/>
                    <a:pt x="234" y="655"/>
                  </a:cubicBezTo>
                  <a:cubicBezTo>
                    <a:pt x="193" y="655"/>
                    <a:pt x="193" y="655"/>
                    <a:pt x="193" y="655"/>
                  </a:cubicBezTo>
                  <a:cubicBezTo>
                    <a:pt x="187" y="655"/>
                    <a:pt x="183" y="651"/>
                    <a:pt x="183" y="645"/>
                  </a:cubicBezTo>
                  <a:cubicBezTo>
                    <a:pt x="183" y="611"/>
                    <a:pt x="183" y="611"/>
                    <a:pt x="183" y="611"/>
                  </a:cubicBezTo>
                  <a:cubicBezTo>
                    <a:pt x="183" y="606"/>
                    <a:pt x="187" y="601"/>
                    <a:pt x="193" y="601"/>
                  </a:cubicBezTo>
                  <a:cubicBezTo>
                    <a:pt x="234" y="601"/>
                    <a:pt x="234" y="601"/>
                    <a:pt x="234" y="601"/>
                  </a:cubicBezTo>
                  <a:cubicBezTo>
                    <a:pt x="241" y="601"/>
                    <a:pt x="245" y="606"/>
                    <a:pt x="245" y="611"/>
                  </a:cubicBezTo>
                  <a:lnTo>
                    <a:pt x="245" y="645"/>
                  </a:lnTo>
                  <a:close/>
                  <a:moveTo>
                    <a:pt x="245" y="551"/>
                  </a:moveTo>
                  <a:lnTo>
                    <a:pt x="245" y="551"/>
                  </a:lnTo>
                  <a:cubicBezTo>
                    <a:pt x="245" y="557"/>
                    <a:pt x="241" y="562"/>
                    <a:pt x="234" y="562"/>
                  </a:cubicBezTo>
                  <a:cubicBezTo>
                    <a:pt x="193" y="562"/>
                    <a:pt x="193" y="562"/>
                    <a:pt x="193" y="562"/>
                  </a:cubicBezTo>
                  <a:cubicBezTo>
                    <a:pt x="187" y="562"/>
                    <a:pt x="183" y="557"/>
                    <a:pt x="183" y="551"/>
                  </a:cubicBezTo>
                  <a:cubicBezTo>
                    <a:pt x="183" y="518"/>
                    <a:pt x="183" y="518"/>
                    <a:pt x="183" y="518"/>
                  </a:cubicBezTo>
                  <a:cubicBezTo>
                    <a:pt x="183" y="513"/>
                    <a:pt x="187" y="509"/>
                    <a:pt x="193" y="509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09"/>
                    <a:pt x="245" y="513"/>
                    <a:pt x="245" y="518"/>
                  </a:cubicBezTo>
                  <a:lnTo>
                    <a:pt x="245" y="551"/>
                  </a:lnTo>
                  <a:close/>
                  <a:moveTo>
                    <a:pt x="187" y="442"/>
                  </a:moveTo>
                  <a:lnTo>
                    <a:pt x="187" y="442"/>
                  </a:lnTo>
                  <a:cubicBezTo>
                    <a:pt x="187" y="427"/>
                    <a:pt x="200" y="415"/>
                    <a:pt x="215" y="415"/>
                  </a:cubicBezTo>
                  <a:cubicBezTo>
                    <a:pt x="229" y="415"/>
                    <a:pt x="241" y="427"/>
                    <a:pt x="241" y="442"/>
                  </a:cubicBezTo>
                  <a:cubicBezTo>
                    <a:pt x="241" y="457"/>
                    <a:pt x="229" y="469"/>
                    <a:pt x="215" y="469"/>
                  </a:cubicBezTo>
                  <a:cubicBezTo>
                    <a:pt x="200" y="469"/>
                    <a:pt x="187" y="457"/>
                    <a:pt x="187" y="442"/>
                  </a:cubicBezTo>
                  <a:close/>
                  <a:moveTo>
                    <a:pt x="341" y="621"/>
                  </a:moveTo>
                  <a:lnTo>
                    <a:pt x="341" y="621"/>
                  </a:lnTo>
                  <a:cubicBezTo>
                    <a:pt x="341" y="640"/>
                    <a:pt x="325" y="655"/>
                    <a:pt x="305" y="655"/>
                  </a:cubicBezTo>
                  <a:cubicBezTo>
                    <a:pt x="283" y="655"/>
                    <a:pt x="283" y="655"/>
                    <a:pt x="283" y="655"/>
                  </a:cubicBezTo>
                  <a:cubicBezTo>
                    <a:pt x="283" y="611"/>
                    <a:pt x="283" y="611"/>
                    <a:pt x="283" y="611"/>
                  </a:cubicBezTo>
                  <a:cubicBezTo>
                    <a:pt x="283" y="606"/>
                    <a:pt x="288" y="601"/>
                    <a:pt x="294" y="601"/>
                  </a:cubicBezTo>
                  <a:cubicBezTo>
                    <a:pt x="341" y="601"/>
                    <a:pt x="341" y="601"/>
                    <a:pt x="341" y="601"/>
                  </a:cubicBezTo>
                  <a:lnTo>
                    <a:pt x="341" y="621"/>
                  </a:lnTo>
                  <a:close/>
                  <a:moveTo>
                    <a:pt x="341" y="562"/>
                  </a:moveTo>
                  <a:lnTo>
                    <a:pt x="341" y="562"/>
                  </a:lnTo>
                  <a:cubicBezTo>
                    <a:pt x="294" y="562"/>
                    <a:pt x="294" y="562"/>
                    <a:pt x="294" y="562"/>
                  </a:cubicBezTo>
                  <a:cubicBezTo>
                    <a:pt x="288" y="562"/>
                    <a:pt x="283" y="557"/>
                    <a:pt x="283" y="551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305" y="509"/>
                    <a:pt x="305" y="509"/>
                    <a:pt x="305" y="509"/>
                  </a:cubicBezTo>
                  <a:cubicBezTo>
                    <a:pt x="325" y="509"/>
                    <a:pt x="341" y="523"/>
                    <a:pt x="341" y="542"/>
                  </a:cubicBezTo>
                  <a:lnTo>
                    <a:pt x="341" y="562"/>
                  </a:lnTo>
                  <a:close/>
                  <a:moveTo>
                    <a:pt x="362" y="298"/>
                  </a:moveTo>
                  <a:lnTo>
                    <a:pt x="362" y="298"/>
                  </a:lnTo>
                  <a:cubicBezTo>
                    <a:pt x="362" y="338"/>
                    <a:pt x="330" y="370"/>
                    <a:pt x="29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97" y="370"/>
                    <a:pt x="65" y="338"/>
                    <a:pt x="65" y="298"/>
                  </a:cubicBezTo>
                  <a:cubicBezTo>
                    <a:pt x="65" y="136"/>
                    <a:pt x="65" y="136"/>
                    <a:pt x="65" y="136"/>
                  </a:cubicBezTo>
                  <a:cubicBezTo>
                    <a:pt x="65" y="96"/>
                    <a:pt x="97" y="64"/>
                    <a:pt x="137" y="64"/>
                  </a:cubicBezTo>
                  <a:cubicBezTo>
                    <a:pt x="291" y="64"/>
                    <a:pt x="291" y="64"/>
                    <a:pt x="291" y="64"/>
                  </a:cubicBezTo>
                  <a:cubicBezTo>
                    <a:pt x="330" y="64"/>
                    <a:pt x="362" y="96"/>
                    <a:pt x="362" y="136"/>
                  </a:cubicBezTo>
                  <a:lnTo>
                    <a:pt x="362" y="2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1" name="Group 370"/>
          <p:cNvGrpSpPr/>
          <p:nvPr/>
        </p:nvGrpSpPr>
        <p:grpSpPr>
          <a:xfrm>
            <a:off x="5655817" y="1844546"/>
            <a:ext cx="429822" cy="429822"/>
            <a:chOff x="5655817" y="1844546"/>
            <a:chExt cx="429822" cy="429822"/>
          </a:xfrm>
        </p:grpSpPr>
        <p:sp>
          <p:nvSpPr>
            <p:cNvPr id="3079" name="Freeform 7"/>
            <p:cNvSpPr>
              <a:spLocks noChangeArrowheads="1"/>
            </p:cNvSpPr>
            <p:nvPr/>
          </p:nvSpPr>
          <p:spPr bwMode="auto">
            <a:xfrm>
              <a:off x="5655817" y="1844546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770683" y="1902907"/>
              <a:ext cx="198236" cy="281607"/>
              <a:chOff x="5770683" y="1902907"/>
              <a:chExt cx="198236" cy="281607"/>
            </a:xfrm>
            <a:solidFill>
              <a:schemeClr val="bg1"/>
            </a:solidFill>
          </p:grpSpPr>
          <p:sp>
            <p:nvSpPr>
              <p:cNvPr id="3127" name="Freeform 55"/>
              <p:cNvSpPr>
                <a:spLocks noChangeArrowheads="1"/>
              </p:cNvSpPr>
              <p:nvPr/>
            </p:nvSpPr>
            <p:spPr bwMode="auto">
              <a:xfrm>
                <a:off x="5770683" y="1902907"/>
                <a:ext cx="198236" cy="281607"/>
              </a:xfrm>
              <a:custGeom>
                <a:avLst/>
                <a:gdLst>
                  <a:gd name="T0" fmla="*/ 406 w 470"/>
                  <a:gd name="T1" fmla="*/ 0 h 671"/>
                  <a:gd name="T2" fmla="*/ 406 w 470"/>
                  <a:gd name="T3" fmla="*/ 0 h 671"/>
                  <a:gd name="T4" fmla="*/ 63 w 470"/>
                  <a:gd name="T5" fmla="*/ 0 h 671"/>
                  <a:gd name="T6" fmla="*/ 0 w 470"/>
                  <a:gd name="T7" fmla="*/ 63 h 671"/>
                  <a:gd name="T8" fmla="*/ 0 w 470"/>
                  <a:gd name="T9" fmla="*/ 607 h 671"/>
                  <a:gd name="T10" fmla="*/ 63 w 470"/>
                  <a:gd name="T11" fmla="*/ 670 h 671"/>
                  <a:gd name="T12" fmla="*/ 406 w 470"/>
                  <a:gd name="T13" fmla="*/ 670 h 671"/>
                  <a:gd name="T14" fmla="*/ 469 w 470"/>
                  <a:gd name="T15" fmla="*/ 607 h 671"/>
                  <a:gd name="T16" fmla="*/ 469 w 470"/>
                  <a:gd name="T17" fmla="*/ 63 h 671"/>
                  <a:gd name="T18" fmla="*/ 406 w 470"/>
                  <a:gd name="T19" fmla="*/ 0 h 671"/>
                  <a:gd name="T20" fmla="*/ 235 w 470"/>
                  <a:gd name="T21" fmla="*/ 617 h 671"/>
                  <a:gd name="T22" fmla="*/ 235 w 470"/>
                  <a:gd name="T23" fmla="*/ 617 h 671"/>
                  <a:gd name="T24" fmla="*/ 94 w 470"/>
                  <a:gd name="T25" fmla="*/ 477 h 671"/>
                  <a:gd name="T26" fmla="*/ 235 w 470"/>
                  <a:gd name="T27" fmla="*/ 337 h 671"/>
                  <a:gd name="T28" fmla="*/ 375 w 470"/>
                  <a:gd name="T29" fmla="*/ 477 h 671"/>
                  <a:gd name="T30" fmla="*/ 235 w 470"/>
                  <a:gd name="T31" fmla="*/ 617 h 671"/>
                  <a:gd name="T32" fmla="*/ 415 w 470"/>
                  <a:gd name="T33" fmla="*/ 287 h 671"/>
                  <a:gd name="T34" fmla="*/ 415 w 470"/>
                  <a:gd name="T35" fmla="*/ 287 h 671"/>
                  <a:gd name="T36" fmla="*/ 404 w 470"/>
                  <a:gd name="T37" fmla="*/ 299 h 671"/>
                  <a:gd name="T38" fmla="*/ 65 w 470"/>
                  <a:gd name="T39" fmla="*/ 299 h 671"/>
                  <a:gd name="T40" fmla="*/ 55 w 470"/>
                  <a:gd name="T41" fmla="*/ 287 h 671"/>
                  <a:gd name="T42" fmla="*/ 55 w 470"/>
                  <a:gd name="T43" fmla="*/ 68 h 671"/>
                  <a:gd name="T44" fmla="*/ 65 w 470"/>
                  <a:gd name="T45" fmla="*/ 57 h 671"/>
                  <a:gd name="T46" fmla="*/ 404 w 470"/>
                  <a:gd name="T47" fmla="*/ 57 h 671"/>
                  <a:gd name="T48" fmla="*/ 415 w 470"/>
                  <a:gd name="T49" fmla="*/ 68 h 671"/>
                  <a:gd name="T50" fmla="*/ 415 w 470"/>
                  <a:gd name="T51" fmla="*/ 28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0" h="671">
                    <a:moveTo>
                      <a:pt x="406" y="0"/>
                    </a:moveTo>
                    <a:lnTo>
                      <a:pt x="406" y="0"/>
                    </a:ln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29"/>
                      <a:pt x="0" y="63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41"/>
                      <a:pt x="28" y="670"/>
                      <a:pt x="63" y="670"/>
                    </a:cubicBezTo>
                    <a:cubicBezTo>
                      <a:pt x="406" y="670"/>
                      <a:pt x="406" y="670"/>
                      <a:pt x="406" y="670"/>
                    </a:cubicBezTo>
                    <a:cubicBezTo>
                      <a:pt x="441" y="670"/>
                      <a:pt x="469" y="641"/>
                      <a:pt x="469" y="607"/>
                    </a:cubicBezTo>
                    <a:cubicBezTo>
                      <a:pt x="469" y="63"/>
                      <a:pt x="469" y="63"/>
                      <a:pt x="469" y="63"/>
                    </a:cubicBezTo>
                    <a:cubicBezTo>
                      <a:pt x="469" y="29"/>
                      <a:pt x="441" y="0"/>
                      <a:pt x="406" y="0"/>
                    </a:cubicBezTo>
                    <a:close/>
                    <a:moveTo>
                      <a:pt x="235" y="617"/>
                    </a:moveTo>
                    <a:lnTo>
                      <a:pt x="235" y="617"/>
                    </a:lnTo>
                    <a:cubicBezTo>
                      <a:pt x="158" y="617"/>
                      <a:pt x="94" y="555"/>
                      <a:pt x="94" y="477"/>
                    </a:cubicBezTo>
                    <a:cubicBezTo>
                      <a:pt x="94" y="400"/>
                      <a:pt x="158" y="337"/>
                      <a:pt x="235" y="337"/>
                    </a:cubicBezTo>
                    <a:cubicBezTo>
                      <a:pt x="312" y="337"/>
                      <a:pt x="375" y="400"/>
                      <a:pt x="375" y="477"/>
                    </a:cubicBezTo>
                    <a:cubicBezTo>
                      <a:pt x="375" y="555"/>
                      <a:pt x="312" y="617"/>
                      <a:pt x="235" y="617"/>
                    </a:cubicBezTo>
                    <a:close/>
                    <a:moveTo>
                      <a:pt x="415" y="287"/>
                    </a:moveTo>
                    <a:lnTo>
                      <a:pt x="415" y="287"/>
                    </a:lnTo>
                    <a:cubicBezTo>
                      <a:pt x="415" y="294"/>
                      <a:pt x="410" y="299"/>
                      <a:pt x="404" y="299"/>
                    </a:cubicBezTo>
                    <a:cubicBezTo>
                      <a:pt x="65" y="299"/>
                      <a:pt x="65" y="299"/>
                      <a:pt x="65" y="299"/>
                    </a:cubicBezTo>
                    <a:cubicBezTo>
                      <a:pt x="59" y="299"/>
                      <a:pt x="55" y="294"/>
                      <a:pt x="55" y="287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5" y="61"/>
                      <a:pt x="59" y="57"/>
                      <a:pt x="65" y="57"/>
                    </a:cubicBezTo>
                    <a:cubicBezTo>
                      <a:pt x="404" y="57"/>
                      <a:pt x="404" y="57"/>
                      <a:pt x="404" y="57"/>
                    </a:cubicBezTo>
                    <a:cubicBezTo>
                      <a:pt x="410" y="57"/>
                      <a:pt x="415" y="61"/>
                      <a:pt x="415" y="68"/>
                    </a:cubicBezTo>
                    <a:lnTo>
                      <a:pt x="415" y="28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8" name="Freeform 56"/>
              <p:cNvSpPr>
                <a:spLocks noChangeArrowheads="1"/>
              </p:cNvSpPr>
              <p:nvPr/>
            </p:nvSpPr>
            <p:spPr bwMode="auto">
              <a:xfrm>
                <a:off x="5841085" y="2075206"/>
                <a:ext cx="57432" cy="57434"/>
              </a:xfrm>
              <a:custGeom>
                <a:avLst/>
                <a:gdLst>
                  <a:gd name="T0" fmla="*/ 69 w 138"/>
                  <a:gd name="T1" fmla="*/ 0 h 137"/>
                  <a:gd name="T2" fmla="*/ 69 w 138"/>
                  <a:gd name="T3" fmla="*/ 0 h 137"/>
                  <a:gd name="T4" fmla="*/ 0 w 138"/>
                  <a:gd name="T5" fmla="*/ 68 h 137"/>
                  <a:gd name="T6" fmla="*/ 69 w 138"/>
                  <a:gd name="T7" fmla="*/ 136 h 137"/>
                  <a:gd name="T8" fmla="*/ 137 w 138"/>
                  <a:gd name="T9" fmla="*/ 68 h 137"/>
                  <a:gd name="T10" fmla="*/ 69 w 13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37">
                    <a:moveTo>
                      <a:pt x="69" y="0"/>
                    </a:moveTo>
                    <a:lnTo>
                      <a:pt x="69" y="0"/>
                    </a:lnTo>
                    <a:cubicBezTo>
                      <a:pt x="32" y="0"/>
                      <a:pt x="0" y="31"/>
                      <a:pt x="0" y="68"/>
                    </a:cubicBezTo>
                    <a:cubicBezTo>
                      <a:pt x="0" y="105"/>
                      <a:pt x="32" y="136"/>
                      <a:pt x="69" y="136"/>
                    </a:cubicBezTo>
                    <a:cubicBezTo>
                      <a:pt x="107" y="136"/>
                      <a:pt x="137" y="105"/>
                      <a:pt x="137" y="68"/>
                    </a:cubicBezTo>
                    <a:cubicBezTo>
                      <a:pt x="137" y="31"/>
                      <a:pt x="107" y="0"/>
                      <a:pt x="6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2" name="Group 371"/>
          <p:cNvGrpSpPr/>
          <p:nvPr/>
        </p:nvGrpSpPr>
        <p:grpSpPr>
          <a:xfrm>
            <a:off x="6521018" y="1844546"/>
            <a:ext cx="429822" cy="429822"/>
            <a:chOff x="6521018" y="1844546"/>
            <a:chExt cx="429822" cy="429822"/>
          </a:xfrm>
        </p:grpSpPr>
        <p:sp>
          <p:nvSpPr>
            <p:cNvPr id="3080" name="Freeform 8"/>
            <p:cNvSpPr>
              <a:spLocks noChangeArrowheads="1"/>
            </p:cNvSpPr>
            <p:nvPr/>
          </p:nvSpPr>
          <p:spPr bwMode="auto">
            <a:xfrm>
              <a:off x="6521018" y="1844546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Freeform 57"/>
            <p:cNvSpPr>
              <a:spLocks noChangeArrowheads="1"/>
            </p:cNvSpPr>
            <p:nvPr/>
          </p:nvSpPr>
          <p:spPr bwMode="auto">
            <a:xfrm>
              <a:off x="6587714" y="1943666"/>
              <a:ext cx="296429" cy="201941"/>
            </a:xfrm>
            <a:custGeom>
              <a:avLst/>
              <a:gdLst>
                <a:gd name="T0" fmla="*/ 700 w 706"/>
                <a:gd name="T1" fmla="*/ 146 h 482"/>
                <a:gd name="T2" fmla="*/ 700 w 706"/>
                <a:gd name="T3" fmla="*/ 146 h 482"/>
                <a:gd name="T4" fmla="*/ 689 w 706"/>
                <a:gd name="T5" fmla="*/ 146 h 482"/>
                <a:gd name="T6" fmla="*/ 550 w 706"/>
                <a:gd name="T7" fmla="*/ 225 h 482"/>
                <a:gd name="T8" fmla="*/ 550 w 706"/>
                <a:gd name="T9" fmla="*/ 159 h 482"/>
                <a:gd name="T10" fmla="*/ 490 w 706"/>
                <a:gd name="T11" fmla="*/ 98 h 482"/>
                <a:gd name="T12" fmla="*/ 259 w 706"/>
                <a:gd name="T13" fmla="*/ 98 h 482"/>
                <a:gd name="T14" fmla="*/ 262 w 706"/>
                <a:gd name="T15" fmla="*/ 91 h 482"/>
                <a:gd name="T16" fmla="*/ 262 w 706"/>
                <a:gd name="T17" fmla="*/ 11 h 482"/>
                <a:gd name="T18" fmla="*/ 250 w 706"/>
                <a:gd name="T19" fmla="*/ 0 h 482"/>
                <a:gd name="T20" fmla="*/ 59 w 706"/>
                <a:gd name="T21" fmla="*/ 0 h 482"/>
                <a:gd name="T22" fmla="*/ 49 w 706"/>
                <a:gd name="T23" fmla="*/ 11 h 482"/>
                <a:gd name="T24" fmla="*/ 59 w 706"/>
                <a:gd name="T25" fmla="*/ 23 h 482"/>
                <a:gd name="T26" fmla="*/ 239 w 706"/>
                <a:gd name="T27" fmla="*/ 23 h 482"/>
                <a:gd name="T28" fmla="*/ 239 w 706"/>
                <a:gd name="T29" fmla="*/ 91 h 482"/>
                <a:gd name="T30" fmla="*/ 242 w 706"/>
                <a:gd name="T31" fmla="*/ 98 h 482"/>
                <a:gd name="T32" fmla="*/ 60 w 706"/>
                <a:gd name="T33" fmla="*/ 98 h 482"/>
                <a:gd name="T34" fmla="*/ 0 w 706"/>
                <a:gd name="T35" fmla="*/ 159 h 482"/>
                <a:gd name="T36" fmla="*/ 0 w 706"/>
                <a:gd name="T37" fmla="*/ 420 h 482"/>
                <a:gd name="T38" fmla="*/ 60 w 706"/>
                <a:gd name="T39" fmla="*/ 481 h 482"/>
                <a:gd name="T40" fmla="*/ 490 w 706"/>
                <a:gd name="T41" fmla="*/ 481 h 482"/>
                <a:gd name="T42" fmla="*/ 550 w 706"/>
                <a:gd name="T43" fmla="*/ 420 h 482"/>
                <a:gd name="T44" fmla="*/ 550 w 706"/>
                <a:gd name="T45" fmla="*/ 358 h 482"/>
                <a:gd name="T46" fmla="*/ 689 w 706"/>
                <a:gd name="T47" fmla="*/ 433 h 482"/>
                <a:gd name="T48" fmla="*/ 694 w 706"/>
                <a:gd name="T49" fmla="*/ 434 h 482"/>
                <a:gd name="T50" fmla="*/ 700 w 706"/>
                <a:gd name="T51" fmla="*/ 433 h 482"/>
                <a:gd name="T52" fmla="*/ 705 w 706"/>
                <a:gd name="T53" fmla="*/ 422 h 482"/>
                <a:gd name="T54" fmla="*/ 705 w 706"/>
                <a:gd name="T55" fmla="*/ 156 h 482"/>
                <a:gd name="T56" fmla="*/ 700 w 706"/>
                <a:gd name="T57" fmla="*/ 146 h 482"/>
                <a:gd name="T58" fmla="*/ 173 w 706"/>
                <a:gd name="T59" fmla="*/ 360 h 482"/>
                <a:gd name="T60" fmla="*/ 173 w 706"/>
                <a:gd name="T61" fmla="*/ 360 h 482"/>
                <a:gd name="T62" fmla="*/ 108 w 706"/>
                <a:gd name="T63" fmla="*/ 295 h 482"/>
                <a:gd name="T64" fmla="*/ 173 w 706"/>
                <a:gd name="T65" fmla="*/ 231 h 482"/>
                <a:gd name="T66" fmla="*/ 238 w 706"/>
                <a:gd name="T67" fmla="*/ 295 h 482"/>
                <a:gd name="T68" fmla="*/ 173 w 706"/>
                <a:gd name="T69" fmla="*/ 360 h 482"/>
                <a:gd name="T70" fmla="*/ 367 w 706"/>
                <a:gd name="T71" fmla="*/ 360 h 482"/>
                <a:gd name="T72" fmla="*/ 367 w 706"/>
                <a:gd name="T73" fmla="*/ 360 h 482"/>
                <a:gd name="T74" fmla="*/ 302 w 706"/>
                <a:gd name="T75" fmla="*/ 295 h 482"/>
                <a:gd name="T76" fmla="*/ 367 w 706"/>
                <a:gd name="T77" fmla="*/ 231 h 482"/>
                <a:gd name="T78" fmla="*/ 432 w 706"/>
                <a:gd name="T79" fmla="*/ 295 h 482"/>
                <a:gd name="T80" fmla="*/ 367 w 706"/>
                <a:gd name="T81" fmla="*/ 36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6" h="482">
                  <a:moveTo>
                    <a:pt x="700" y="146"/>
                  </a:moveTo>
                  <a:lnTo>
                    <a:pt x="700" y="146"/>
                  </a:lnTo>
                  <a:cubicBezTo>
                    <a:pt x="697" y="144"/>
                    <a:pt x="692" y="144"/>
                    <a:pt x="689" y="146"/>
                  </a:cubicBezTo>
                  <a:cubicBezTo>
                    <a:pt x="550" y="225"/>
                    <a:pt x="550" y="225"/>
                    <a:pt x="550" y="225"/>
                  </a:cubicBezTo>
                  <a:cubicBezTo>
                    <a:pt x="550" y="159"/>
                    <a:pt x="550" y="159"/>
                    <a:pt x="550" y="159"/>
                  </a:cubicBezTo>
                  <a:cubicBezTo>
                    <a:pt x="550" y="125"/>
                    <a:pt x="523" y="98"/>
                    <a:pt x="490" y="98"/>
                  </a:cubicBezTo>
                  <a:cubicBezTo>
                    <a:pt x="259" y="98"/>
                    <a:pt x="259" y="98"/>
                    <a:pt x="259" y="98"/>
                  </a:cubicBezTo>
                  <a:cubicBezTo>
                    <a:pt x="261" y="96"/>
                    <a:pt x="262" y="94"/>
                    <a:pt x="262" y="91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7" y="0"/>
                    <a:pt x="25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3" y="0"/>
                    <a:pt x="49" y="5"/>
                    <a:pt x="49" y="11"/>
                  </a:cubicBezTo>
                  <a:cubicBezTo>
                    <a:pt x="49" y="17"/>
                    <a:pt x="53" y="23"/>
                    <a:pt x="59" y="23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9" y="91"/>
                    <a:pt x="239" y="91"/>
                    <a:pt x="239" y="91"/>
                  </a:cubicBezTo>
                  <a:cubicBezTo>
                    <a:pt x="239" y="94"/>
                    <a:pt x="241" y="96"/>
                    <a:pt x="242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27" y="98"/>
                    <a:pt x="0" y="125"/>
                    <a:pt x="0" y="159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54"/>
                    <a:pt x="27" y="481"/>
                    <a:pt x="60" y="481"/>
                  </a:cubicBezTo>
                  <a:cubicBezTo>
                    <a:pt x="490" y="481"/>
                    <a:pt x="490" y="481"/>
                    <a:pt x="490" y="481"/>
                  </a:cubicBezTo>
                  <a:cubicBezTo>
                    <a:pt x="523" y="481"/>
                    <a:pt x="550" y="454"/>
                    <a:pt x="550" y="420"/>
                  </a:cubicBezTo>
                  <a:cubicBezTo>
                    <a:pt x="550" y="358"/>
                    <a:pt x="550" y="358"/>
                    <a:pt x="550" y="358"/>
                  </a:cubicBezTo>
                  <a:cubicBezTo>
                    <a:pt x="689" y="433"/>
                    <a:pt x="689" y="433"/>
                    <a:pt x="689" y="433"/>
                  </a:cubicBezTo>
                  <a:cubicBezTo>
                    <a:pt x="691" y="434"/>
                    <a:pt x="693" y="434"/>
                    <a:pt x="694" y="434"/>
                  </a:cubicBezTo>
                  <a:cubicBezTo>
                    <a:pt x="696" y="434"/>
                    <a:pt x="698" y="434"/>
                    <a:pt x="700" y="433"/>
                  </a:cubicBezTo>
                  <a:cubicBezTo>
                    <a:pt x="703" y="431"/>
                    <a:pt x="705" y="426"/>
                    <a:pt x="705" y="422"/>
                  </a:cubicBezTo>
                  <a:cubicBezTo>
                    <a:pt x="705" y="156"/>
                    <a:pt x="705" y="156"/>
                    <a:pt x="705" y="156"/>
                  </a:cubicBezTo>
                  <a:cubicBezTo>
                    <a:pt x="705" y="152"/>
                    <a:pt x="703" y="149"/>
                    <a:pt x="700" y="146"/>
                  </a:cubicBezTo>
                  <a:close/>
                  <a:moveTo>
                    <a:pt x="173" y="360"/>
                  </a:moveTo>
                  <a:lnTo>
                    <a:pt x="173" y="360"/>
                  </a:lnTo>
                  <a:cubicBezTo>
                    <a:pt x="137" y="360"/>
                    <a:pt x="108" y="331"/>
                    <a:pt x="108" y="295"/>
                  </a:cubicBezTo>
                  <a:cubicBezTo>
                    <a:pt x="108" y="260"/>
                    <a:pt x="137" y="231"/>
                    <a:pt x="173" y="231"/>
                  </a:cubicBezTo>
                  <a:cubicBezTo>
                    <a:pt x="209" y="231"/>
                    <a:pt x="238" y="260"/>
                    <a:pt x="238" y="295"/>
                  </a:cubicBezTo>
                  <a:cubicBezTo>
                    <a:pt x="238" y="331"/>
                    <a:pt x="209" y="360"/>
                    <a:pt x="173" y="360"/>
                  </a:cubicBezTo>
                  <a:close/>
                  <a:moveTo>
                    <a:pt x="367" y="360"/>
                  </a:moveTo>
                  <a:lnTo>
                    <a:pt x="367" y="360"/>
                  </a:lnTo>
                  <a:cubicBezTo>
                    <a:pt x="331" y="360"/>
                    <a:pt x="302" y="331"/>
                    <a:pt x="302" y="295"/>
                  </a:cubicBezTo>
                  <a:cubicBezTo>
                    <a:pt x="302" y="260"/>
                    <a:pt x="331" y="231"/>
                    <a:pt x="367" y="231"/>
                  </a:cubicBezTo>
                  <a:cubicBezTo>
                    <a:pt x="402" y="231"/>
                    <a:pt x="432" y="260"/>
                    <a:pt x="432" y="295"/>
                  </a:cubicBezTo>
                  <a:cubicBezTo>
                    <a:pt x="432" y="331"/>
                    <a:pt x="402" y="360"/>
                    <a:pt x="367" y="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7388071" y="1844546"/>
            <a:ext cx="429822" cy="429822"/>
            <a:chOff x="7388071" y="1844546"/>
            <a:chExt cx="429822" cy="429822"/>
          </a:xfrm>
        </p:grpSpPr>
        <p:sp>
          <p:nvSpPr>
            <p:cNvPr id="3081" name="Freeform 9"/>
            <p:cNvSpPr>
              <a:spLocks noChangeArrowheads="1"/>
            </p:cNvSpPr>
            <p:nvPr/>
          </p:nvSpPr>
          <p:spPr bwMode="auto">
            <a:xfrm>
              <a:off x="7388071" y="1844546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Freeform 58"/>
            <p:cNvSpPr>
              <a:spLocks noChangeArrowheads="1"/>
            </p:cNvSpPr>
            <p:nvPr/>
          </p:nvSpPr>
          <p:spPr bwMode="auto">
            <a:xfrm>
              <a:off x="7452916" y="1945518"/>
              <a:ext cx="300134" cy="198237"/>
            </a:xfrm>
            <a:custGeom>
              <a:avLst/>
              <a:gdLst>
                <a:gd name="T0" fmla="*/ 55 w 713"/>
                <a:gd name="T1" fmla="*/ 0 h 470"/>
                <a:gd name="T2" fmla="*/ 55 w 713"/>
                <a:gd name="T3" fmla="*/ 469 h 470"/>
                <a:gd name="T4" fmla="*/ 638 w 713"/>
                <a:gd name="T5" fmla="*/ 457 h 470"/>
                <a:gd name="T6" fmla="*/ 712 w 713"/>
                <a:gd name="T7" fmla="*/ 62 h 470"/>
                <a:gd name="T8" fmla="*/ 605 w 713"/>
                <a:gd name="T9" fmla="*/ 226 h 470"/>
                <a:gd name="T10" fmla="*/ 605 w 713"/>
                <a:gd name="T11" fmla="*/ 266 h 470"/>
                <a:gd name="T12" fmla="*/ 63 w 713"/>
                <a:gd name="T13" fmla="*/ 75 h 470"/>
                <a:gd name="T14" fmla="*/ 589 w 713"/>
                <a:gd name="T15" fmla="*/ 75 h 470"/>
                <a:gd name="T16" fmla="*/ 76 w 713"/>
                <a:gd name="T17" fmla="*/ 182 h 470"/>
                <a:gd name="T18" fmla="*/ 563 w 713"/>
                <a:gd name="T19" fmla="*/ 226 h 470"/>
                <a:gd name="T20" fmla="*/ 528 w 713"/>
                <a:gd name="T21" fmla="*/ 266 h 470"/>
                <a:gd name="T22" fmla="*/ 374 w 713"/>
                <a:gd name="T23" fmla="*/ 266 h 470"/>
                <a:gd name="T24" fmla="*/ 410 w 713"/>
                <a:gd name="T25" fmla="*/ 226 h 470"/>
                <a:gd name="T26" fmla="*/ 410 w 713"/>
                <a:gd name="T27" fmla="*/ 296 h 470"/>
                <a:gd name="T28" fmla="*/ 374 w 713"/>
                <a:gd name="T29" fmla="*/ 336 h 470"/>
                <a:gd name="T30" fmla="*/ 297 w 713"/>
                <a:gd name="T31" fmla="*/ 266 h 470"/>
                <a:gd name="T32" fmla="*/ 333 w 713"/>
                <a:gd name="T33" fmla="*/ 226 h 470"/>
                <a:gd name="T34" fmla="*/ 333 w 713"/>
                <a:gd name="T35" fmla="*/ 296 h 470"/>
                <a:gd name="T36" fmla="*/ 297 w 713"/>
                <a:gd name="T37" fmla="*/ 336 h 470"/>
                <a:gd name="T38" fmla="*/ 220 w 713"/>
                <a:gd name="T39" fmla="*/ 266 h 470"/>
                <a:gd name="T40" fmla="*/ 256 w 713"/>
                <a:gd name="T41" fmla="*/ 226 h 470"/>
                <a:gd name="T42" fmla="*/ 256 w 713"/>
                <a:gd name="T43" fmla="*/ 296 h 470"/>
                <a:gd name="T44" fmla="*/ 220 w 713"/>
                <a:gd name="T45" fmla="*/ 336 h 470"/>
                <a:gd name="T46" fmla="*/ 179 w 713"/>
                <a:gd name="T47" fmla="*/ 226 h 470"/>
                <a:gd name="T48" fmla="*/ 143 w 713"/>
                <a:gd name="T49" fmla="*/ 266 h 470"/>
                <a:gd name="T50" fmla="*/ 102 w 713"/>
                <a:gd name="T51" fmla="*/ 226 h 470"/>
                <a:gd name="T52" fmla="*/ 66 w 713"/>
                <a:gd name="T53" fmla="*/ 266 h 470"/>
                <a:gd name="T54" fmla="*/ 66 w 713"/>
                <a:gd name="T55" fmla="*/ 296 h 470"/>
                <a:gd name="T56" fmla="*/ 179 w 713"/>
                <a:gd name="T57" fmla="*/ 336 h 470"/>
                <a:gd name="T58" fmla="*/ 137 w 713"/>
                <a:gd name="T59" fmla="*/ 403 h 470"/>
                <a:gd name="T60" fmla="*/ 101 w 713"/>
                <a:gd name="T61" fmla="*/ 362 h 470"/>
                <a:gd name="T62" fmla="*/ 412 w 713"/>
                <a:gd name="T63" fmla="*/ 403 h 470"/>
                <a:gd name="T64" fmla="*/ 179 w 713"/>
                <a:gd name="T65" fmla="*/ 362 h 470"/>
                <a:gd name="T66" fmla="*/ 486 w 713"/>
                <a:gd name="T67" fmla="*/ 403 h 470"/>
                <a:gd name="T68" fmla="*/ 451 w 713"/>
                <a:gd name="T69" fmla="*/ 362 h 470"/>
                <a:gd name="T70" fmla="*/ 486 w 713"/>
                <a:gd name="T71" fmla="*/ 336 h 470"/>
                <a:gd name="T72" fmla="*/ 451 w 713"/>
                <a:gd name="T73" fmla="*/ 296 h 470"/>
                <a:gd name="T74" fmla="*/ 486 w 713"/>
                <a:gd name="T75" fmla="*/ 266 h 470"/>
                <a:gd name="T76" fmla="*/ 451 w 713"/>
                <a:gd name="T77" fmla="*/ 226 h 470"/>
                <a:gd name="T78" fmla="*/ 563 w 713"/>
                <a:gd name="T79" fmla="*/ 403 h 470"/>
                <a:gd name="T80" fmla="*/ 528 w 713"/>
                <a:gd name="T81" fmla="*/ 362 h 470"/>
                <a:gd name="T82" fmla="*/ 640 w 713"/>
                <a:gd name="T83" fmla="*/ 336 h 470"/>
                <a:gd name="T84" fmla="*/ 528 w 713"/>
                <a:gd name="T85" fmla="*/ 296 h 470"/>
                <a:gd name="T86" fmla="*/ 650 w 713"/>
                <a:gd name="T87" fmla="*/ 145 h 470"/>
                <a:gd name="T88" fmla="*/ 626 w 713"/>
                <a:gd name="T89" fmla="*/ 145 h 470"/>
                <a:gd name="T90" fmla="*/ 650 w 713"/>
                <a:gd name="T91" fmla="*/ 9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3" h="470">
                  <a:moveTo>
                    <a:pt x="658" y="0"/>
                  </a:moveTo>
                  <a:lnTo>
                    <a:pt x="658" y="0"/>
                  </a:ln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8"/>
                    <a:pt x="0" y="62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40"/>
                    <a:pt x="25" y="469"/>
                    <a:pt x="55" y="469"/>
                  </a:cubicBezTo>
                  <a:cubicBezTo>
                    <a:pt x="616" y="469"/>
                    <a:pt x="616" y="469"/>
                    <a:pt x="616" y="469"/>
                  </a:cubicBezTo>
                  <a:cubicBezTo>
                    <a:pt x="619" y="469"/>
                    <a:pt x="621" y="468"/>
                    <a:pt x="624" y="467"/>
                  </a:cubicBezTo>
                  <a:cubicBezTo>
                    <a:pt x="628" y="463"/>
                    <a:pt x="633" y="460"/>
                    <a:pt x="638" y="457"/>
                  </a:cubicBezTo>
                  <a:cubicBezTo>
                    <a:pt x="652" y="447"/>
                    <a:pt x="665" y="435"/>
                    <a:pt x="680" y="420"/>
                  </a:cubicBezTo>
                  <a:cubicBezTo>
                    <a:pt x="687" y="413"/>
                    <a:pt x="712" y="375"/>
                    <a:pt x="712" y="365"/>
                  </a:cubicBezTo>
                  <a:cubicBezTo>
                    <a:pt x="712" y="62"/>
                    <a:pt x="712" y="62"/>
                    <a:pt x="712" y="62"/>
                  </a:cubicBezTo>
                  <a:cubicBezTo>
                    <a:pt x="712" y="28"/>
                    <a:pt x="688" y="0"/>
                    <a:pt x="658" y="0"/>
                  </a:cubicBezTo>
                  <a:close/>
                  <a:moveTo>
                    <a:pt x="605" y="226"/>
                  </a:moveTo>
                  <a:lnTo>
                    <a:pt x="605" y="226"/>
                  </a:lnTo>
                  <a:cubicBezTo>
                    <a:pt x="640" y="226"/>
                    <a:pt x="640" y="226"/>
                    <a:pt x="640" y="226"/>
                  </a:cubicBezTo>
                  <a:cubicBezTo>
                    <a:pt x="640" y="266"/>
                    <a:pt x="640" y="266"/>
                    <a:pt x="640" y="266"/>
                  </a:cubicBezTo>
                  <a:cubicBezTo>
                    <a:pt x="605" y="266"/>
                    <a:pt x="605" y="266"/>
                    <a:pt x="605" y="266"/>
                  </a:cubicBezTo>
                  <a:lnTo>
                    <a:pt x="605" y="226"/>
                  </a:lnTo>
                  <a:close/>
                  <a:moveTo>
                    <a:pt x="63" y="75"/>
                  </a:moveTo>
                  <a:lnTo>
                    <a:pt x="63" y="75"/>
                  </a:lnTo>
                  <a:cubicBezTo>
                    <a:pt x="63" y="69"/>
                    <a:pt x="69" y="63"/>
                    <a:pt x="76" y="63"/>
                  </a:cubicBezTo>
                  <a:cubicBezTo>
                    <a:pt x="578" y="63"/>
                    <a:pt x="578" y="63"/>
                    <a:pt x="578" y="63"/>
                  </a:cubicBezTo>
                  <a:cubicBezTo>
                    <a:pt x="584" y="63"/>
                    <a:pt x="589" y="69"/>
                    <a:pt x="589" y="75"/>
                  </a:cubicBezTo>
                  <a:cubicBezTo>
                    <a:pt x="589" y="170"/>
                    <a:pt x="589" y="170"/>
                    <a:pt x="589" y="170"/>
                  </a:cubicBezTo>
                  <a:cubicBezTo>
                    <a:pt x="589" y="177"/>
                    <a:pt x="584" y="182"/>
                    <a:pt x="578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69" y="182"/>
                    <a:pt x="63" y="177"/>
                    <a:pt x="63" y="170"/>
                  </a:cubicBezTo>
                  <a:lnTo>
                    <a:pt x="63" y="75"/>
                  </a:lnTo>
                  <a:close/>
                  <a:moveTo>
                    <a:pt x="563" y="226"/>
                  </a:moveTo>
                  <a:lnTo>
                    <a:pt x="563" y="226"/>
                  </a:lnTo>
                  <a:cubicBezTo>
                    <a:pt x="563" y="266"/>
                    <a:pt x="563" y="266"/>
                    <a:pt x="563" y="266"/>
                  </a:cubicBezTo>
                  <a:cubicBezTo>
                    <a:pt x="528" y="266"/>
                    <a:pt x="528" y="266"/>
                    <a:pt x="528" y="266"/>
                  </a:cubicBezTo>
                  <a:cubicBezTo>
                    <a:pt x="528" y="226"/>
                    <a:pt x="528" y="226"/>
                    <a:pt x="528" y="226"/>
                  </a:cubicBezTo>
                  <a:lnTo>
                    <a:pt x="563" y="226"/>
                  </a:lnTo>
                  <a:close/>
                  <a:moveTo>
                    <a:pt x="374" y="266"/>
                  </a:moveTo>
                  <a:lnTo>
                    <a:pt x="374" y="266"/>
                  </a:lnTo>
                  <a:cubicBezTo>
                    <a:pt x="374" y="226"/>
                    <a:pt x="374" y="226"/>
                    <a:pt x="374" y="226"/>
                  </a:cubicBezTo>
                  <a:cubicBezTo>
                    <a:pt x="410" y="226"/>
                    <a:pt x="410" y="226"/>
                    <a:pt x="410" y="226"/>
                  </a:cubicBezTo>
                  <a:cubicBezTo>
                    <a:pt x="410" y="266"/>
                    <a:pt x="410" y="266"/>
                    <a:pt x="410" y="266"/>
                  </a:cubicBezTo>
                  <a:lnTo>
                    <a:pt x="374" y="266"/>
                  </a:lnTo>
                  <a:close/>
                  <a:moveTo>
                    <a:pt x="410" y="296"/>
                  </a:moveTo>
                  <a:lnTo>
                    <a:pt x="410" y="296"/>
                  </a:lnTo>
                  <a:cubicBezTo>
                    <a:pt x="410" y="336"/>
                    <a:pt x="410" y="336"/>
                    <a:pt x="410" y="336"/>
                  </a:cubicBezTo>
                  <a:cubicBezTo>
                    <a:pt x="374" y="336"/>
                    <a:pt x="374" y="336"/>
                    <a:pt x="374" y="336"/>
                  </a:cubicBezTo>
                  <a:cubicBezTo>
                    <a:pt x="374" y="296"/>
                    <a:pt x="374" y="296"/>
                    <a:pt x="374" y="296"/>
                  </a:cubicBezTo>
                  <a:lnTo>
                    <a:pt x="410" y="296"/>
                  </a:lnTo>
                  <a:close/>
                  <a:moveTo>
                    <a:pt x="297" y="266"/>
                  </a:moveTo>
                  <a:lnTo>
                    <a:pt x="297" y="266"/>
                  </a:lnTo>
                  <a:cubicBezTo>
                    <a:pt x="297" y="226"/>
                    <a:pt x="297" y="226"/>
                    <a:pt x="297" y="226"/>
                  </a:cubicBezTo>
                  <a:cubicBezTo>
                    <a:pt x="333" y="226"/>
                    <a:pt x="333" y="226"/>
                    <a:pt x="333" y="226"/>
                  </a:cubicBezTo>
                  <a:cubicBezTo>
                    <a:pt x="333" y="266"/>
                    <a:pt x="333" y="266"/>
                    <a:pt x="333" y="266"/>
                  </a:cubicBezTo>
                  <a:lnTo>
                    <a:pt x="297" y="266"/>
                  </a:lnTo>
                  <a:close/>
                  <a:moveTo>
                    <a:pt x="333" y="296"/>
                  </a:moveTo>
                  <a:lnTo>
                    <a:pt x="333" y="296"/>
                  </a:lnTo>
                  <a:cubicBezTo>
                    <a:pt x="333" y="336"/>
                    <a:pt x="333" y="336"/>
                    <a:pt x="333" y="336"/>
                  </a:cubicBezTo>
                  <a:cubicBezTo>
                    <a:pt x="297" y="336"/>
                    <a:pt x="297" y="336"/>
                    <a:pt x="297" y="336"/>
                  </a:cubicBezTo>
                  <a:cubicBezTo>
                    <a:pt x="297" y="296"/>
                    <a:pt x="297" y="296"/>
                    <a:pt x="297" y="296"/>
                  </a:cubicBezTo>
                  <a:lnTo>
                    <a:pt x="333" y="296"/>
                  </a:lnTo>
                  <a:close/>
                  <a:moveTo>
                    <a:pt x="220" y="266"/>
                  </a:moveTo>
                  <a:lnTo>
                    <a:pt x="220" y="266"/>
                  </a:lnTo>
                  <a:cubicBezTo>
                    <a:pt x="220" y="226"/>
                    <a:pt x="220" y="226"/>
                    <a:pt x="220" y="226"/>
                  </a:cubicBezTo>
                  <a:cubicBezTo>
                    <a:pt x="256" y="226"/>
                    <a:pt x="256" y="226"/>
                    <a:pt x="256" y="226"/>
                  </a:cubicBezTo>
                  <a:cubicBezTo>
                    <a:pt x="256" y="266"/>
                    <a:pt x="256" y="266"/>
                    <a:pt x="256" y="266"/>
                  </a:cubicBezTo>
                  <a:lnTo>
                    <a:pt x="220" y="266"/>
                  </a:lnTo>
                  <a:close/>
                  <a:moveTo>
                    <a:pt x="256" y="296"/>
                  </a:moveTo>
                  <a:lnTo>
                    <a:pt x="256" y="296"/>
                  </a:lnTo>
                  <a:cubicBezTo>
                    <a:pt x="256" y="336"/>
                    <a:pt x="256" y="336"/>
                    <a:pt x="256" y="336"/>
                  </a:cubicBezTo>
                  <a:cubicBezTo>
                    <a:pt x="220" y="336"/>
                    <a:pt x="220" y="336"/>
                    <a:pt x="220" y="336"/>
                  </a:cubicBezTo>
                  <a:cubicBezTo>
                    <a:pt x="220" y="296"/>
                    <a:pt x="220" y="296"/>
                    <a:pt x="220" y="296"/>
                  </a:cubicBezTo>
                  <a:lnTo>
                    <a:pt x="256" y="296"/>
                  </a:lnTo>
                  <a:close/>
                  <a:moveTo>
                    <a:pt x="179" y="226"/>
                  </a:moveTo>
                  <a:lnTo>
                    <a:pt x="179" y="226"/>
                  </a:lnTo>
                  <a:cubicBezTo>
                    <a:pt x="179" y="266"/>
                    <a:pt x="179" y="266"/>
                    <a:pt x="179" y="266"/>
                  </a:cubicBezTo>
                  <a:cubicBezTo>
                    <a:pt x="143" y="266"/>
                    <a:pt x="143" y="266"/>
                    <a:pt x="143" y="266"/>
                  </a:cubicBezTo>
                  <a:cubicBezTo>
                    <a:pt x="143" y="226"/>
                    <a:pt x="143" y="226"/>
                    <a:pt x="143" y="226"/>
                  </a:cubicBezTo>
                  <a:lnTo>
                    <a:pt x="179" y="226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cubicBezTo>
                    <a:pt x="102" y="266"/>
                    <a:pt x="102" y="266"/>
                    <a:pt x="102" y="266"/>
                  </a:cubicBezTo>
                  <a:cubicBezTo>
                    <a:pt x="66" y="266"/>
                    <a:pt x="66" y="266"/>
                    <a:pt x="66" y="266"/>
                  </a:cubicBezTo>
                  <a:cubicBezTo>
                    <a:pt x="66" y="226"/>
                    <a:pt x="66" y="226"/>
                    <a:pt x="66" y="226"/>
                  </a:cubicBezTo>
                  <a:lnTo>
                    <a:pt x="102" y="226"/>
                  </a:lnTo>
                  <a:close/>
                  <a:moveTo>
                    <a:pt x="66" y="296"/>
                  </a:moveTo>
                  <a:lnTo>
                    <a:pt x="66" y="296"/>
                  </a:lnTo>
                  <a:cubicBezTo>
                    <a:pt x="179" y="296"/>
                    <a:pt x="179" y="296"/>
                    <a:pt x="179" y="296"/>
                  </a:cubicBezTo>
                  <a:cubicBezTo>
                    <a:pt x="179" y="336"/>
                    <a:pt x="179" y="336"/>
                    <a:pt x="179" y="336"/>
                  </a:cubicBezTo>
                  <a:cubicBezTo>
                    <a:pt x="66" y="336"/>
                    <a:pt x="66" y="336"/>
                    <a:pt x="66" y="336"/>
                  </a:cubicBezTo>
                  <a:lnTo>
                    <a:pt x="66" y="296"/>
                  </a:lnTo>
                  <a:close/>
                  <a:moveTo>
                    <a:pt x="137" y="403"/>
                  </a:moveTo>
                  <a:lnTo>
                    <a:pt x="137" y="403"/>
                  </a:lnTo>
                  <a:cubicBezTo>
                    <a:pt x="101" y="403"/>
                    <a:pt x="101" y="403"/>
                    <a:pt x="101" y="403"/>
                  </a:cubicBezTo>
                  <a:cubicBezTo>
                    <a:pt x="101" y="362"/>
                    <a:pt x="101" y="362"/>
                    <a:pt x="101" y="362"/>
                  </a:cubicBezTo>
                  <a:cubicBezTo>
                    <a:pt x="137" y="362"/>
                    <a:pt x="137" y="362"/>
                    <a:pt x="137" y="362"/>
                  </a:cubicBezTo>
                  <a:lnTo>
                    <a:pt x="137" y="403"/>
                  </a:lnTo>
                  <a:close/>
                  <a:moveTo>
                    <a:pt x="412" y="403"/>
                  </a:moveTo>
                  <a:lnTo>
                    <a:pt x="412" y="403"/>
                  </a:lnTo>
                  <a:cubicBezTo>
                    <a:pt x="179" y="403"/>
                    <a:pt x="179" y="403"/>
                    <a:pt x="179" y="403"/>
                  </a:cubicBezTo>
                  <a:cubicBezTo>
                    <a:pt x="179" y="362"/>
                    <a:pt x="179" y="362"/>
                    <a:pt x="179" y="362"/>
                  </a:cubicBezTo>
                  <a:cubicBezTo>
                    <a:pt x="412" y="362"/>
                    <a:pt x="412" y="362"/>
                    <a:pt x="412" y="362"/>
                  </a:cubicBezTo>
                  <a:lnTo>
                    <a:pt x="412" y="403"/>
                  </a:lnTo>
                  <a:close/>
                  <a:moveTo>
                    <a:pt x="486" y="403"/>
                  </a:moveTo>
                  <a:lnTo>
                    <a:pt x="486" y="403"/>
                  </a:lnTo>
                  <a:cubicBezTo>
                    <a:pt x="451" y="403"/>
                    <a:pt x="451" y="403"/>
                    <a:pt x="451" y="403"/>
                  </a:cubicBezTo>
                  <a:cubicBezTo>
                    <a:pt x="451" y="362"/>
                    <a:pt x="451" y="362"/>
                    <a:pt x="451" y="362"/>
                  </a:cubicBezTo>
                  <a:cubicBezTo>
                    <a:pt x="486" y="362"/>
                    <a:pt x="486" y="362"/>
                    <a:pt x="486" y="362"/>
                  </a:cubicBezTo>
                  <a:lnTo>
                    <a:pt x="486" y="403"/>
                  </a:lnTo>
                  <a:close/>
                  <a:moveTo>
                    <a:pt x="486" y="336"/>
                  </a:moveTo>
                  <a:lnTo>
                    <a:pt x="486" y="336"/>
                  </a:lnTo>
                  <a:cubicBezTo>
                    <a:pt x="451" y="336"/>
                    <a:pt x="451" y="336"/>
                    <a:pt x="451" y="33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86" y="296"/>
                    <a:pt x="486" y="296"/>
                    <a:pt x="486" y="296"/>
                  </a:cubicBezTo>
                  <a:lnTo>
                    <a:pt x="486" y="336"/>
                  </a:lnTo>
                  <a:close/>
                  <a:moveTo>
                    <a:pt x="486" y="266"/>
                  </a:moveTo>
                  <a:lnTo>
                    <a:pt x="486" y="266"/>
                  </a:lnTo>
                  <a:cubicBezTo>
                    <a:pt x="451" y="266"/>
                    <a:pt x="451" y="266"/>
                    <a:pt x="451" y="266"/>
                  </a:cubicBezTo>
                  <a:cubicBezTo>
                    <a:pt x="451" y="226"/>
                    <a:pt x="451" y="226"/>
                    <a:pt x="451" y="226"/>
                  </a:cubicBezTo>
                  <a:cubicBezTo>
                    <a:pt x="486" y="226"/>
                    <a:pt x="486" y="226"/>
                    <a:pt x="486" y="226"/>
                  </a:cubicBezTo>
                  <a:lnTo>
                    <a:pt x="486" y="266"/>
                  </a:lnTo>
                  <a:close/>
                  <a:moveTo>
                    <a:pt x="563" y="403"/>
                  </a:moveTo>
                  <a:lnTo>
                    <a:pt x="563" y="403"/>
                  </a:lnTo>
                  <a:cubicBezTo>
                    <a:pt x="528" y="403"/>
                    <a:pt x="528" y="403"/>
                    <a:pt x="528" y="403"/>
                  </a:cubicBezTo>
                  <a:cubicBezTo>
                    <a:pt x="528" y="362"/>
                    <a:pt x="528" y="362"/>
                    <a:pt x="528" y="362"/>
                  </a:cubicBezTo>
                  <a:cubicBezTo>
                    <a:pt x="563" y="362"/>
                    <a:pt x="563" y="362"/>
                    <a:pt x="563" y="362"/>
                  </a:cubicBezTo>
                  <a:lnTo>
                    <a:pt x="563" y="403"/>
                  </a:lnTo>
                  <a:close/>
                  <a:moveTo>
                    <a:pt x="640" y="336"/>
                  </a:moveTo>
                  <a:lnTo>
                    <a:pt x="640" y="336"/>
                  </a:lnTo>
                  <a:cubicBezTo>
                    <a:pt x="528" y="336"/>
                    <a:pt x="528" y="336"/>
                    <a:pt x="528" y="336"/>
                  </a:cubicBezTo>
                  <a:cubicBezTo>
                    <a:pt x="528" y="296"/>
                    <a:pt x="528" y="296"/>
                    <a:pt x="528" y="296"/>
                  </a:cubicBezTo>
                  <a:cubicBezTo>
                    <a:pt x="640" y="296"/>
                    <a:pt x="640" y="296"/>
                    <a:pt x="640" y="296"/>
                  </a:cubicBezTo>
                  <a:lnTo>
                    <a:pt x="640" y="336"/>
                  </a:lnTo>
                  <a:close/>
                  <a:moveTo>
                    <a:pt x="650" y="145"/>
                  </a:moveTo>
                  <a:lnTo>
                    <a:pt x="650" y="145"/>
                  </a:lnTo>
                  <a:cubicBezTo>
                    <a:pt x="650" y="151"/>
                    <a:pt x="644" y="156"/>
                    <a:pt x="638" y="156"/>
                  </a:cubicBezTo>
                  <a:cubicBezTo>
                    <a:pt x="631" y="156"/>
                    <a:pt x="626" y="151"/>
                    <a:pt x="626" y="145"/>
                  </a:cubicBezTo>
                  <a:cubicBezTo>
                    <a:pt x="626" y="92"/>
                    <a:pt x="626" y="92"/>
                    <a:pt x="626" y="92"/>
                  </a:cubicBezTo>
                  <a:cubicBezTo>
                    <a:pt x="626" y="85"/>
                    <a:pt x="631" y="80"/>
                    <a:pt x="638" y="80"/>
                  </a:cubicBezTo>
                  <a:cubicBezTo>
                    <a:pt x="644" y="80"/>
                    <a:pt x="650" y="85"/>
                    <a:pt x="650" y="92"/>
                  </a:cubicBezTo>
                  <a:lnTo>
                    <a:pt x="650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8255125" y="1844546"/>
            <a:ext cx="429822" cy="429822"/>
            <a:chOff x="8255125" y="1844546"/>
            <a:chExt cx="429822" cy="429822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>
              <a:off x="8255125" y="1844546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rrowheads="1"/>
            </p:cNvSpPr>
            <p:nvPr/>
          </p:nvSpPr>
          <p:spPr bwMode="auto">
            <a:xfrm>
              <a:off x="8332938" y="1932550"/>
              <a:ext cx="274196" cy="259375"/>
            </a:xfrm>
            <a:custGeom>
              <a:avLst/>
              <a:gdLst>
                <a:gd name="T0" fmla="*/ 596 w 651"/>
                <a:gd name="T1" fmla="*/ 564 h 616"/>
                <a:gd name="T2" fmla="*/ 598 w 651"/>
                <a:gd name="T3" fmla="*/ 533 h 616"/>
                <a:gd name="T4" fmla="*/ 403 w 651"/>
                <a:gd name="T5" fmla="*/ 322 h 616"/>
                <a:gd name="T6" fmla="*/ 396 w 651"/>
                <a:gd name="T7" fmla="*/ 315 h 616"/>
                <a:gd name="T8" fmla="*/ 297 w 651"/>
                <a:gd name="T9" fmla="*/ 285 h 616"/>
                <a:gd name="T10" fmla="*/ 276 w 651"/>
                <a:gd name="T11" fmla="*/ 276 h 616"/>
                <a:gd name="T12" fmla="*/ 285 w 651"/>
                <a:gd name="T13" fmla="*/ 297 h 616"/>
                <a:gd name="T14" fmla="*/ 315 w 651"/>
                <a:gd name="T15" fmla="*/ 395 h 616"/>
                <a:gd name="T16" fmla="*/ 322 w 651"/>
                <a:gd name="T17" fmla="*/ 403 h 616"/>
                <a:gd name="T18" fmla="*/ 533 w 651"/>
                <a:gd name="T19" fmla="*/ 597 h 616"/>
                <a:gd name="T20" fmla="*/ 564 w 651"/>
                <a:gd name="T21" fmla="*/ 596 h 616"/>
                <a:gd name="T22" fmla="*/ 607 w 651"/>
                <a:gd name="T23" fmla="*/ 607 h 616"/>
                <a:gd name="T24" fmla="*/ 596 w 651"/>
                <a:gd name="T25" fmla="*/ 564 h 616"/>
                <a:gd name="T26" fmla="*/ 330 w 651"/>
                <a:gd name="T27" fmla="*/ 372 h 616"/>
                <a:gd name="T28" fmla="*/ 310 w 651"/>
                <a:gd name="T29" fmla="*/ 304 h 616"/>
                <a:gd name="T30" fmla="*/ 330 w 651"/>
                <a:gd name="T31" fmla="*/ 372 h 616"/>
                <a:gd name="T32" fmla="*/ 111 w 651"/>
                <a:gd name="T33" fmla="*/ 234 h 616"/>
                <a:gd name="T34" fmla="*/ 68 w 651"/>
                <a:gd name="T35" fmla="*/ 234 h 616"/>
                <a:gd name="T36" fmla="*/ 111 w 651"/>
                <a:gd name="T37" fmla="*/ 234 h 616"/>
                <a:gd name="T38" fmla="*/ 618 w 651"/>
                <a:gd name="T39" fmla="*/ 0 h 616"/>
                <a:gd name="T40" fmla="*/ 0 w 651"/>
                <a:gd name="T41" fmla="*/ 32 h 616"/>
                <a:gd name="T42" fmla="*/ 32 w 651"/>
                <a:gd name="T43" fmla="*/ 467 h 616"/>
                <a:gd name="T44" fmla="*/ 341 w 651"/>
                <a:gd name="T45" fmla="*/ 435 h 616"/>
                <a:gd name="T46" fmla="*/ 168 w 651"/>
                <a:gd name="T47" fmla="*/ 415 h 616"/>
                <a:gd name="T48" fmla="*/ 157 w 651"/>
                <a:gd name="T49" fmla="*/ 63 h 616"/>
                <a:gd name="T50" fmla="*/ 587 w 651"/>
                <a:gd name="T51" fmla="*/ 53 h 616"/>
                <a:gd name="T52" fmla="*/ 598 w 651"/>
                <a:gd name="T53" fmla="*/ 404 h 616"/>
                <a:gd name="T54" fmla="*/ 509 w 651"/>
                <a:gd name="T55" fmla="*/ 415 h 616"/>
                <a:gd name="T56" fmla="*/ 618 w 651"/>
                <a:gd name="T57" fmla="*/ 467 h 616"/>
                <a:gd name="T58" fmla="*/ 650 w 651"/>
                <a:gd name="T59" fmla="*/ 32 h 616"/>
                <a:gd name="T60" fmla="*/ 66 w 651"/>
                <a:gd name="T61" fmla="*/ 79 h 616"/>
                <a:gd name="T62" fmla="*/ 89 w 651"/>
                <a:gd name="T63" fmla="*/ 56 h 616"/>
                <a:gd name="T64" fmla="*/ 113 w 651"/>
                <a:gd name="T65" fmla="*/ 126 h 616"/>
                <a:gd name="T66" fmla="*/ 66 w 651"/>
                <a:gd name="T67" fmla="*/ 126 h 616"/>
                <a:gd name="T68" fmla="*/ 113 w 651"/>
                <a:gd name="T69" fmla="*/ 388 h 616"/>
                <a:gd name="T70" fmla="*/ 89 w 651"/>
                <a:gd name="T71" fmla="*/ 412 h 616"/>
                <a:gd name="T72" fmla="*/ 66 w 651"/>
                <a:gd name="T73" fmla="*/ 341 h 616"/>
                <a:gd name="T74" fmla="*/ 113 w 651"/>
                <a:gd name="T75" fmla="*/ 341 h 616"/>
                <a:gd name="T76" fmla="*/ 89 w 651"/>
                <a:gd name="T77" fmla="*/ 277 h 616"/>
                <a:gd name="T78" fmla="*/ 47 w 651"/>
                <a:gd name="T79" fmla="*/ 234 h 616"/>
                <a:gd name="T80" fmla="*/ 133 w 651"/>
                <a:gd name="T81" fmla="*/ 23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1" h="616">
                  <a:moveTo>
                    <a:pt x="596" y="564"/>
                  </a:moveTo>
                  <a:lnTo>
                    <a:pt x="596" y="564"/>
                  </a:lnTo>
                  <a:cubicBezTo>
                    <a:pt x="601" y="559"/>
                    <a:pt x="603" y="553"/>
                    <a:pt x="603" y="546"/>
                  </a:cubicBezTo>
                  <a:cubicBezTo>
                    <a:pt x="603" y="541"/>
                    <a:pt x="601" y="536"/>
                    <a:pt x="598" y="533"/>
                  </a:cubicBezTo>
                  <a:cubicBezTo>
                    <a:pt x="416" y="351"/>
                    <a:pt x="416" y="351"/>
                    <a:pt x="416" y="351"/>
                  </a:cubicBezTo>
                  <a:cubicBezTo>
                    <a:pt x="409" y="343"/>
                    <a:pt x="404" y="328"/>
                    <a:pt x="403" y="322"/>
                  </a:cubicBezTo>
                  <a:cubicBezTo>
                    <a:pt x="402" y="319"/>
                    <a:pt x="399" y="316"/>
                    <a:pt x="395" y="315"/>
                  </a:cubicBezTo>
                  <a:cubicBezTo>
                    <a:pt x="396" y="315"/>
                    <a:pt x="396" y="315"/>
                    <a:pt x="396" y="315"/>
                  </a:cubicBezTo>
                  <a:cubicBezTo>
                    <a:pt x="305" y="278"/>
                    <a:pt x="305" y="278"/>
                    <a:pt x="305" y="278"/>
                  </a:cubicBezTo>
                  <a:cubicBezTo>
                    <a:pt x="297" y="285"/>
                    <a:pt x="297" y="285"/>
                    <a:pt x="297" y="285"/>
                  </a:cubicBezTo>
                  <a:cubicBezTo>
                    <a:pt x="293" y="281"/>
                    <a:pt x="288" y="276"/>
                    <a:pt x="288" y="276"/>
                  </a:cubicBezTo>
                  <a:cubicBezTo>
                    <a:pt x="285" y="271"/>
                    <a:pt x="279" y="271"/>
                    <a:pt x="276" y="276"/>
                  </a:cubicBezTo>
                  <a:cubicBezTo>
                    <a:pt x="272" y="279"/>
                    <a:pt x="272" y="284"/>
                    <a:pt x="276" y="288"/>
                  </a:cubicBezTo>
                  <a:cubicBezTo>
                    <a:pt x="276" y="288"/>
                    <a:pt x="281" y="293"/>
                    <a:pt x="285" y="297"/>
                  </a:cubicBezTo>
                  <a:cubicBezTo>
                    <a:pt x="278" y="305"/>
                    <a:pt x="278" y="305"/>
                    <a:pt x="278" y="305"/>
                  </a:cubicBezTo>
                  <a:cubicBezTo>
                    <a:pt x="315" y="395"/>
                    <a:pt x="315" y="395"/>
                    <a:pt x="315" y="395"/>
                  </a:cubicBezTo>
                  <a:lnTo>
                    <a:pt x="315" y="395"/>
                  </a:lnTo>
                  <a:cubicBezTo>
                    <a:pt x="317" y="398"/>
                    <a:pt x="319" y="402"/>
                    <a:pt x="322" y="403"/>
                  </a:cubicBezTo>
                  <a:cubicBezTo>
                    <a:pt x="328" y="404"/>
                    <a:pt x="343" y="409"/>
                    <a:pt x="351" y="416"/>
                  </a:cubicBezTo>
                  <a:cubicBezTo>
                    <a:pt x="533" y="597"/>
                    <a:pt x="533" y="597"/>
                    <a:pt x="533" y="597"/>
                  </a:cubicBezTo>
                  <a:cubicBezTo>
                    <a:pt x="537" y="602"/>
                    <a:pt x="541" y="604"/>
                    <a:pt x="546" y="604"/>
                  </a:cubicBezTo>
                  <a:cubicBezTo>
                    <a:pt x="552" y="604"/>
                    <a:pt x="559" y="600"/>
                    <a:pt x="564" y="596"/>
                  </a:cubicBezTo>
                  <a:cubicBezTo>
                    <a:pt x="568" y="600"/>
                    <a:pt x="572" y="605"/>
                    <a:pt x="574" y="607"/>
                  </a:cubicBezTo>
                  <a:cubicBezTo>
                    <a:pt x="584" y="615"/>
                    <a:pt x="597" y="615"/>
                    <a:pt x="607" y="607"/>
                  </a:cubicBezTo>
                  <a:cubicBezTo>
                    <a:pt x="615" y="597"/>
                    <a:pt x="615" y="583"/>
                    <a:pt x="607" y="574"/>
                  </a:cubicBezTo>
                  <a:cubicBezTo>
                    <a:pt x="605" y="572"/>
                    <a:pt x="600" y="568"/>
                    <a:pt x="596" y="564"/>
                  </a:cubicBezTo>
                  <a:close/>
                  <a:moveTo>
                    <a:pt x="330" y="372"/>
                  </a:moveTo>
                  <a:lnTo>
                    <a:pt x="330" y="372"/>
                  </a:lnTo>
                  <a:cubicBezTo>
                    <a:pt x="304" y="310"/>
                    <a:pt x="304" y="310"/>
                    <a:pt x="304" y="310"/>
                  </a:cubicBezTo>
                  <a:cubicBezTo>
                    <a:pt x="310" y="304"/>
                    <a:pt x="310" y="304"/>
                    <a:pt x="310" y="304"/>
                  </a:cubicBezTo>
                  <a:cubicBezTo>
                    <a:pt x="372" y="330"/>
                    <a:pt x="372" y="330"/>
                    <a:pt x="372" y="330"/>
                  </a:cubicBezTo>
                  <a:lnTo>
                    <a:pt x="330" y="372"/>
                  </a:lnTo>
                  <a:close/>
                  <a:moveTo>
                    <a:pt x="111" y="234"/>
                  </a:moveTo>
                  <a:lnTo>
                    <a:pt x="111" y="234"/>
                  </a:lnTo>
                  <a:cubicBezTo>
                    <a:pt x="111" y="245"/>
                    <a:pt x="102" y="255"/>
                    <a:pt x="89" y="255"/>
                  </a:cubicBezTo>
                  <a:cubicBezTo>
                    <a:pt x="78" y="255"/>
                    <a:pt x="68" y="245"/>
                    <a:pt x="68" y="234"/>
                  </a:cubicBezTo>
                  <a:cubicBezTo>
                    <a:pt x="68" y="221"/>
                    <a:pt x="78" y="212"/>
                    <a:pt x="89" y="212"/>
                  </a:cubicBezTo>
                  <a:cubicBezTo>
                    <a:pt x="102" y="212"/>
                    <a:pt x="111" y="221"/>
                    <a:pt x="111" y="234"/>
                  </a:cubicBezTo>
                  <a:close/>
                  <a:moveTo>
                    <a:pt x="618" y="0"/>
                  </a:moveTo>
                  <a:lnTo>
                    <a:pt x="618" y="0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53"/>
                    <a:pt x="14" y="467"/>
                    <a:pt x="32" y="467"/>
                  </a:cubicBezTo>
                  <a:cubicBezTo>
                    <a:pt x="372" y="467"/>
                    <a:pt x="372" y="467"/>
                    <a:pt x="372" y="467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29" y="424"/>
                    <a:pt x="302" y="415"/>
                    <a:pt x="294" y="415"/>
                  </a:cubicBezTo>
                  <a:cubicBezTo>
                    <a:pt x="168" y="415"/>
                    <a:pt x="168" y="415"/>
                    <a:pt x="168" y="415"/>
                  </a:cubicBezTo>
                  <a:cubicBezTo>
                    <a:pt x="162" y="415"/>
                    <a:pt x="157" y="410"/>
                    <a:pt x="157" y="404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57"/>
                    <a:pt x="162" y="53"/>
                    <a:pt x="168" y="53"/>
                  </a:cubicBezTo>
                  <a:cubicBezTo>
                    <a:pt x="587" y="53"/>
                    <a:pt x="587" y="53"/>
                    <a:pt x="587" y="53"/>
                  </a:cubicBezTo>
                  <a:cubicBezTo>
                    <a:pt x="593" y="53"/>
                    <a:pt x="598" y="57"/>
                    <a:pt x="598" y="63"/>
                  </a:cubicBezTo>
                  <a:cubicBezTo>
                    <a:pt x="598" y="404"/>
                    <a:pt x="598" y="404"/>
                    <a:pt x="598" y="404"/>
                  </a:cubicBezTo>
                  <a:cubicBezTo>
                    <a:pt x="598" y="410"/>
                    <a:pt x="593" y="415"/>
                    <a:pt x="587" y="415"/>
                  </a:cubicBezTo>
                  <a:cubicBezTo>
                    <a:pt x="509" y="415"/>
                    <a:pt x="509" y="415"/>
                    <a:pt x="509" y="415"/>
                  </a:cubicBezTo>
                  <a:cubicBezTo>
                    <a:pt x="525" y="432"/>
                    <a:pt x="543" y="449"/>
                    <a:pt x="561" y="467"/>
                  </a:cubicBezTo>
                  <a:cubicBezTo>
                    <a:pt x="618" y="467"/>
                    <a:pt x="618" y="467"/>
                    <a:pt x="618" y="467"/>
                  </a:cubicBezTo>
                  <a:cubicBezTo>
                    <a:pt x="636" y="467"/>
                    <a:pt x="650" y="453"/>
                    <a:pt x="650" y="435"/>
                  </a:cubicBezTo>
                  <a:cubicBezTo>
                    <a:pt x="650" y="32"/>
                    <a:pt x="650" y="32"/>
                    <a:pt x="650" y="32"/>
                  </a:cubicBezTo>
                  <a:cubicBezTo>
                    <a:pt x="650" y="14"/>
                    <a:pt x="636" y="0"/>
                    <a:pt x="618" y="0"/>
                  </a:cubicBezTo>
                  <a:close/>
                  <a:moveTo>
                    <a:pt x="66" y="79"/>
                  </a:moveTo>
                  <a:lnTo>
                    <a:pt x="66" y="79"/>
                  </a:lnTo>
                  <a:cubicBezTo>
                    <a:pt x="66" y="66"/>
                    <a:pt x="77" y="56"/>
                    <a:pt x="89" y="56"/>
                  </a:cubicBezTo>
                  <a:cubicBezTo>
                    <a:pt x="103" y="56"/>
                    <a:pt x="113" y="66"/>
                    <a:pt x="113" y="79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3" y="139"/>
                    <a:pt x="103" y="150"/>
                    <a:pt x="89" y="150"/>
                  </a:cubicBezTo>
                  <a:cubicBezTo>
                    <a:pt x="77" y="150"/>
                    <a:pt x="66" y="139"/>
                    <a:pt x="66" y="126"/>
                  </a:cubicBezTo>
                  <a:lnTo>
                    <a:pt x="66" y="79"/>
                  </a:lnTo>
                  <a:close/>
                  <a:moveTo>
                    <a:pt x="113" y="388"/>
                  </a:moveTo>
                  <a:lnTo>
                    <a:pt x="113" y="388"/>
                  </a:lnTo>
                  <a:cubicBezTo>
                    <a:pt x="113" y="401"/>
                    <a:pt x="103" y="412"/>
                    <a:pt x="89" y="412"/>
                  </a:cubicBezTo>
                  <a:cubicBezTo>
                    <a:pt x="77" y="412"/>
                    <a:pt x="66" y="401"/>
                    <a:pt x="66" y="388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6" y="328"/>
                    <a:pt x="77" y="317"/>
                    <a:pt x="89" y="317"/>
                  </a:cubicBezTo>
                  <a:cubicBezTo>
                    <a:pt x="103" y="317"/>
                    <a:pt x="113" y="328"/>
                    <a:pt x="113" y="341"/>
                  </a:cubicBezTo>
                  <a:lnTo>
                    <a:pt x="113" y="388"/>
                  </a:lnTo>
                  <a:close/>
                  <a:moveTo>
                    <a:pt x="89" y="277"/>
                  </a:moveTo>
                  <a:lnTo>
                    <a:pt x="89" y="277"/>
                  </a:lnTo>
                  <a:cubicBezTo>
                    <a:pt x="65" y="277"/>
                    <a:pt x="47" y="258"/>
                    <a:pt x="47" y="234"/>
                  </a:cubicBezTo>
                  <a:cubicBezTo>
                    <a:pt x="47" y="209"/>
                    <a:pt x="65" y="190"/>
                    <a:pt x="89" y="190"/>
                  </a:cubicBezTo>
                  <a:cubicBezTo>
                    <a:pt x="114" y="190"/>
                    <a:pt x="133" y="209"/>
                    <a:pt x="133" y="234"/>
                  </a:cubicBezTo>
                  <a:cubicBezTo>
                    <a:pt x="133" y="258"/>
                    <a:pt x="114" y="277"/>
                    <a:pt x="89" y="2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8" name="Group 3437"/>
          <p:cNvGrpSpPr/>
          <p:nvPr/>
        </p:nvGrpSpPr>
        <p:grpSpPr>
          <a:xfrm>
            <a:off x="457200" y="2777372"/>
            <a:ext cx="429822" cy="429822"/>
            <a:chOff x="457200" y="2777372"/>
            <a:chExt cx="429822" cy="429822"/>
          </a:xfrm>
        </p:grpSpPr>
        <p:sp>
          <p:nvSpPr>
            <p:cNvPr id="3083" name="Freeform 11"/>
            <p:cNvSpPr>
              <a:spLocks noChangeArrowheads="1"/>
            </p:cNvSpPr>
            <p:nvPr/>
          </p:nvSpPr>
          <p:spPr bwMode="auto">
            <a:xfrm>
              <a:off x="457200" y="277737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rrowheads="1"/>
            </p:cNvSpPr>
            <p:nvPr/>
          </p:nvSpPr>
          <p:spPr bwMode="auto">
            <a:xfrm>
              <a:off x="599856" y="2866300"/>
              <a:ext cx="144509" cy="251964"/>
            </a:xfrm>
            <a:custGeom>
              <a:avLst/>
              <a:gdLst>
                <a:gd name="T0" fmla="*/ 292 w 342"/>
                <a:gd name="T1" fmla="*/ 0 h 600"/>
                <a:gd name="T2" fmla="*/ 292 w 342"/>
                <a:gd name="T3" fmla="*/ 0 h 600"/>
                <a:gd name="T4" fmla="*/ 49 w 342"/>
                <a:gd name="T5" fmla="*/ 0 h 600"/>
                <a:gd name="T6" fmla="*/ 0 w 342"/>
                <a:gd name="T7" fmla="*/ 49 h 600"/>
                <a:gd name="T8" fmla="*/ 0 w 342"/>
                <a:gd name="T9" fmla="*/ 550 h 600"/>
                <a:gd name="T10" fmla="*/ 49 w 342"/>
                <a:gd name="T11" fmla="*/ 599 h 600"/>
                <a:gd name="T12" fmla="*/ 292 w 342"/>
                <a:gd name="T13" fmla="*/ 599 h 600"/>
                <a:gd name="T14" fmla="*/ 341 w 342"/>
                <a:gd name="T15" fmla="*/ 550 h 600"/>
                <a:gd name="T16" fmla="*/ 341 w 342"/>
                <a:gd name="T17" fmla="*/ 49 h 600"/>
                <a:gd name="T18" fmla="*/ 292 w 342"/>
                <a:gd name="T19" fmla="*/ 0 h 600"/>
                <a:gd name="T20" fmla="*/ 163 w 342"/>
                <a:gd name="T21" fmla="*/ 53 h 600"/>
                <a:gd name="T22" fmla="*/ 163 w 342"/>
                <a:gd name="T23" fmla="*/ 53 h 600"/>
                <a:gd name="T24" fmla="*/ 175 w 342"/>
                <a:gd name="T25" fmla="*/ 51 h 600"/>
                <a:gd name="T26" fmla="*/ 178 w 342"/>
                <a:gd name="T27" fmla="*/ 53 h 600"/>
                <a:gd name="T28" fmla="*/ 183 w 342"/>
                <a:gd name="T29" fmla="*/ 62 h 600"/>
                <a:gd name="T30" fmla="*/ 178 w 342"/>
                <a:gd name="T31" fmla="*/ 70 h 600"/>
                <a:gd name="T32" fmla="*/ 175 w 342"/>
                <a:gd name="T33" fmla="*/ 72 h 600"/>
                <a:gd name="T34" fmla="*/ 170 w 342"/>
                <a:gd name="T35" fmla="*/ 73 h 600"/>
                <a:gd name="T36" fmla="*/ 163 w 342"/>
                <a:gd name="T37" fmla="*/ 70 h 600"/>
                <a:gd name="T38" fmla="*/ 159 w 342"/>
                <a:gd name="T39" fmla="*/ 62 h 600"/>
                <a:gd name="T40" fmla="*/ 163 w 342"/>
                <a:gd name="T41" fmla="*/ 53 h 600"/>
                <a:gd name="T42" fmla="*/ 200 w 342"/>
                <a:gd name="T43" fmla="*/ 540 h 600"/>
                <a:gd name="T44" fmla="*/ 200 w 342"/>
                <a:gd name="T45" fmla="*/ 540 h 600"/>
                <a:gd name="T46" fmla="*/ 141 w 342"/>
                <a:gd name="T47" fmla="*/ 540 h 600"/>
                <a:gd name="T48" fmla="*/ 130 w 342"/>
                <a:gd name="T49" fmla="*/ 528 h 600"/>
                <a:gd name="T50" fmla="*/ 141 w 342"/>
                <a:gd name="T51" fmla="*/ 516 h 600"/>
                <a:gd name="T52" fmla="*/ 200 w 342"/>
                <a:gd name="T53" fmla="*/ 516 h 600"/>
                <a:gd name="T54" fmla="*/ 212 w 342"/>
                <a:gd name="T55" fmla="*/ 528 h 600"/>
                <a:gd name="T56" fmla="*/ 200 w 342"/>
                <a:gd name="T57" fmla="*/ 540 h 600"/>
                <a:gd name="T58" fmla="*/ 318 w 342"/>
                <a:gd name="T59" fmla="*/ 476 h 600"/>
                <a:gd name="T60" fmla="*/ 318 w 342"/>
                <a:gd name="T61" fmla="*/ 476 h 600"/>
                <a:gd name="T62" fmla="*/ 23 w 342"/>
                <a:gd name="T63" fmla="*/ 476 h 600"/>
                <a:gd name="T64" fmla="*/ 23 w 342"/>
                <a:gd name="T65" fmla="*/ 123 h 600"/>
                <a:gd name="T66" fmla="*/ 318 w 342"/>
                <a:gd name="T67" fmla="*/ 123 h 600"/>
                <a:gd name="T68" fmla="*/ 318 w 342"/>
                <a:gd name="T69" fmla="*/ 47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600">
                  <a:moveTo>
                    <a:pt x="292" y="0"/>
                  </a:moveTo>
                  <a:lnTo>
                    <a:pt x="292" y="0"/>
                  </a:ln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7"/>
                    <a:pt x="22" y="599"/>
                    <a:pt x="49" y="599"/>
                  </a:cubicBezTo>
                  <a:cubicBezTo>
                    <a:pt x="292" y="599"/>
                    <a:pt x="292" y="599"/>
                    <a:pt x="292" y="599"/>
                  </a:cubicBezTo>
                  <a:cubicBezTo>
                    <a:pt x="319" y="599"/>
                    <a:pt x="341" y="577"/>
                    <a:pt x="341" y="550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1" y="22"/>
                    <a:pt x="319" y="0"/>
                    <a:pt x="292" y="0"/>
                  </a:cubicBezTo>
                  <a:close/>
                  <a:moveTo>
                    <a:pt x="163" y="53"/>
                  </a:moveTo>
                  <a:lnTo>
                    <a:pt x="163" y="53"/>
                  </a:lnTo>
                  <a:cubicBezTo>
                    <a:pt x="166" y="50"/>
                    <a:pt x="170" y="49"/>
                    <a:pt x="175" y="51"/>
                  </a:cubicBezTo>
                  <a:cubicBezTo>
                    <a:pt x="176" y="51"/>
                    <a:pt x="177" y="52"/>
                    <a:pt x="178" y="53"/>
                  </a:cubicBezTo>
                  <a:cubicBezTo>
                    <a:pt x="181" y="55"/>
                    <a:pt x="183" y="59"/>
                    <a:pt x="183" y="62"/>
                  </a:cubicBezTo>
                  <a:cubicBezTo>
                    <a:pt x="183" y="65"/>
                    <a:pt x="181" y="68"/>
                    <a:pt x="178" y="70"/>
                  </a:cubicBezTo>
                  <a:cubicBezTo>
                    <a:pt x="177" y="71"/>
                    <a:pt x="176" y="72"/>
                    <a:pt x="175" y="72"/>
                  </a:cubicBezTo>
                  <a:cubicBezTo>
                    <a:pt x="174" y="73"/>
                    <a:pt x="172" y="73"/>
                    <a:pt x="170" y="73"/>
                  </a:cubicBezTo>
                  <a:cubicBezTo>
                    <a:pt x="167" y="73"/>
                    <a:pt x="165" y="72"/>
                    <a:pt x="163" y="70"/>
                  </a:cubicBezTo>
                  <a:cubicBezTo>
                    <a:pt x="161" y="68"/>
                    <a:pt x="159" y="65"/>
                    <a:pt x="159" y="62"/>
                  </a:cubicBezTo>
                  <a:cubicBezTo>
                    <a:pt x="159" y="59"/>
                    <a:pt x="161" y="55"/>
                    <a:pt x="163" y="53"/>
                  </a:cubicBezTo>
                  <a:close/>
                  <a:moveTo>
                    <a:pt x="200" y="540"/>
                  </a:moveTo>
                  <a:lnTo>
                    <a:pt x="200" y="540"/>
                  </a:lnTo>
                  <a:cubicBezTo>
                    <a:pt x="141" y="540"/>
                    <a:pt x="141" y="540"/>
                    <a:pt x="141" y="540"/>
                  </a:cubicBezTo>
                  <a:cubicBezTo>
                    <a:pt x="135" y="540"/>
                    <a:pt x="130" y="534"/>
                    <a:pt x="130" y="528"/>
                  </a:cubicBezTo>
                  <a:cubicBezTo>
                    <a:pt x="130" y="521"/>
                    <a:pt x="135" y="516"/>
                    <a:pt x="141" y="516"/>
                  </a:cubicBezTo>
                  <a:cubicBezTo>
                    <a:pt x="200" y="516"/>
                    <a:pt x="200" y="516"/>
                    <a:pt x="200" y="516"/>
                  </a:cubicBezTo>
                  <a:cubicBezTo>
                    <a:pt x="207" y="516"/>
                    <a:pt x="212" y="521"/>
                    <a:pt x="212" y="528"/>
                  </a:cubicBezTo>
                  <a:cubicBezTo>
                    <a:pt x="212" y="534"/>
                    <a:pt x="207" y="540"/>
                    <a:pt x="200" y="540"/>
                  </a:cubicBezTo>
                  <a:close/>
                  <a:moveTo>
                    <a:pt x="318" y="476"/>
                  </a:moveTo>
                  <a:lnTo>
                    <a:pt x="318" y="476"/>
                  </a:lnTo>
                  <a:cubicBezTo>
                    <a:pt x="23" y="476"/>
                    <a:pt x="23" y="476"/>
                    <a:pt x="23" y="476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318" y="123"/>
                    <a:pt x="318" y="123"/>
                    <a:pt x="318" y="123"/>
                  </a:cubicBezTo>
                  <a:lnTo>
                    <a:pt x="318" y="4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1324254" y="2777372"/>
            <a:ext cx="429822" cy="429822"/>
            <a:chOff x="1324254" y="2777372"/>
            <a:chExt cx="429822" cy="429822"/>
          </a:xfrm>
        </p:grpSpPr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24254" y="2777372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30" y="1021"/>
                    <a:pt x="0" y="793"/>
                    <a:pt x="0" y="511"/>
                  </a:cubicBezTo>
                  <a:cubicBezTo>
                    <a:pt x="0" y="228"/>
                    <a:pt x="230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 noChangeArrowheads="1"/>
            </p:cNvSpPr>
            <p:nvPr/>
          </p:nvSpPr>
          <p:spPr bwMode="auto">
            <a:xfrm>
              <a:off x="1433561" y="2866300"/>
              <a:ext cx="248259" cy="251964"/>
            </a:xfrm>
            <a:custGeom>
              <a:avLst/>
              <a:gdLst>
                <a:gd name="T0" fmla="*/ 590 w 591"/>
                <a:gd name="T1" fmla="*/ 211 h 600"/>
                <a:gd name="T2" fmla="*/ 590 w 591"/>
                <a:gd name="T3" fmla="*/ 211 h 600"/>
                <a:gd name="T4" fmla="*/ 579 w 591"/>
                <a:gd name="T5" fmla="*/ 222 h 600"/>
                <a:gd name="T6" fmla="*/ 567 w 591"/>
                <a:gd name="T7" fmla="*/ 211 h 600"/>
                <a:gd name="T8" fmla="*/ 381 w 591"/>
                <a:gd name="T9" fmla="*/ 24 h 600"/>
                <a:gd name="T10" fmla="*/ 369 w 591"/>
                <a:gd name="T11" fmla="*/ 12 h 600"/>
                <a:gd name="T12" fmla="*/ 381 w 591"/>
                <a:gd name="T13" fmla="*/ 0 h 600"/>
                <a:gd name="T14" fmla="*/ 590 w 591"/>
                <a:gd name="T15" fmla="*/ 211 h 600"/>
                <a:gd name="T16" fmla="*/ 381 w 591"/>
                <a:gd name="T17" fmla="*/ 149 h 600"/>
                <a:gd name="T18" fmla="*/ 381 w 591"/>
                <a:gd name="T19" fmla="*/ 149 h 600"/>
                <a:gd name="T20" fmla="*/ 369 w 591"/>
                <a:gd name="T21" fmla="*/ 161 h 600"/>
                <a:gd name="T22" fmla="*/ 381 w 591"/>
                <a:gd name="T23" fmla="*/ 172 h 600"/>
                <a:gd name="T24" fmla="*/ 418 w 591"/>
                <a:gd name="T25" fmla="*/ 211 h 600"/>
                <a:gd name="T26" fmla="*/ 430 w 591"/>
                <a:gd name="T27" fmla="*/ 222 h 600"/>
                <a:gd name="T28" fmla="*/ 442 w 591"/>
                <a:gd name="T29" fmla="*/ 211 h 600"/>
                <a:gd name="T30" fmla="*/ 381 w 591"/>
                <a:gd name="T31" fmla="*/ 149 h 600"/>
                <a:gd name="T32" fmla="*/ 381 w 591"/>
                <a:gd name="T33" fmla="*/ 75 h 600"/>
                <a:gd name="T34" fmla="*/ 381 w 591"/>
                <a:gd name="T35" fmla="*/ 75 h 600"/>
                <a:gd name="T36" fmla="*/ 369 w 591"/>
                <a:gd name="T37" fmla="*/ 87 h 600"/>
                <a:gd name="T38" fmla="*/ 381 w 591"/>
                <a:gd name="T39" fmla="*/ 98 h 600"/>
                <a:gd name="T40" fmla="*/ 493 w 591"/>
                <a:gd name="T41" fmla="*/ 211 h 600"/>
                <a:gd name="T42" fmla="*/ 505 w 591"/>
                <a:gd name="T43" fmla="*/ 222 h 600"/>
                <a:gd name="T44" fmla="*/ 516 w 591"/>
                <a:gd name="T45" fmla="*/ 211 h 600"/>
                <a:gd name="T46" fmla="*/ 381 w 591"/>
                <a:gd name="T47" fmla="*/ 75 h 600"/>
                <a:gd name="T48" fmla="*/ 340 w 591"/>
                <a:gd name="T49" fmla="*/ 49 h 600"/>
                <a:gd name="T50" fmla="*/ 340 w 591"/>
                <a:gd name="T51" fmla="*/ 49 h 600"/>
                <a:gd name="T52" fmla="*/ 340 w 591"/>
                <a:gd name="T53" fmla="*/ 550 h 600"/>
                <a:gd name="T54" fmla="*/ 291 w 591"/>
                <a:gd name="T55" fmla="*/ 599 h 600"/>
                <a:gd name="T56" fmla="*/ 49 w 591"/>
                <a:gd name="T57" fmla="*/ 599 h 600"/>
                <a:gd name="T58" fmla="*/ 0 w 591"/>
                <a:gd name="T59" fmla="*/ 550 h 600"/>
                <a:gd name="T60" fmla="*/ 0 w 591"/>
                <a:gd name="T61" fmla="*/ 49 h 600"/>
                <a:gd name="T62" fmla="*/ 49 w 591"/>
                <a:gd name="T63" fmla="*/ 0 h 600"/>
                <a:gd name="T64" fmla="*/ 291 w 591"/>
                <a:gd name="T65" fmla="*/ 0 h 600"/>
                <a:gd name="T66" fmla="*/ 340 w 591"/>
                <a:gd name="T67" fmla="*/ 49 h 600"/>
                <a:gd name="T68" fmla="*/ 158 w 591"/>
                <a:gd name="T69" fmla="*/ 62 h 600"/>
                <a:gd name="T70" fmla="*/ 158 w 591"/>
                <a:gd name="T71" fmla="*/ 62 h 600"/>
                <a:gd name="T72" fmla="*/ 161 w 591"/>
                <a:gd name="T73" fmla="*/ 70 h 600"/>
                <a:gd name="T74" fmla="*/ 169 w 591"/>
                <a:gd name="T75" fmla="*/ 73 h 600"/>
                <a:gd name="T76" fmla="*/ 175 w 591"/>
                <a:gd name="T77" fmla="*/ 72 h 600"/>
                <a:gd name="T78" fmla="*/ 178 w 591"/>
                <a:gd name="T79" fmla="*/ 70 h 600"/>
                <a:gd name="T80" fmla="*/ 181 w 591"/>
                <a:gd name="T81" fmla="*/ 62 h 600"/>
                <a:gd name="T82" fmla="*/ 178 w 591"/>
                <a:gd name="T83" fmla="*/ 53 h 600"/>
                <a:gd name="T84" fmla="*/ 175 w 591"/>
                <a:gd name="T85" fmla="*/ 51 h 600"/>
                <a:gd name="T86" fmla="*/ 161 w 591"/>
                <a:gd name="T87" fmla="*/ 53 h 600"/>
                <a:gd name="T88" fmla="*/ 158 w 591"/>
                <a:gd name="T89" fmla="*/ 62 h 600"/>
                <a:gd name="T90" fmla="*/ 211 w 591"/>
                <a:gd name="T91" fmla="*/ 528 h 600"/>
                <a:gd name="T92" fmla="*/ 211 w 591"/>
                <a:gd name="T93" fmla="*/ 528 h 600"/>
                <a:gd name="T94" fmla="*/ 200 w 591"/>
                <a:gd name="T95" fmla="*/ 516 h 600"/>
                <a:gd name="T96" fmla="*/ 140 w 591"/>
                <a:gd name="T97" fmla="*/ 516 h 600"/>
                <a:gd name="T98" fmla="*/ 129 w 591"/>
                <a:gd name="T99" fmla="*/ 528 h 600"/>
                <a:gd name="T100" fmla="*/ 140 w 591"/>
                <a:gd name="T101" fmla="*/ 540 h 600"/>
                <a:gd name="T102" fmla="*/ 200 w 591"/>
                <a:gd name="T103" fmla="*/ 540 h 600"/>
                <a:gd name="T104" fmla="*/ 211 w 591"/>
                <a:gd name="T105" fmla="*/ 528 h 600"/>
                <a:gd name="T106" fmla="*/ 317 w 591"/>
                <a:gd name="T107" fmla="*/ 123 h 600"/>
                <a:gd name="T108" fmla="*/ 317 w 591"/>
                <a:gd name="T109" fmla="*/ 123 h 600"/>
                <a:gd name="T110" fmla="*/ 23 w 591"/>
                <a:gd name="T111" fmla="*/ 123 h 600"/>
                <a:gd name="T112" fmla="*/ 23 w 591"/>
                <a:gd name="T113" fmla="*/ 476 h 600"/>
                <a:gd name="T114" fmla="*/ 317 w 591"/>
                <a:gd name="T115" fmla="*/ 476 h 600"/>
                <a:gd name="T116" fmla="*/ 317 w 591"/>
                <a:gd name="T117" fmla="*/ 123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1" h="600">
                  <a:moveTo>
                    <a:pt x="590" y="211"/>
                  </a:moveTo>
                  <a:lnTo>
                    <a:pt x="590" y="211"/>
                  </a:lnTo>
                  <a:cubicBezTo>
                    <a:pt x="590" y="217"/>
                    <a:pt x="585" y="222"/>
                    <a:pt x="579" y="222"/>
                  </a:cubicBezTo>
                  <a:cubicBezTo>
                    <a:pt x="572" y="222"/>
                    <a:pt x="567" y="217"/>
                    <a:pt x="567" y="211"/>
                  </a:cubicBezTo>
                  <a:cubicBezTo>
                    <a:pt x="567" y="108"/>
                    <a:pt x="484" y="24"/>
                    <a:pt x="381" y="24"/>
                  </a:cubicBezTo>
                  <a:cubicBezTo>
                    <a:pt x="375" y="24"/>
                    <a:pt x="369" y="19"/>
                    <a:pt x="369" y="12"/>
                  </a:cubicBezTo>
                  <a:cubicBezTo>
                    <a:pt x="369" y="5"/>
                    <a:pt x="375" y="0"/>
                    <a:pt x="381" y="0"/>
                  </a:cubicBezTo>
                  <a:cubicBezTo>
                    <a:pt x="496" y="0"/>
                    <a:pt x="590" y="95"/>
                    <a:pt x="590" y="211"/>
                  </a:cubicBezTo>
                  <a:close/>
                  <a:moveTo>
                    <a:pt x="381" y="149"/>
                  </a:moveTo>
                  <a:lnTo>
                    <a:pt x="381" y="149"/>
                  </a:lnTo>
                  <a:cubicBezTo>
                    <a:pt x="375" y="149"/>
                    <a:pt x="369" y="154"/>
                    <a:pt x="369" y="161"/>
                  </a:cubicBezTo>
                  <a:cubicBezTo>
                    <a:pt x="369" y="167"/>
                    <a:pt x="375" y="172"/>
                    <a:pt x="381" y="172"/>
                  </a:cubicBezTo>
                  <a:cubicBezTo>
                    <a:pt x="402" y="172"/>
                    <a:pt x="418" y="190"/>
                    <a:pt x="418" y="211"/>
                  </a:cubicBezTo>
                  <a:cubicBezTo>
                    <a:pt x="418" y="217"/>
                    <a:pt x="423" y="222"/>
                    <a:pt x="430" y="222"/>
                  </a:cubicBezTo>
                  <a:cubicBezTo>
                    <a:pt x="437" y="222"/>
                    <a:pt x="442" y="217"/>
                    <a:pt x="442" y="211"/>
                  </a:cubicBezTo>
                  <a:cubicBezTo>
                    <a:pt x="442" y="176"/>
                    <a:pt x="414" y="149"/>
                    <a:pt x="381" y="149"/>
                  </a:cubicBezTo>
                  <a:close/>
                  <a:moveTo>
                    <a:pt x="381" y="75"/>
                  </a:moveTo>
                  <a:lnTo>
                    <a:pt x="381" y="75"/>
                  </a:lnTo>
                  <a:cubicBezTo>
                    <a:pt x="375" y="75"/>
                    <a:pt x="369" y="80"/>
                    <a:pt x="369" y="87"/>
                  </a:cubicBezTo>
                  <a:cubicBezTo>
                    <a:pt x="369" y="93"/>
                    <a:pt x="375" y="98"/>
                    <a:pt x="381" y="98"/>
                  </a:cubicBezTo>
                  <a:cubicBezTo>
                    <a:pt x="442" y="98"/>
                    <a:pt x="493" y="148"/>
                    <a:pt x="493" y="211"/>
                  </a:cubicBezTo>
                  <a:cubicBezTo>
                    <a:pt x="493" y="217"/>
                    <a:pt x="498" y="222"/>
                    <a:pt x="505" y="222"/>
                  </a:cubicBezTo>
                  <a:cubicBezTo>
                    <a:pt x="511" y="222"/>
                    <a:pt x="516" y="217"/>
                    <a:pt x="516" y="211"/>
                  </a:cubicBezTo>
                  <a:cubicBezTo>
                    <a:pt x="516" y="136"/>
                    <a:pt x="456" y="75"/>
                    <a:pt x="381" y="75"/>
                  </a:cubicBezTo>
                  <a:close/>
                  <a:moveTo>
                    <a:pt x="340" y="49"/>
                  </a:moveTo>
                  <a:lnTo>
                    <a:pt x="340" y="49"/>
                  </a:lnTo>
                  <a:cubicBezTo>
                    <a:pt x="340" y="550"/>
                    <a:pt x="340" y="550"/>
                    <a:pt x="340" y="550"/>
                  </a:cubicBezTo>
                  <a:cubicBezTo>
                    <a:pt x="340" y="577"/>
                    <a:pt x="318" y="599"/>
                    <a:pt x="291" y="599"/>
                  </a:cubicBezTo>
                  <a:cubicBezTo>
                    <a:pt x="49" y="599"/>
                    <a:pt x="49" y="599"/>
                    <a:pt x="49" y="599"/>
                  </a:cubicBezTo>
                  <a:cubicBezTo>
                    <a:pt x="22" y="599"/>
                    <a:pt x="0" y="577"/>
                    <a:pt x="0" y="5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40" y="22"/>
                    <a:pt x="340" y="49"/>
                  </a:cubicBezTo>
                  <a:close/>
                  <a:moveTo>
                    <a:pt x="158" y="62"/>
                  </a:moveTo>
                  <a:lnTo>
                    <a:pt x="158" y="62"/>
                  </a:lnTo>
                  <a:cubicBezTo>
                    <a:pt x="158" y="65"/>
                    <a:pt x="159" y="68"/>
                    <a:pt x="161" y="70"/>
                  </a:cubicBezTo>
                  <a:cubicBezTo>
                    <a:pt x="163" y="72"/>
                    <a:pt x="166" y="73"/>
                    <a:pt x="169" y="73"/>
                  </a:cubicBezTo>
                  <a:cubicBezTo>
                    <a:pt x="170" y="73"/>
                    <a:pt x="173" y="73"/>
                    <a:pt x="175" y="72"/>
                  </a:cubicBezTo>
                  <a:cubicBezTo>
                    <a:pt x="176" y="72"/>
                    <a:pt x="177" y="71"/>
                    <a:pt x="178" y="70"/>
                  </a:cubicBezTo>
                  <a:cubicBezTo>
                    <a:pt x="180" y="68"/>
                    <a:pt x="181" y="65"/>
                    <a:pt x="181" y="62"/>
                  </a:cubicBezTo>
                  <a:cubicBezTo>
                    <a:pt x="181" y="59"/>
                    <a:pt x="180" y="55"/>
                    <a:pt x="178" y="53"/>
                  </a:cubicBezTo>
                  <a:cubicBezTo>
                    <a:pt x="177" y="52"/>
                    <a:pt x="176" y="51"/>
                    <a:pt x="175" y="51"/>
                  </a:cubicBezTo>
                  <a:cubicBezTo>
                    <a:pt x="169" y="49"/>
                    <a:pt x="164" y="50"/>
                    <a:pt x="161" y="53"/>
                  </a:cubicBezTo>
                  <a:cubicBezTo>
                    <a:pt x="159" y="55"/>
                    <a:pt x="158" y="59"/>
                    <a:pt x="158" y="62"/>
                  </a:cubicBezTo>
                  <a:close/>
                  <a:moveTo>
                    <a:pt x="211" y="528"/>
                  </a:moveTo>
                  <a:lnTo>
                    <a:pt x="211" y="528"/>
                  </a:lnTo>
                  <a:cubicBezTo>
                    <a:pt x="211" y="521"/>
                    <a:pt x="206" y="516"/>
                    <a:pt x="200" y="516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34" y="516"/>
                    <a:pt x="129" y="521"/>
                    <a:pt x="129" y="528"/>
                  </a:cubicBezTo>
                  <a:cubicBezTo>
                    <a:pt x="129" y="534"/>
                    <a:pt x="134" y="540"/>
                    <a:pt x="140" y="540"/>
                  </a:cubicBezTo>
                  <a:cubicBezTo>
                    <a:pt x="200" y="540"/>
                    <a:pt x="200" y="540"/>
                    <a:pt x="200" y="540"/>
                  </a:cubicBezTo>
                  <a:cubicBezTo>
                    <a:pt x="206" y="540"/>
                    <a:pt x="211" y="534"/>
                    <a:pt x="211" y="528"/>
                  </a:cubicBezTo>
                  <a:close/>
                  <a:moveTo>
                    <a:pt x="317" y="123"/>
                  </a:moveTo>
                  <a:lnTo>
                    <a:pt x="317" y="123"/>
                  </a:lnTo>
                  <a:cubicBezTo>
                    <a:pt x="23" y="123"/>
                    <a:pt x="23" y="123"/>
                    <a:pt x="23" y="123"/>
                  </a:cubicBezTo>
                  <a:cubicBezTo>
                    <a:pt x="23" y="476"/>
                    <a:pt x="23" y="476"/>
                    <a:pt x="23" y="476"/>
                  </a:cubicBezTo>
                  <a:cubicBezTo>
                    <a:pt x="317" y="476"/>
                    <a:pt x="317" y="476"/>
                    <a:pt x="317" y="476"/>
                  </a:cubicBezTo>
                  <a:lnTo>
                    <a:pt x="317" y="1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388071" y="2793118"/>
            <a:ext cx="429822" cy="429822"/>
            <a:chOff x="7388071" y="2793118"/>
            <a:chExt cx="429822" cy="429822"/>
          </a:xfrm>
        </p:grpSpPr>
        <p:sp>
          <p:nvSpPr>
            <p:cNvPr id="3091" name="Freeform 19"/>
            <p:cNvSpPr>
              <a:spLocks noChangeArrowheads="1"/>
            </p:cNvSpPr>
            <p:nvPr/>
          </p:nvSpPr>
          <p:spPr bwMode="auto">
            <a:xfrm>
              <a:off x="7388071" y="2793118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rrowheads="1"/>
            </p:cNvSpPr>
            <p:nvPr/>
          </p:nvSpPr>
          <p:spPr bwMode="auto">
            <a:xfrm>
              <a:off x="7612246" y="2871858"/>
              <a:ext cx="137098" cy="127835"/>
            </a:xfrm>
            <a:custGeom>
              <a:avLst/>
              <a:gdLst>
                <a:gd name="T0" fmla="*/ 176 w 328"/>
                <a:gd name="T1" fmla="*/ 0 h 304"/>
                <a:gd name="T2" fmla="*/ 176 w 328"/>
                <a:gd name="T3" fmla="*/ 0 h 304"/>
                <a:gd name="T4" fmla="*/ 25 w 328"/>
                <a:gd name="T5" fmla="*/ 126 h 304"/>
                <a:gd name="T6" fmla="*/ 64 w 328"/>
                <a:gd name="T7" fmla="*/ 211 h 304"/>
                <a:gd name="T8" fmla="*/ 2 w 328"/>
                <a:gd name="T9" fmla="*/ 293 h 304"/>
                <a:gd name="T10" fmla="*/ 0 w 328"/>
                <a:gd name="T11" fmla="*/ 299 h 304"/>
                <a:gd name="T12" fmla="*/ 5 w 328"/>
                <a:gd name="T13" fmla="*/ 303 h 304"/>
                <a:gd name="T14" fmla="*/ 141 w 328"/>
                <a:gd name="T15" fmla="*/ 249 h 304"/>
                <a:gd name="T16" fmla="*/ 176 w 328"/>
                <a:gd name="T17" fmla="*/ 252 h 304"/>
                <a:gd name="T18" fmla="*/ 327 w 328"/>
                <a:gd name="T19" fmla="*/ 126 h 304"/>
                <a:gd name="T20" fmla="*/ 176 w 328"/>
                <a:gd name="T21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8" h="304">
                  <a:moveTo>
                    <a:pt x="176" y="0"/>
                  </a:moveTo>
                  <a:lnTo>
                    <a:pt x="176" y="0"/>
                  </a:lnTo>
                  <a:cubicBezTo>
                    <a:pt x="93" y="0"/>
                    <a:pt x="25" y="56"/>
                    <a:pt x="25" y="126"/>
                  </a:cubicBezTo>
                  <a:cubicBezTo>
                    <a:pt x="25" y="157"/>
                    <a:pt x="39" y="187"/>
                    <a:pt x="64" y="211"/>
                  </a:cubicBezTo>
                  <a:cubicBezTo>
                    <a:pt x="50" y="247"/>
                    <a:pt x="29" y="275"/>
                    <a:pt x="2" y="293"/>
                  </a:cubicBezTo>
                  <a:cubicBezTo>
                    <a:pt x="1" y="294"/>
                    <a:pt x="0" y="297"/>
                    <a:pt x="0" y="299"/>
                  </a:cubicBezTo>
                  <a:cubicBezTo>
                    <a:pt x="1" y="301"/>
                    <a:pt x="3" y="303"/>
                    <a:pt x="5" y="303"/>
                  </a:cubicBezTo>
                  <a:cubicBezTo>
                    <a:pt x="66" y="303"/>
                    <a:pt x="112" y="284"/>
                    <a:pt x="141" y="249"/>
                  </a:cubicBezTo>
                  <a:cubicBezTo>
                    <a:pt x="153" y="251"/>
                    <a:pt x="164" y="252"/>
                    <a:pt x="176" y="252"/>
                  </a:cubicBezTo>
                  <a:cubicBezTo>
                    <a:pt x="259" y="252"/>
                    <a:pt x="327" y="196"/>
                    <a:pt x="327" y="126"/>
                  </a:cubicBezTo>
                  <a:cubicBezTo>
                    <a:pt x="327" y="56"/>
                    <a:pt x="259" y="0"/>
                    <a:pt x="17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 noChangeArrowheads="1"/>
            </p:cNvSpPr>
            <p:nvPr/>
          </p:nvSpPr>
          <p:spPr bwMode="auto">
            <a:xfrm>
              <a:off x="7465884" y="2870006"/>
              <a:ext cx="140804" cy="244554"/>
            </a:xfrm>
            <a:custGeom>
              <a:avLst/>
              <a:gdLst>
                <a:gd name="T0" fmla="*/ 285 w 334"/>
                <a:gd name="T1" fmla="*/ 0 h 584"/>
                <a:gd name="T2" fmla="*/ 285 w 334"/>
                <a:gd name="T3" fmla="*/ 0 h 584"/>
                <a:gd name="T4" fmla="*/ 48 w 334"/>
                <a:gd name="T5" fmla="*/ 0 h 584"/>
                <a:gd name="T6" fmla="*/ 0 w 334"/>
                <a:gd name="T7" fmla="*/ 48 h 584"/>
                <a:gd name="T8" fmla="*/ 0 w 334"/>
                <a:gd name="T9" fmla="*/ 535 h 584"/>
                <a:gd name="T10" fmla="*/ 48 w 334"/>
                <a:gd name="T11" fmla="*/ 583 h 584"/>
                <a:gd name="T12" fmla="*/ 285 w 334"/>
                <a:gd name="T13" fmla="*/ 583 h 584"/>
                <a:gd name="T14" fmla="*/ 333 w 334"/>
                <a:gd name="T15" fmla="*/ 535 h 584"/>
                <a:gd name="T16" fmla="*/ 333 w 334"/>
                <a:gd name="T17" fmla="*/ 48 h 584"/>
                <a:gd name="T18" fmla="*/ 285 w 334"/>
                <a:gd name="T19" fmla="*/ 0 h 584"/>
                <a:gd name="T20" fmla="*/ 158 w 334"/>
                <a:gd name="T21" fmla="*/ 52 h 584"/>
                <a:gd name="T22" fmla="*/ 158 w 334"/>
                <a:gd name="T23" fmla="*/ 52 h 584"/>
                <a:gd name="T24" fmla="*/ 171 w 334"/>
                <a:gd name="T25" fmla="*/ 49 h 584"/>
                <a:gd name="T26" fmla="*/ 175 w 334"/>
                <a:gd name="T27" fmla="*/ 52 h 584"/>
                <a:gd name="T28" fmla="*/ 178 w 334"/>
                <a:gd name="T29" fmla="*/ 59 h 584"/>
                <a:gd name="T30" fmla="*/ 175 w 334"/>
                <a:gd name="T31" fmla="*/ 67 h 584"/>
                <a:gd name="T32" fmla="*/ 171 w 334"/>
                <a:gd name="T33" fmla="*/ 69 h 584"/>
                <a:gd name="T34" fmla="*/ 167 w 334"/>
                <a:gd name="T35" fmla="*/ 70 h 584"/>
                <a:gd name="T36" fmla="*/ 158 w 334"/>
                <a:gd name="T37" fmla="*/ 67 h 584"/>
                <a:gd name="T38" fmla="*/ 155 w 334"/>
                <a:gd name="T39" fmla="*/ 59 h 584"/>
                <a:gd name="T40" fmla="*/ 158 w 334"/>
                <a:gd name="T41" fmla="*/ 52 h 584"/>
                <a:gd name="T42" fmla="*/ 196 w 334"/>
                <a:gd name="T43" fmla="*/ 524 h 584"/>
                <a:gd name="T44" fmla="*/ 196 w 334"/>
                <a:gd name="T45" fmla="*/ 524 h 584"/>
                <a:gd name="T46" fmla="*/ 138 w 334"/>
                <a:gd name="T47" fmla="*/ 524 h 584"/>
                <a:gd name="T48" fmla="*/ 126 w 334"/>
                <a:gd name="T49" fmla="*/ 513 h 584"/>
                <a:gd name="T50" fmla="*/ 138 w 334"/>
                <a:gd name="T51" fmla="*/ 501 h 584"/>
                <a:gd name="T52" fmla="*/ 196 w 334"/>
                <a:gd name="T53" fmla="*/ 501 h 584"/>
                <a:gd name="T54" fmla="*/ 207 w 334"/>
                <a:gd name="T55" fmla="*/ 513 h 584"/>
                <a:gd name="T56" fmla="*/ 196 w 334"/>
                <a:gd name="T57" fmla="*/ 524 h 584"/>
                <a:gd name="T58" fmla="*/ 310 w 334"/>
                <a:gd name="T59" fmla="*/ 463 h 584"/>
                <a:gd name="T60" fmla="*/ 310 w 334"/>
                <a:gd name="T61" fmla="*/ 463 h 584"/>
                <a:gd name="T62" fmla="*/ 23 w 334"/>
                <a:gd name="T63" fmla="*/ 463 h 584"/>
                <a:gd name="T64" fmla="*/ 23 w 334"/>
                <a:gd name="T65" fmla="*/ 119 h 584"/>
                <a:gd name="T66" fmla="*/ 310 w 334"/>
                <a:gd name="T67" fmla="*/ 119 h 584"/>
                <a:gd name="T68" fmla="*/ 310 w 334"/>
                <a:gd name="T69" fmla="*/ 463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4" h="584">
                  <a:moveTo>
                    <a:pt x="285" y="0"/>
                  </a:moveTo>
                  <a:lnTo>
                    <a:pt x="285" y="0"/>
                  </a:ln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0"/>
                    <a:pt x="0" y="48"/>
                  </a:cubicBezTo>
                  <a:cubicBezTo>
                    <a:pt x="0" y="535"/>
                    <a:pt x="0" y="535"/>
                    <a:pt x="0" y="535"/>
                  </a:cubicBezTo>
                  <a:cubicBezTo>
                    <a:pt x="0" y="561"/>
                    <a:pt x="21" y="583"/>
                    <a:pt x="48" y="583"/>
                  </a:cubicBezTo>
                  <a:cubicBezTo>
                    <a:pt x="285" y="583"/>
                    <a:pt x="285" y="583"/>
                    <a:pt x="285" y="583"/>
                  </a:cubicBezTo>
                  <a:cubicBezTo>
                    <a:pt x="312" y="583"/>
                    <a:pt x="333" y="561"/>
                    <a:pt x="333" y="535"/>
                  </a:cubicBezTo>
                  <a:cubicBezTo>
                    <a:pt x="333" y="48"/>
                    <a:pt x="333" y="48"/>
                    <a:pt x="333" y="48"/>
                  </a:cubicBezTo>
                  <a:cubicBezTo>
                    <a:pt x="333" y="20"/>
                    <a:pt x="312" y="0"/>
                    <a:pt x="285" y="0"/>
                  </a:cubicBezTo>
                  <a:close/>
                  <a:moveTo>
                    <a:pt x="158" y="52"/>
                  </a:moveTo>
                  <a:lnTo>
                    <a:pt x="158" y="52"/>
                  </a:lnTo>
                  <a:cubicBezTo>
                    <a:pt x="162" y="49"/>
                    <a:pt x="167" y="48"/>
                    <a:pt x="171" y="49"/>
                  </a:cubicBezTo>
                  <a:cubicBezTo>
                    <a:pt x="173" y="50"/>
                    <a:pt x="174" y="51"/>
                    <a:pt x="175" y="52"/>
                  </a:cubicBezTo>
                  <a:cubicBezTo>
                    <a:pt x="177" y="54"/>
                    <a:pt x="178" y="56"/>
                    <a:pt x="178" y="59"/>
                  </a:cubicBezTo>
                  <a:cubicBezTo>
                    <a:pt x="178" y="62"/>
                    <a:pt x="177" y="65"/>
                    <a:pt x="175" y="67"/>
                  </a:cubicBezTo>
                  <a:cubicBezTo>
                    <a:pt x="174" y="68"/>
                    <a:pt x="173" y="69"/>
                    <a:pt x="171" y="69"/>
                  </a:cubicBezTo>
                  <a:cubicBezTo>
                    <a:pt x="170" y="70"/>
                    <a:pt x="168" y="70"/>
                    <a:pt x="167" y="70"/>
                  </a:cubicBezTo>
                  <a:cubicBezTo>
                    <a:pt x="164" y="70"/>
                    <a:pt x="160" y="69"/>
                    <a:pt x="158" y="67"/>
                  </a:cubicBezTo>
                  <a:cubicBezTo>
                    <a:pt x="156" y="65"/>
                    <a:pt x="155" y="62"/>
                    <a:pt x="155" y="59"/>
                  </a:cubicBezTo>
                  <a:cubicBezTo>
                    <a:pt x="155" y="56"/>
                    <a:pt x="156" y="54"/>
                    <a:pt x="158" y="52"/>
                  </a:cubicBezTo>
                  <a:close/>
                  <a:moveTo>
                    <a:pt x="196" y="524"/>
                  </a:moveTo>
                  <a:lnTo>
                    <a:pt x="196" y="524"/>
                  </a:lnTo>
                  <a:cubicBezTo>
                    <a:pt x="138" y="524"/>
                    <a:pt x="138" y="524"/>
                    <a:pt x="138" y="524"/>
                  </a:cubicBezTo>
                  <a:cubicBezTo>
                    <a:pt x="131" y="524"/>
                    <a:pt x="126" y="519"/>
                    <a:pt x="126" y="513"/>
                  </a:cubicBezTo>
                  <a:cubicBezTo>
                    <a:pt x="126" y="507"/>
                    <a:pt x="131" y="501"/>
                    <a:pt x="138" y="501"/>
                  </a:cubicBezTo>
                  <a:cubicBezTo>
                    <a:pt x="196" y="501"/>
                    <a:pt x="196" y="501"/>
                    <a:pt x="196" y="501"/>
                  </a:cubicBezTo>
                  <a:cubicBezTo>
                    <a:pt x="202" y="501"/>
                    <a:pt x="207" y="507"/>
                    <a:pt x="207" y="513"/>
                  </a:cubicBezTo>
                  <a:cubicBezTo>
                    <a:pt x="207" y="519"/>
                    <a:pt x="202" y="524"/>
                    <a:pt x="196" y="524"/>
                  </a:cubicBezTo>
                  <a:close/>
                  <a:moveTo>
                    <a:pt x="310" y="463"/>
                  </a:moveTo>
                  <a:lnTo>
                    <a:pt x="310" y="463"/>
                  </a:lnTo>
                  <a:cubicBezTo>
                    <a:pt x="23" y="463"/>
                    <a:pt x="23" y="463"/>
                    <a:pt x="23" y="463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310" y="119"/>
                    <a:pt x="310" y="119"/>
                    <a:pt x="310" y="119"/>
                  </a:cubicBezTo>
                  <a:lnTo>
                    <a:pt x="310" y="4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5655817" y="2793118"/>
            <a:ext cx="429822" cy="429822"/>
            <a:chOff x="5655817" y="2793118"/>
            <a:chExt cx="429822" cy="429822"/>
          </a:xfrm>
        </p:grpSpPr>
        <p:sp>
          <p:nvSpPr>
            <p:cNvPr id="3089" name="Freeform 17"/>
            <p:cNvSpPr>
              <a:spLocks noChangeArrowheads="1"/>
            </p:cNvSpPr>
            <p:nvPr/>
          </p:nvSpPr>
          <p:spPr bwMode="auto">
            <a:xfrm>
              <a:off x="5655817" y="2793118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8" y="1021"/>
                    <a:pt x="0" y="793"/>
                    <a:pt x="0" y="511"/>
                  </a:cubicBezTo>
                  <a:cubicBezTo>
                    <a:pt x="0" y="228"/>
                    <a:pt x="228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739187" y="2862595"/>
              <a:ext cx="261228" cy="259375"/>
              <a:chOff x="5739187" y="2862595"/>
              <a:chExt cx="261228" cy="259375"/>
            </a:xfrm>
            <a:solidFill>
              <a:schemeClr val="bg1"/>
            </a:solidFill>
          </p:grpSpPr>
          <p:sp>
            <p:nvSpPr>
              <p:cNvPr id="3136" name="Freeform 64"/>
              <p:cNvSpPr>
                <a:spLocks noChangeArrowheads="1"/>
              </p:cNvSpPr>
              <p:nvPr/>
            </p:nvSpPr>
            <p:spPr bwMode="auto">
              <a:xfrm>
                <a:off x="5787357" y="3112706"/>
                <a:ext cx="40759" cy="9264"/>
              </a:xfrm>
              <a:custGeom>
                <a:avLst/>
                <a:gdLst>
                  <a:gd name="T0" fmla="*/ 83 w 95"/>
                  <a:gd name="T1" fmla="*/ 0 h 24"/>
                  <a:gd name="T2" fmla="*/ 83 w 95"/>
                  <a:gd name="T3" fmla="*/ 0 h 24"/>
                  <a:gd name="T4" fmla="*/ 12 w 95"/>
                  <a:gd name="T5" fmla="*/ 0 h 24"/>
                  <a:gd name="T6" fmla="*/ 0 w 95"/>
                  <a:gd name="T7" fmla="*/ 12 h 24"/>
                  <a:gd name="T8" fmla="*/ 12 w 95"/>
                  <a:gd name="T9" fmla="*/ 23 h 24"/>
                  <a:gd name="T10" fmla="*/ 83 w 95"/>
                  <a:gd name="T11" fmla="*/ 23 h 24"/>
                  <a:gd name="T12" fmla="*/ 94 w 95"/>
                  <a:gd name="T13" fmla="*/ 12 h 24"/>
                  <a:gd name="T14" fmla="*/ 83 w 95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5" h="24">
                    <a:moveTo>
                      <a:pt x="83" y="0"/>
                    </a:moveTo>
                    <a:lnTo>
                      <a:pt x="83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90" y="23"/>
                      <a:pt x="94" y="18"/>
                      <a:pt x="94" y="12"/>
                    </a:cubicBezTo>
                    <a:cubicBezTo>
                      <a:pt x="94" y="6"/>
                      <a:pt x="90" y="0"/>
                      <a:pt x="8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7" name="Freeform 65"/>
              <p:cNvSpPr>
                <a:spLocks noChangeArrowheads="1"/>
              </p:cNvSpPr>
              <p:nvPr/>
            </p:nvSpPr>
            <p:spPr bwMode="auto">
              <a:xfrm>
                <a:off x="5739187" y="2992282"/>
                <a:ext cx="35201" cy="20379"/>
              </a:xfrm>
              <a:custGeom>
                <a:avLst/>
                <a:gdLst>
                  <a:gd name="T0" fmla="*/ 73 w 84"/>
                  <a:gd name="T1" fmla="*/ 0 h 50"/>
                  <a:gd name="T2" fmla="*/ 73 w 84"/>
                  <a:gd name="T3" fmla="*/ 0 h 50"/>
                  <a:gd name="T4" fmla="*/ 49 w 84"/>
                  <a:gd name="T5" fmla="*/ 0 h 50"/>
                  <a:gd name="T6" fmla="*/ 2 w 84"/>
                  <a:gd name="T7" fmla="*/ 35 h 50"/>
                  <a:gd name="T8" fmla="*/ 8 w 84"/>
                  <a:gd name="T9" fmla="*/ 49 h 50"/>
                  <a:gd name="T10" fmla="*/ 12 w 84"/>
                  <a:gd name="T11" fmla="*/ 49 h 50"/>
                  <a:gd name="T12" fmla="*/ 23 w 84"/>
                  <a:gd name="T13" fmla="*/ 42 h 50"/>
                  <a:gd name="T14" fmla="*/ 49 w 84"/>
                  <a:gd name="T15" fmla="*/ 23 h 50"/>
                  <a:gd name="T16" fmla="*/ 73 w 84"/>
                  <a:gd name="T17" fmla="*/ 23 h 50"/>
                  <a:gd name="T18" fmla="*/ 83 w 84"/>
                  <a:gd name="T19" fmla="*/ 12 h 50"/>
                  <a:gd name="T20" fmla="*/ 73 w 84"/>
                  <a:gd name="T2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50">
                    <a:moveTo>
                      <a:pt x="73" y="0"/>
                    </a:moveTo>
                    <a:lnTo>
                      <a:pt x="73" y="0"/>
                    </a:lnTo>
                    <a:cubicBezTo>
                      <a:pt x="49" y="0"/>
                      <a:pt x="49" y="0"/>
                      <a:pt x="49" y="0"/>
                    </a:cubicBezTo>
                    <a:cubicBezTo>
                      <a:pt x="28" y="0"/>
                      <a:pt x="8" y="14"/>
                      <a:pt x="2" y="35"/>
                    </a:cubicBezTo>
                    <a:cubicBezTo>
                      <a:pt x="0" y="41"/>
                      <a:pt x="3" y="47"/>
                      <a:pt x="8" y="49"/>
                    </a:cubicBezTo>
                    <a:cubicBezTo>
                      <a:pt x="9" y="49"/>
                      <a:pt x="11" y="49"/>
                      <a:pt x="12" y="49"/>
                    </a:cubicBezTo>
                    <a:cubicBezTo>
                      <a:pt x="16" y="49"/>
                      <a:pt x="22" y="46"/>
                      <a:pt x="23" y="42"/>
                    </a:cubicBezTo>
                    <a:cubicBezTo>
                      <a:pt x="27" y="30"/>
                      <a:pt x="37" y="23"/>
                      <a:pt x="49" y="23"/>
                    </a:cubicBezTo>
                    <a:cubicBezTo>
                      <a:pt x="73" y="23"/>
                      <a:pt x="73" y="23"/>
                      <a:pt x="73" y="23"/>
                    </a:cubicBezTo>
                    <a:cubicBezTo>
                      <a:pt x="79" y="23"/>
                      <a:pt x="83" y="18"/>
                      <a:pt x="83" y="12"/>
                    </a:cubicBezTo>
                    <a:cubicBezTo>
                      <a:pt x="83" y="5"/>
                      <a:pt x="79" y="0"/>
                      <a:pt x="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8" name="Freeform 66"/>
              <p:cNvSpPr>
                <a:spLocks noChangeArrowheads="1"/>
              </p:cNvSpPr>
              <p:nvPr/>
            </p:nvSpPr>
            <p:spPr bwMode="auto">
              <a:xfrm>
                <a:off x="5739187" y="3034893"/>
                <a:ext cx="9264" cy="40759"/>
              </a:xfrm>
              <a:custGeom>
                <a:avLst/>
                <a:gdLst>
                  <a:gd name="T0" fmla="*/ 11 w 24"/>
                  <a:gd name="T1" fmla="*/ 95 h 96"/>
                  <a:gd name="T2" fmla="*/ 11 w 24"/>
                  <a:gd name="T3" fmla="*/ 95 h 96"/>
                  <a:gd name="T4" fmla="*/ 23 w 24"/>
                  <a:gd name="T5" fmla="*/ 83 h 96"/>
                  <a:gd name="T6" fmla="*/ 23 w 24"/>
                  <a:gd name="T7" fmla="*/ 11 h 96"/>
                  <a:gd name="T8" fmla="*/ 11 w 24"/>
                  <a:gd name="T9" fmla="*/ 0 h 96"/>
                  <a:gd name="T10" fmla="*/ 0 w 24"/>
                  <a:gd name="T11" fmla="*/ 11 h 96"/>
                  <a:gd name="T12" fmla="*/ 0 w 24"/>
                  <a:gd name="T13" fmla="*/ 83 h 96"/>
                  <a:gd name="T14" fmla="*/ 11 w 24"/>
                  <a:gd name="T15" fmla="*/ 9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96">
                    <a:moveTo>
                      <a:pt x="11" y="95"/>
                    </a:moveTo>
                    <a:lnTo>
                      <a:pt x="11" y="95"/>
                    </a:lnTo>
                    <a:cubicBezTo>
                      <a:pt x="17" y="95"/>
                      <a:pt x="23" y="90"/>
                      <a:pt x="23" y="83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7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90"/>
                      <a:pt x="5" y="95"/>
                      <a:pt x="11" y="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9" name="Freeform 67"/>
              <p:cNvSpPr>
                <a:spLocks noChangeArrowheads="1"/>
              </p:cNvSpPr>
              <p:nvPr/>
            </p:nvSpPr>
            <p:spPr bwMode="auto">
              <a:xfrm>
                <a:off x="5739187" y="3094179"/>
                <a:ext cx="27791" cy="27791"/>
              </a:xfrm>
              <a:custGeom>
                <a:avLst/>
                <a:gdLst>
                  <a:gd name="T0" fmla="*/ 55 w 67"/>
                  <a:gd name="T1" fmla="*/ 43 h 67"/>
                  <a:gd name="T2" fmla="*/ 55 w 67"/>
                  <a:gd name="T3" fmla="*/ 43 h 67"/>
                  <a:gd name="T4" fmla="*/ 50 w 67"/>
                  <a:gd name="T5" fmla="*/ 43 h 67"/>
                  <a:gd name="T6" fmla="*/ 23 w 67"/>
                  <a:gd name="T7" fmla="*/ 16 h 67"/>
                  <a:gd name="T8" fmla="*/ 23 w 67"/>
                  <a:gd name="T9" fmla="*/ 10 h 67"/>
                  <a:gd name="T10" fmla="*/ 11 w 67"/>
                  <a:gd name="T11" fmla="*/ 0 h 67"/>
                  <a:gd name="T12" fmla="*/ 0 w 67"/>
                  <a:gd name="T13" fmla="*/ 10 h 67"/>
                  <a:gd name="T14" fmla="*/ 0 w 67"/>
                  <a:gd name="T15" fmla="*/ 16 h 67"/>
                  <a:gd name="T16" fmla="*/ 50 w 67"/>
                  <a:gd name="T17" fmla="*/ 66 h 67"/>
                  <a:gd name="T18" fmla="*/ 55 w 67"/>
                  <a:gd name="T19" fmla="*/ 66 h 67"/>
                  <a:gd name="T20" fmla="*/ 66 w 67"/>
                  <a:gd name="T21" fmla="*/ 55 h 67"/>
                  <a:gd name="T22" fmla="*/ 55 w 67"/>
                  <a:gd name="T23" fmla="*/ 4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67">
                    <a:moveTo>
                      <a:pt x="55" y="43"/>
                    </a:moveTo>
                    <a:lnTo>
                      <a:pt x="55" y="43"/>
                    </a:lnTo>
                    <a:cubicBezTo>
                      <a:pt x="50" y="43"/>
                      <a:pt x="50" y="43"/>
                      <a:pt x="50" y="43"/>
                    </a:cubicBezTo>
                    <a:cubicBezTo>
                      <a:pt x="35" y="43"/>
                      <a:pt x="23" y="31"/>
                      <a:pt x="23" y="16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43"/>
                      <a:pt x="23" y="66"/>
                      <a:pt x="50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61" y="66"/>
                      <a:pt x="66" y="61"/>
                      <a:pt x="66" y="55"/>
                    </a:cubicBezTo>
                    <a:cubicBezTo>
                      <a:pt x="66" y="49"/>
                      <a:pt x="61" y="43"/>
                      <a:pt x="55" y="4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0" name="Freeform 68"/>
              <p:cNvSpPr>
                <a:spLocks noChangeArrowheads="1"/>
              </p:cNvSpPr>
              <p:nvPr/>
            </p:nvSpPr>
            <p:spPr bwMode="auto">
              <a:xfrm>
                <a:off x="5794768" y="2992282"/>
                <a:ext cx="40759" cy="9263"/>
              </a:xfrm>
              <a:custGeom>
                <a:avLst/>
                <a:gdLst>
                  <a:gd name="T0" fmla="*/ 83 w 96"/>
                  <a:gd name="T1" fmla="*/ 0 h 24"/>
                  <a:gd name="T2" fmla="*/ 83 w 96"/>
                  <a:gd name="T3" fmla="*/ 0 h 24"/>
                  <a:gd name="T4" fmla="*/ 11 w 96"/>
                  <a:gd name="T5" fmla="*/ 0 h 24"/>
                  <a:gd name="T6" fmla="*/ 0 w 96"/>
                  <a:gd name="T7" fmla="*/ 12 h 24"/>
                  <a:gd name="T8" fmla="*/ 11 w 96"/>
                  <a:gd name="T9" fmla="*/ 23 h 24"/>
                  <a:gd name="T10" fmla="*/ 83 w 96"/>
                  <a:gd name="T11" fmla="*/ 23 h 24"/>
                  <a:gd name="T12" fmla="*/ 95 w 96"/>
                  <a:gd name="T13" fmla="*/ 12 h 24"/>
                  <a:gd name="T14" fmla="*/ 83 w 96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24">
                    <a:moveTo>
                      <a:pt x="83" y="0"/>
                    </a:moveTo>
                    <a:lnTo>
                      <a:pt x="83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9" y="23"/>
                      <a:pt x="95" y="18"/>
                      <a:pt x="95" y="12"/>
                    </a:cubicBezTo>
                    <a:cubicBezTo>
                      <a:pt x="95" y="5"/>
                      <a:pt x="89" y="0"/>
                      <a:pt x="8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1" name="Freeform 69"/>
              <p:cNvSpPr>
                <a:spLocks noChangeArrowheads="1"/>
              </p:cNvSpPr>
              <p:nvPr/>
            </p:nvSpPr>
            <p:spPr bwMode="auto">
              <a:xfrm>
                <a:off x="5846643" y="3112706"/>
                <a:ext cx="40759" cy="9264"/>
              </a:xfrm>
              <a:custGeom>
                <a:avLst/>
                <a:gdLst>
                  <a:gd name="T0" fmla="*/ 83 w 96"/>
                  <a:gd name="T1" fmla="*/ 0 h 24"/>
                  <a:gd name="T2" fmla="*/ 83 w 96"/>
                  <a:gd name="T3" fmla="*/ 0 h 24"/>
                  <a:gd name="T4" fmla="*/ 11 w 96"/>
                  <a:gd name="T5" fmla="*/ 0 h 24"/>
                  <a:gd name="T6" fmla="*/ 0 w 96"/>
                  <a:gd name="T7" fmla="*/ 12 h 24"/>
                  <a:gd name="T8" fmla="*/ 11 w 96"/>
                  <a:gd name="T9" fmla="*/ 23 h 24"/>
                  <a:gd name="T10" fmla="*/ 83 w 96"/>
                  <a:gd name="T11" fmla="*/ 23 h 24"/>
                  <a:gd name="T12" fmla="*/ 95 w 96"/>
                  <a:gd name="T13" fmla="*/ 12 h 24"/>
                  <a:gd name="T14" fmla="*/ 83 w 96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" h="24">
                    <a:moveTo>
                      <a:pt x="83" y="0"/>
                    </a:moveTo>
                    <a:lnTo>
                      <a:pt x="83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9" y="23"/>
                      <a:pt x="95" y="18"/>
                      <a:pt x="95" y="12"/>
                    </a:cubicBezTo>
                    <a:cubicBezTo>
                      <a:pt x="95" y="6"/>
                      <a:pt x="89" y="0"/>
                      <a:pt x="8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2" name="Freeform 70"/>
              <p:cNvSpPr>
                <a:spLocks noChangeArrowheads="1"/>
              </p:cNvSpPr>
              <p:nvPr/>
            </p:nvSpPr>
            <p:spPr bwMode="auto">
              <a:xfrm>
                <a:off x="5907782" y="3112706"/>
                <a:ext cx="38906" cy="9264"/>
              </a:xfrm>
              <a:custGeom>
                <a:avLst/>
                <a:gdLst>
                  <a:gd name="T0" fmla="*/ 83 w 94"/>
                  <a:gd name="T1" fmla="*/ 0 h 24"/>
                  <a:gd name="T2" fmla="*/ 83 w 94"/>
                  <a:gd name="T3" fmla="*/ 0 h 24"/>
                  <a:gd name="T4" fmla="*/ 11 w 94"/>
                  <a:gd name="T5" fmla="*/ 0 h 24"/>
                  <a:gd name="T6" fmla="*/ 0 w 94"/>
                  <a:gd name="T7" fmla="*/ 12 h 24"/>
                  <a:gd name="T8" fmla="*/ 11 w 94"/>
                  <a:gd name="T9" fmla="*/ 23 h 24"/>
                  <a:gd name="T10" fmla="*/ 83 w 94"/>
                  <a:gd name="T11" fmla="*/ 23 h 24"/>
                  <a:gd name="T12" fmla="*/ 93 w 94"/>
                  <a:gd name="T13" fmla="*/ 12 h 24"/>
                  <a:gd name="T14" fmla="*/ 83 w 94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24">
                    <a:moveTo>
                      <a:pt x="83" y="0"/>
                    </a:moveTo>
                    <a:lnTo>
                      <a:pt x="83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9" y="23"/>
                      <a:pt x="93" y="18"/>
                      <a:pt x="93" y="12"/>
                    </a:cubicBezTo>
                    <a:cubicBezTo>
                      <a:pt x="93" y="6"/>
                      <a:pt x="89" y="0"/>
                      <a:pt x="8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43" name="Freeform 71"/>
              <p:cNvSpPr>
                <a:spLocks noChangeArrowheads="1"/>
              </p:cNvSpPr>
              <p:nvPr/>
            </p:nvSpPr>
            <p:spPr bwMode="auto">
              <a:xfrm>
                <a:off x="5854053" y="2862595"/>
                <a:ext cx="146362" cy="242700"/>
              </a:xfrm>
              <a:custGeom>
                <a:avLst/>
                <a:gdLst>
                  <a:gd name="T0" fmla="*/ 304 w 350"/>
                  <a:gd name="T1" fmla="*/ 0 h 577"/>
                  <a:gd name="T2" fmla="*/ 304 w 350"/>
                  <a:gd name="T3" fmla="*/ 0 h 577"/>
                  <a:gd name="T4" fmla="*/ 81 w 350"/>
                  <a:gd name="T5" fmla="*/ 0 h 577"/>
                  <a:gd name="T6" fmla="*/ 36 w 350"/>
                  <a:gd name="T7" fmla="*/ 45 h 577"/>
                  <a:gd name="T8" fmla="*/ 36 w 350"/>
                  <a:gd name="T9" fmla="*/ 311 h 577"/>
                  <a:gd name="T10" fmla="*/ 11 w 350"/>
                  <a:gd name="T11" fmla="*/ 311 h 577"/>
                  <a:gd name="T12" fmla="*/ 0 w 350"/>
                  <a:gd name="T13" fmla="*/ 323 h 577"/>
                  <a:gd name="T14" fmla="*/ 11 w 350"/>
                  <a:gd name="T15" fmla="*/ 334 h 577"/>
                  <a:gd name="T16" fmla="*/ 36 w 350"/>
                  <a:gd name="T17" fmla="*/ 334 h 577"/>
                  <a:gd name="T18" fmla="*/ 36 w 350"/>
                  <a:gd name="T19" fmla="*/ 505 h 577"/>
                  <a:gd name="T20" fmla="*/ 81 w 350"/>
                  <a:gd name="T21" fmla="*/ 550 h 577"/>
                  <a:gd name="T22" fmla="*/ 241 w 350"/>
                  <a:gd name="T23" fmla="*/ 550 h 577"/>
                  <a:gd name="T24" fmla="*/ 241 w 350"/>
                  <a:gd name="T25" fmla="*/ 564 h 577"/>
                  <a:gd name="T26" fmla="*/ 253 w 350"/>
                  <a:gd name="T27" fmla="*/ 576 h 577"/>
                  <a:gd name="T28" fmla="*/ 264 w 350"/>
                  <a:gd name="T29" fmla="*/ 564 h 577"/>
                  <a:gd name="T30" fmla="*/ 264 w 350"/>
                  <a:gd name="T31" fmla="*/ 550 h 577"/>
                  <a:gd name="T32" fmla="*/ 304 w 350"/>
                  <a:gd name="T33" fmla="*/ 550 h 577"/>
                  <a:gd name="T34" fmla="*/ 349 w 350"/>
                  <a:gd name="T35" fmla="*/ 505 h 577"/>
                  <a:gd name="T36" fmla="*/ 349 w 350"/>
                  <a:gd name="T37" fmla="*/ 45 h 577"/>
                  <a:gd name="T38" fmla="*/ 304 w 350"/>
                  <a:gd name="T39" fmla="*/ 0 h 577"/>
                  <a:gd name="T40" fmla="*/ 328 w 350"/>
                  <a:gd name="T41" fmla="*/ 437 h 577"/>
                  <a:gd name="T42" fmla="*/ 328 w 350"/>
                  <a:gd name="T43" fmla="*/ 437 h 577"/>
                  <a:gd name="T44" fmla="*/ 58 w 350"/>
                  <a:gd name="T45" fmla="*/ 437 h 577"/>
                  <a:gd name="T46" fmla="*/ 58 w 350"/>
                  <a:gd name="T47" fmla="*/ 112 h 577"/>
                  <a:gd name="T48" fmla="*/ 328 w 350"/>
                  <a:gd name="T49" fmla="*/ 112 h 577"/>
                  <a:gd name="T50" fmla="*/ 328 w 350"/>
                  <a:gd name="T51" fmla="*/ 43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0" h="577">
                    <a:moveTo>
                      <a:pt x="304" y="0"/>
                    </a:moveTo>
                    <a:lnTo>
                      <a:pt x="304" y="0"/>
                    </a:lnTo>
                    <a:cubicBezTo>
                      <a:pt x="81" y="0"/>
                      <a:pt x="81" y="0"/>
                      <a:pt x="81" y="0"/>
                    </a:cubicBezTo>
                    <a:cubicBezTo>
                      <a:pt x="56" y="0"/>
                      <a:pt x="36" y="20"/>
                      <a:pt x="36" y="45"/>
                    </a:cubicBezTo>
                    <a:cubicBezTo>
                      <a:pt x="36" y="311"/>
                      <a:pt x="36" y="311"/>
                      <a:pt x="36" y="311"/>
                    </a:cubicBezTo>
                    <a:cubicBezTo>
                      <a:pt x="11" y="311"/>
                      <a:pt x="11" y="311"/>
                      <a:pt x="11" y="311"/>
                    </a:cubicBezTo>
                    <a:cubicBezTo>
                      <a:pt x="5" y="311"/>
                      <a:pt x="0" y="316"/>
                      <a:pt x="0" y="323"/>
                    </a:cubicBezTo>
                    <a:cubicBezTo>
                      <a:pt x="0" y="329"/>
                      <a:pt x="5" y="334"/>
                      <a:pt x="11" y="334"/>
                    </a:cubicBezTo>
                    <a:cubicBezTo>
                      <a:pt x="36" y="334"/>
                      <a:pt x="36" y="334"/>
                      <a:pt x="36" y="334"/>
                    </a:cubicBezTo>
                    <a:cubicBezTo>
                      <a:pt x="36" y="505"/>
                      <a:pt x="36" y="505"/>
                      <a:pt x="36" y="505"/>
                    </a:cubicBezTo>
                    <a:cubicBezTo>
                      <a:pt x="36" y="530"/>
                      <a:pt x="56" y="550"/>
                      <a:pt x="81" y="550"/>
                    </a:cubicBezTo>
                    <a:cubicBezTo>
                      <a:pt x="241" y="550"/>
                      <a:pt x="241" y="550"/>
                      <a:pt x="241" y="550"/>
                    </a:cubicBezTo>
                    <a:cubicBezTo>
                      <a:pt x="241" y="564"/>
                      <a:pt x="241" y="564"/>
                      <a:pt x="241" y="564"/>
                    </a:cubicBezTo>
                    <a:cubicBezTo>
                      <a:pt x="241" y="570"/>
                      <a:pt x="246" y="576"/>
                      <a:pt x="253" y="576"/>
                    </a:cubicBezTo>
                    <a:cubicBezTo>
                      <a:pt x="259" y="576"/>
                      <a:pt x="264" y="570"/>
                      <a:pt x="264" y="564"/>
                    </a:cubicBezTo>
                    <a:cubicBezTo>
                      <a:pt x="264" y="550"/>
                      <a:pt x="264" y="550"/>
                      <a:pt x="264" y="550"/>
                    </a:cubicBezTo>
                    <a:cubicBezTo>
                      <a:pt x="304" y="550"/>
                      <a:pt x="304" y="550"/>
                      <a:pt x="304" y="550"/>
                    </a:cubicBezTo>
                    <a:cubicBezTo>
                      <a:pt x="329" y="550"/>
                      <a:pt x="349" y="530"/>
                      <a:pt x="349" y="505"/>
                    </a:cubicBezTo>
                    <a:cubicBezTo>
                      <a:pt x="349" y="45"/>
                      <a:pt x="349" y="45"/>
                      <a:pt x="349" y="45"/>
                    </a:cubicBezTo>
                    <a:cubicBezTo>
                      <a:pt x="349" y="20"/>
                      <a:pt x="329" y="0"/>
                      <a:pt x="304" y="0"/>
                    </a:cubicBezTo>
                    <a:close/>
                    <a:moveTo>
                      <a:pt x="328" y="437"/>
                    </a:moveTo>
                    <a:lnTo>
                      <a:pt x="328" y="437"/>
                    </a:lnTo>
                    <a:cubicBezTo>
                      <a:pt x="58" y="437"/>
                      <a:pt x="58" y="437"/>
                      <a:pt x="58" y="437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328" y="112"/>
                      <a:pt x="328" y="112"/>
                      <a:pt x="328" y="112"/>
                    </a:cubicBezTo>
                    <a:lnTo>
                      <a:pt x="328" y="43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7" name="Group 376"/>
          <p:cNvGrpSpPr/>
          <p:nvPr/>
        </p:nvGrpSpPr>
        <p:grpSpPr>
          <a:xfrm>
            <a:off x="6521018" y="2793118"/>
            <a:ext cx="429822" cy="429822"/>
            <a:chOff x="6521018" y="2793118"/>
            <a:chExt cx="429822" cy="429822"/>
          </a:xfrm>
        </p:grpSpPr>
        <p:sp>
          <p:nvSpPr>
            <p:cNvPr id="3090" name="Freeform 18"/>
            <p:cNvSpPr>
              <a:spLocks noChangeArrowheads="1"/>
            </p:cNvSpPr>
            <p:nvPr/>
          </p:nvSpPr>
          <p:spPr bwMode="auto">
            <a:xfrm>
              <a:off x="6521018" y="2793118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ChangeArrowheads="1"/>
            </p:cNvSpPr>
            <p:nvPr/>
          </p:nvSpPr>
          <p:spPr bwMode="auto">
            <a:xfrm>
              <a:off x="6609946" y="2990429"/>
              <a:ext cx="218616" cy="129688"/>
            </a:xfrm>
            <a:custGeom>
              <a:avLst/>
              <a:gdLst>
                <a:gd name="T0" fmla="*/ 420 w 522"/>
                <a:gd name="T1" fmla="*/ 247 h 308"/>
                <a:gd name="T2" fmla="*/ 420 w 522"/>
                <a:gd name="T3" fmla="*/ 247 h 308"/>
                <a:gd name="T4" fmla="*/ 420 w 522"/>
                <a:gd name="T5" fmla="*/ 286 h 308"/>
                <a:gd name="T6" fmla="*/ 82 w 522"/>
                <a:gd name="T7" fmla="*/ 286 h 308"/>
                <a:gd name="T8" fmla="*/ 82 w 522"/>
                <a:gd name="T9" fmla="*/ 21 h 308"/>
                <a:gd name="T10" fmla="*/ 274 w 522"/>
                <a:gd name="T11" fmla="*/ 21 h 308"/>
                <a:gd name="T12" fmla="*/ 274 w 522"/>
                <a:gd name="T13" fmla="*/ 0 h 308"/>
                <a:gd name="T14" fmla="*/ 42 w 522"/>
                <a:gd name="T15" fmla="*/ 0 h 308"/>
                <a:gd name="T16" fmla="*/ 0 w 522"/>
                <a:gd name="T17" fmla="*/ 44 h 308"/>
                <a:gd name="T18" fmla="*/ 0 w 522"/>
                <a:gd name="T19" fmla="*/ 263 h 308"/>
                <a:gd name="T20" fmla="*/ 42 w 522"/>
                <a:gd name="T21" fmla="*/ 307 h 308"/>
                <a:gd name="T22" fmla="*/ 478 w 522"/>
                <a:gd name="T23" fmla="*/ 307 h 308"/>
                <a:gd name="T24" fmla="*/ 521 w 522"/>
                <a:gd name="T25" fmla="*/ 263 h 308"/>
                <a:gd name="T26" fmla="*/ 521 w 522"/>
                <a:gd name="T27" fmla="*/ 247 h 308"/>
                <a:gd name="T28" fmla="*/ 420 w 522"/>
                <a:gd name="T29" fmla="*/ 24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2" h="308">
                  <a:moveTo>
                    <a:pt x="420" y="247"/>
                  </a:moveTo>
                  <a:lnTo>
                    <a:pt x="420" y="247"/>
                  </a:lnTo>
                  <a:cubicBezTo>
                    <a:pt x="420" y="286"/>
                    <a:pt x="420" y="286"/>
                    <a:pt x="420" y="286"/>
                  </a:cubicBezTo>
                  <a:cubicBezTo>
                    <a:pt x="82" y="286"/>
                    <a:pt x="82" y="286"/>
                    <a:pt x="82" y="286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87"/>
                    <a:pt x="19" y="307"/>
                    <a:pt x="42" y="307"/>
                  </a:cubicBezTo>
                  <a:cubicBezTo>
                    <a:pt x="478" y="307"/>
                    <a:pt x="478" y="307"/>
                    <a:pt x="478" y="307"/>
                  </a:cubicBezTo>
                  <a:cubicBezTo>
                    <a:pt x="502" y="307"/>
                    <a:pt x="521" y="287"/>
                    <a:pt x="521" y="263"/>
                  </a:cubicBezTo>
                  <a:cubicBezTo>
                    <a:pt x="521" y="247"/>
                    <a:pt x="521" y="247"/>
                    <a:pt x="521" y="247"/>
                  </a:cubicBezTo>
                  <a:lnTo>
                    <a:pt x="420" y="24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 noChangeArrowheads="1"/>
            </p:cNvSpPr>
            <p:nvPr/>
          </p:nvSpPr>
          <p:spPr bwMode="auto">
            <a:xfrm>
              <a:off x="6734076" y="2864447"/>
              <a:ext cx="129688" cy="220469"/>
            </a:xfrm>
            <a:custGeom>
              <a:avLst/>
              <a:gdLst>
                <a:gd name="T0" fmla="*/ 264 w 309"/>
                <a:gd name="T1" fmla="*/ 522 h 523"/>
                <a:gd name="T2" fmla="*/ 264 w 309"/>
                <a:gd name="T3" fmla="*/ 522 h 523"/>
                <a:gd name="T4" fmla="*/ 308 w 309"/>
                <a:gd name="T5" fmla="*/ 479 h 523"/>
                <a:gd name="T6" fmla="*/ 308 w 309"/>
                <a:gd name="T7" fmla="*/ 43 h 523"/>
                <a:gd name="T8" fmla="*/ 264 w 309"/>
                <a:gd name="T9" fmla="*/ 0 h 523"/>
                <a:gd name="T10" fmla="*/ 45 w 309"/>
                <a:gd name="T11" fmla="*/ 0 h 523"/>
                <a:gd name="T12" fmla="*/ 0 w 309"/>
                <a:gd name="T13" fmla="*/ 43 h 523"/>
                <a:gd name="T14" fmla="*/ 0 w 309"/>
                <a:gd name="T15" fmla="*/ 479 h 523"/>
                <a:gd name="T16" fmla="*/ 45 w 309"/>
                <a:gd name="T17" fmla="*/ 522 h 523"/>
                <a:gd name="T18" fmla="*/ 264 w 309"/>
                <a:gd name="T19" fmla="*/ 522 h 523"/>
                <a:gd name="T20" fmla="*/ 22 w 309"/>
                <a:gd name="T21" fmla="*/ 420 h 523"/>
                <a:gd name="T22" fmla="*/ 22 w 309"/>
                <a:gd name="T23" fmla="*/ 420 h 523"/>
                <a:gd name="T24" fmla="*/ 22 w 309"/>
                <a:gd name="T25" fmla="*/ 319 h 523"/>
                <a:gd name="T26" fmla="*/ 22 w 309"/>
                <a:gd name="T27" fmla="*/ 298 h 523"/>
                <a:gd name="T28" fmla="*/ 22 w 309"/>
                <a:gd name="T29" fmla="*/ 82 h 523"/>
                <a:gd name="T30" fmla="*/ 287 w 309"/>
                <a:gd name="T31" fmla="*/ 82 h 523"/>
                <a:gd name="T32" fmla="*/ 287 w 309"/>
                <a:gd name="T33" fmla="*/ 420 h 523"/>
                <a:gd name="T34" fmla="*/ 224 w 309"/>
                <a:gd name="T35" fmla="*/ 420 h 523"/>
                <a:gd name="T36" fmla="*/ 123 w 309"/>
                <a:gd name="T37" fmla="*/ 420 h 523"/>
                <a:gd name="T38" fmla="*/ 22 w 309"/>
                <a:gd name="T39" fmla="*/ 42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523">
                  <a:moveTo>
                    <a:pt x="264" y="522"/>
                  </a:moveTo>
                  <a:lnTo>
                    <a:pt x="264" y="522"/>
                  </a:lnTo>
                  <a:cubicBezTo>
                    <a:pt x="289" y="522"/>
                    <a:pt x="308" y="502"/>
                    <a:pt x="308" y="479"/>
                  </a:cubicBezTo>
                  <a:cubicBezTo>
                    <a:pt x="308" y="43"/>
                    <a:pt x="308" y="43"/>
                    <a:pt x="308" y="43"/>
                  </a:cubicBezTo>
                  <a:cubicBezTo>
                    <a:pt x="308" y="19"/>
                    <a:pt x="289" y="0"/>
                    <a:pt x="26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502"/>
                    <a:pt x="20" y="522"/>
                    <a:pt x="45" y="522"/>
                  </a:cubicBezTo>
                  <a:lnTo>
                    <a:pt x="264" y="522"/>
                  </a:lnTo>
                  <a:close/>
                  <a:moveTo>
                    <a:pt x="22" y="420"/>
                  </a:moveTo>
                  <a:lnTo>
                    <a:pt x="22" y="420"/>
                  </a:lnTo>
                  <a:cubicBezTo>
                    <a:pt x="22" y="319"/>
                    <a:pt x="22" y="319"/>
                    <a:pt x="22" y="319"/>
                  </a:cubicBezTo>
                  <a:cubicBezTo>
                    <a:pt x="22" y="298"/>
                    <a:pt x="22" y="298"/>
                    <a:pt x="22" y="298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7" y="420"/>
                    <a:pt x="287" y="420"/>
                    <a:pt x="287" y="420"/>
                  </a:cubicBezTo>
                  <a:cubicBezTo>
                    <a:pt x="224" y="420"/>
                    <a:pt x="224" y="420"/>
                    <a:pt x="224" y="420"/>
                  </a:cubicBezTo>
                  <a:cubicBezTo>
                    <a:pt x="123" y="420"/>
                    <a:pt x="123" y="420"/>
                    <a:pt x="123" y="420"/>
                  </a:cubicBezTo>
                  <a:lnTo>
                    <a:pt x="22" y="4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8255125" y="2793118"/>
            <a:ext cx="429822" cy="429822"/>
            <a:chOff x="8255125" y="2793118"/>
            <a:chExt cx="429822" cy="429822"/>
          </a:xfrm>
        </p:grpSpPr>
        <p:sp>
          <p:nvSpPr>
            <p:cNvPr id="3092" name="Freeform 20"/>
            <p:cNvSpPr>
              <a:spLocks noChangeArrowheads="1"/>
            </p:cNvSpPr>
            <p:nvPr/>
          </p:nvSpPr>
          <p:spPr bwMode="auto">
            <a:xfrm>
              <a:off x="8255125" y="2793118"/>
              <a:ext cx="429822" cy="429822"/>
            </a:xfrm>
            <a:custGeom>
              <a:avLst/>
              <a:gdLst>
                <a:gd name="T0" fmla="*/ 1023 w 1024"/>
                <a:gd name="T1" fmla="*/ 511 h 1022"/>
                <a:gd name="T2" fmla="*/ 1023 w 1024"/>
                <a:gd name="T3" fmla="*/ 511 h 1022"/>
                <a:gd name="T4" fmla="*/ 512 w 1024"/>
                <a:gd name="T5" fmla="*/ 1021 h 1022"/>
                <a:gd name="T6" fmla="*/ 0 w 1024"/>
                <a:gd name="T7" fmla="*/ 511 h 1022"/>
                <a:gd name="T8" fmla="*/ 512 w 1024"/>
                <a:gd name="T9" fmla="*/ 0 h 1022"/>
                <a:gd name="T10" fmla="*/ 1023 w 1024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2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1"/>
                    <a:pt x="512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2" y="0"/>
                  </a:cubicBezTo>
                  <a:cubicBezTo>
                    <a:pt x="794" y="0"/>
                    <a:pt x="1023" y="228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ChangeArrowheads="1"/>
            </p:cNvSpPr>
            <p:nvPr/>
          </p:nvSpPr>
          <p:spPr bwMode="auto">
            <a:xfrm>
              <a:off x="8381107" y="2844068"/>
              <a:ext cx="176005" cy="294575"/>
            </a:xfrm>
            <a:custGeom>
              <a:avLst/>
              <a:gdLst>
                <a:gd name="T0" fmla="*/ 408 w 421"/>
                <a:gd name="T1" fmla="*/ 0 h 702"/>
                <a:gd name="T2" fmla="*/ 408 w 421"/>
                <a:gd name="T3" fmla="*/ 0 h 702"/>
                <a:gd name="T4" fmla="*/ 12 w 421"/>
                <a:gd name="T5" fmla="*/ 0 h 702"/>
                <a:gd name="T6" fmla="*/ 0 w 421"/>
                <a:gd name="T7" fmla="*/ 13 h 702"/>
                <a:gd name="T8" fmla="*/ 0 w 421"/>
                <a:gd name="T9" fmla="*/ 688 h 702"/>
                <a:gd name="T10" fmla="*/ 12 w 421"/>
                <a:gd name="T11" fmla="*/ 701 h 702"/>
                <a:gd name="T12" fmla="*/ 408 w 421"/>
                <a:gd name="T13" fmla="*/ 701 h 702"/>
                <a:gd name="T14" fmla="*/ 420 w 421"/>
                <a:gd name="T15" fmla="*/ 688 h 702"/>
                <a:gd name="T16" fmla="*/ 420 w 421"/>
                <a:gd name="T17" fmla="*/ 13 h 702"/>
                <a:gd name="T18" fmla="*/ 408 w 421"/>
                <a:gd name="T19" fmla="*/ 0 h 702"/>
                <a:gd name="T20" fmla="*/ 140 w 421"/>
                <a:gd name="T21" fmla="*/ 630 h 702"/>
                <a:gd name="T22" fmla="*/ 140 w 421"/>
                <a:gd name="T23" fmla="*/ 630 h 702"/>
                <a:gd name="T24" fmla="*/ 70 w 421"/>
                <a:gd name="T25" fmla="*/ 630 h 702"/>
                <a:gd name="T26" fmla="*/ 59 w 421"/>
                <a:gd name="T27" fmla="*/ 619 h 702"/>
                <a:gd name="T28" fmla="*/ 70 w 421"/>
                <a:gd name="T29" fmla="*/ 607 h 702"/>
                <a:gd name="T30" fmla="*/ 140 w 421"/>
                <a:gd name="T31" fmla="*/ 607 h 702"/>
                <a:gd name="T32" fmla="*/ 152 w 421"/>
                <a:gd name="T33" fmla="*/ 619 h 702"/>
                <a:gd name="T34" fmla="*/ 140 w 421"/>
                <a:gd name="T35" fmla="*/ 630 h 702"/>
                <a:gd name="T36" fmla="*/ 350 w 421"/>
                <a:gd name="T37" fmla="*/ 630 h 702"/>
                <a:gd name="T38" fmla="*/ 350 w 421"/>
                <a:gd name="T39" fmla="*/ 630 h 702"/>
                <a:gd name="T40" fmla="*/ 280 w 421"/>
                <a:gd name="T41" fmla="*/ 630 h 702"/>
                <a:gd name="T42" fmla="*/ 269 w 421"/>
                <a:gd name="T43" fmla="*/ 619 h 702"/>
                <a:gd name="T44" fmla="*/ 280 w 421"/>
                <a:gd name="T45" fmla="*/ 607 h 702"/>
                <a:gd name="T46" fmla="*/ 350 w 421"/>
                <a:gd name="T47" fmla="*/ 607 h 702"/>
                <a:gd name="T48" fmla="*/ 361 w 421"/>
                <a:gd name="T49" fmla="*/ 619 h 702"/>
                <a:gd name="T50" fmla="*/ 350 w 421"/>
                <a:gd name="T51" fmla="*/ 630 h 702"/>
                <a:gd name="T52" fmla="*/ 374 w 421"/>
                <a:gd name="T53" fmla="*/ 536 h 702"/>
                <a:gd name="T54" fmla="*/ 374 w 421"/>
                <a:gd name="T55" fmla="*/ 536 h 702"/>
                <a:gd name="T56" fmla="*/ 361 w 421"/>
                <a:gd name="T57" fmla="*/ 548 h 702"/>
                <a:gd name="T58" fmla="*/ 59 w 421"/>
                <a:gd name="T59" fmla="*/ 548 h 702"/>
                <a:gd name="T60" fmla="*/ 47 w 421"/>
                <a:gd name="T61" fmla="*/ 536 h 702"/>
                <a:gd name="T62" fmla="*/ 47 w 421"/>
                <a:gd name="T63" fmla="*/ 83 h 702"/>
                <a:gd name="T64" fmla="*/ 59 w 421"/>
                <a:gd name="T65" fmla="*/ 71 h 702"/>
                <a:gd name="T66" fmla="*/ 361 w 421"/>
                <a:gd name="T67" fmla="*/ 71 h 702"/>
                <a:gd name="T68" fmla="*/ 374 w 421"/>
                <a:gd name="T69" fmla="*/ 83 h 702"/>
                <a:gd name="T70" fmla="*/ 374 w 421"/>
                <a:gd name="T71" fmla="*/ 536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1" h="702">
                  <a:moveTo>
                    <a:pt x="408" y="0"/>
                  </a:moveTo>
                  <a:lnTo>
                    <a:pt x="408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3"/>
                  </a:cubicBezTo>
                  <a:cubicBezTo>
                    <a:pt x="0" y="688"/>
                    <a:pt x="0" y="688"/>
                    <a:pt x="0" y="688"/>
                  </a:cubicBezTo>
                  <a:cubicBezTo>
                    <a:pt x="0" y="696"/>
                    <a:pt x="5" y="701"/>
                    <a:pt x="12" y="701"/>
                  </a:cubicBezTo>
                  <a:cubicBezTo>
                    <a:pt x="408" y="701"/>
                    <a:pt x="408" y="701"/>
                    <a:pt x="408" y="701"/>
                  </a:cubicBezTo>
                  <a:cubicBezTo>
                    <a:pt x="415" y="701"/>
                    <a:pt x="420" y="696"/>
                    <a:pt x="420" y="688"/>
                  </a:cubicBezTo>
                  <a:cubicBezTo>
                    <a:pt x="420" y="13"/>
                    <a:pt x="420" y="13"/>
                    <a:pt x="420" y="13"/>
                  </a:cubicBezTo>
                  <a:cubicBezTo>
                    <a:pt x="420" y="5"/>
                    <a:pt x="415" y="0"/>
                    <a:pt x="408" y="0"/>
                  </a:cubicBezTo>
                  <a:close/>
                  <a:moveTo>
                    <a:pt x="140" y="630"/>
                  </a:moveTo>
                  <a:lnTo>
                    <a:pt x="140" y="630"/>
                  </a:lnTo>
                  <a:cubicBezTo>
                    <a:pt x="70" y="630"/>
                    <a:pt x="70" y="630"/>
                    <a:pt x="70" y="630"/>
                  </a:cubicBezTo>
                  <a:cubicBezTo>
                    <a:pt x="64" y="630"/>
                    <a:pt x="59" y="625"/>
                    <a:pt x="59" y="619"/>
                  </a:cubicBezTo>
                  <a:cubicBezTo>
                    <a:pt x="59" y="612"/>
                    <a:pt x="64" y="607"/>
                    <a:pt x="70" y="607"/>
                  </a:cubicBezTo>
                  <a:cubicBezTo>
                    <a:pt x="140" y="607"/>
                    <a:pt x="140" y="607"/>
                    <a:pt x="140" y="607"/>
                  </a:cubicBezTo>
                  <a:cubicBezTo>
                    <a:pt x="147" y="607"/>
                    <a:pt x="152" y="612"/>
                    <a:pt x="152" y="619"/>
                  </a:cubicBezTo>
                  <a:cubicBezTo>
                    <a:pt x="152" y="625"/>
                    <a:pt x="147" y="630"/>
                    <a:pt x="140" y="630"/>
                  </a:cubicBezTo>
                  <a:close/>
                  <a:moveTo>
                    <a:pt x="350" y="630"/>
                  </a:moveTo>
                  <a:lnTo>
                    <a:pt x="350" y="630"/>
                  </a:lnTo>
                  <a:cubicBezTo>
                    <a:pt x="280" y="630"/>
                    <a:pt x="280" y="630"/>
                    <a:pt x="280" y="630"/>
                  </a:cubicBezTo>
                  <a:cubicBezTo>
                    <a:pt x="274" y="630"/>
                    <a:pt x="269" y="625"/>
                    <a:pt x="269" y="619"/>
                  </a:cubicBezTo>
                  <a:cubicBezTo>
                    <a:pt x="269" y="612"/>
                    <a:pt x="274" y="607"/>
                    <a:pt x="280" y="607"/>
                  </a:cubicBezTo>
                  <a:cubicBezTo>
                    <a:pt x="350" y="607"/>
                    <a:pt x="350" y="607"/>
                    <a:pt x="350" y="607"/>
                  </a:cubicBezTo>
                  <a:cubicBezTo>
                    <a:pt x="356" y="607"/>
                    <a:pt x="361" y="612"/>
                    <a:pt x="361" y="619"/>
                  </a:cubicBezTo>
                  <a:cubicBezTo>
                    <a:pt x="361" y="625"/>
                    <a:pt x="356" y="630"/>
                    <a:pt x="350" y="630"/>
                  </a:cubicBezTo>
                  <a:close/>
                  <a:moveTo>
                    <a:pt x="374" y="536"/>
                  </a:moveTo>
                  <a:lnTo>
                    <a:pt x="374" y="536"/>
                  </a:lnTo>
                  <a:cubicBezTo>
                    <a:pt x="374" y="543"/>
                    <a:pt x="369" y="548"/>
                    <a:pt x="361" y="548"/>
                  </a:cubicBezTo>
                  <a:cubicBezTo>
                    <a:pt x="59" y="548"/>
                    <a:pt x="59" y="548"/>
                    <a:pt x="59" y="548"/>
                  </a:cubicBezTo>
                  <a:cubicBezTo>
                    <a:pt x="52" y="548"/>
                    <a:pt x="47" y="543"/>
                    <a:pt x="47" y="53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52" y="71"/>
                    <a:pt x="59" y="71"/>
                  </a:cubicBezTo>
                  <a:cubicBezTo>
                    <a:pt x="361" y="71"/>
                    <a:pt x="361" y="71"/>
                    <a:pt x="361" y="71"/>
                  </a:cubicBezTo>
                  <a:cubicBezTo>
                    <a:pt x="369" y="71"/>
                    <a:pt x="374" y="76"/>
                    <a:pt x="374" y="83"/>
                  </a:cubicBezTo>
                  <a:lnTo>
                    <a:pt x="374" y="5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7" name="Group 3446"/>
          <p:cNvGrpSpPr/>
          <p:nvPr/>
        </p:nvGrpSpPr>
        <p:grpSpPr>
          <a:xfrm>
            <a:off x="7388071" y="3725943"/>
            <a:ext cx="429822" cy="429822"/>
            <a:chOff x="7388071" y="3725943"/>
            <a:chExt cx="429822" cy="429822"/>
          </a:xfrm>
        </p:grpSpPr>
        <p:sp>
          <p:nvSpPr>
            <p:cNvPr id="3101" name="Freeform 29"/>
            <p:cNvSpPr>
              <a:spLocks noChangeArrowheads="1"/>
            </p:cNvSpPr>
            <p:nvPr/>
          </p:nvSpPr>
          <p:spPr bwMode="auto">
            <a:xfrm>
              <a:off x="7388071" y="3725943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ChangeArrowheads="1"/>
            </p:cNvSpPr>
            <p:nvPr/>
          </p:nvSpPr>
          <p:spPr bwMode="auto">
            <a:xfrm>
              <a:off x="7456621" y="3831545"/>
              <a:ext cx="292723" cy="218616"/>
            </a:xfrm>
            <a:custGeom>
              <a:avLst/>
              <a:gdLst>
                <a:gd name="T0" fmla="*/ 678 w 696"/>
                <a:gd name="T1" fmla="*/ 198 h 521"/>
                <a:gd name="T2" fmla="*/ 551 w 696"/>
                <a:gd name="T3" fmla="*/ 99 h 521"/>
                <a:gd name="T4" fmla="*/ 345 w 696"/>
                <a:gd name="T5" fmla="*/ 138 h 521"/>
                <a:gd name="T6" fmla="*/ 381 w 696"/>
                <a:gd name="T7" fmla="*/ 11 h 521"/>
                <a:gd name="T8" fmla="*/ 357 w 696"/>
                <a:gd name="T9" fmla="*/ 11 h 521"/>
                <a:gd name="T10" fmla="*/ 321 w 696"/>
                <a:gd name="T11" fmla="*/ 138 h 521"/>
                <a:gd name="T12" fmla="*/ 143 w 696"/>
                <a:gd name="T13" fmla="*/ 99 h 521"/>
                <a:gd name="T14" fmla="*/ 0 w 696"/>
                <a:gd name="T15" fmla="*/ 422 h 521"/>
                <a:gd name="T16" fmla="*/ 163 w 696"/>
                <a:gd name="T17" fmla="*/ 483 h 521"/>
                <a:gd name="T18" fmla="*/ 195 w 696"/>
                <a:gd name="T19" fmla="*/ 402 h 521"/>
                <a:gd name="T20" fmla="*/ 325 w 696"/>
                <a:gd name="T21" fmla="*/ 371 h 521"/>
                <a:gd name="T22" fmla="*/ 449 w 696"/>
                <a:gd name="T23" fmla="*/ 417 h 521"/>
                <a:gd name="T24" fmla="*/ 531 w 696"/>
                <a:gd name="T25" fmla="*/ 481 h 521"/>
                <a:gd name="T26" fmla="*/ 609 w 696"/>
                <a:gd name="T27" fmla="*/ 520 h 521"/>
                <a:gd name="T28" fmla="*/ 678 w 696"/>
                <a:gd name="T29" fmla="*/ 198 h 521"/>
                <a:gd name="T30" fmla="*/ 155 w 696"/>
                <a:gd name="T31" fmla="*/ 279 h 521"/>
                <a:gd name="T32" fmla="*/ 131 w 696"/>
                <a:gd name="T33" fmla="*/ 302 h 521"/>
                <a:gd name="T34" fmla="*/ 109 w 696"/>
                <a:gd name="T35" fmla="*/ 302 h 521"/>
                <a:gd name="T36" fmla="*/ 85 w 696"/>
                <a:gd name="T37" fmla="*/ 279 h 521"/>
                <a:gd name="T38" fmla="*/ 85 w 696"/>
                <a:gd name="T39" fmla="*/ 255 h 521"/>
                <a:gd name="T40" fmla="*/ 109 w 696"/>
                <a:gd name="T41" fmla="*/ 232 h 521"/>
                <a:gd name="T42" fmla="*/ 131 w 696"/>
                <a:gd name="T43" fmla="*/ 232 h 521"/>
                <a:gd name="T44" fmla="*/ 155 w 696"/>
                <a:gd name="T45" fmla="*/ 255 h 521"/>
                <a:gd name="T46" fmla="*/ 155 w 696"/>
                <a:gd name="T47" fmla="*/ 279 h 521"/>
                <a:gd name="T48" fmla="*/ 319 w 696"/>
                <a:gd name="T49" fmla="*/ 279 h 521"/>
                <a:gd name="T50" fmla="*/ 283 w 696"/>
                <a:gd name="T51" fmla="*/ 266 h 521"/>
                <a:gd name="T52" fmla="*/ 319 w 696"/>
                <a:gd name="T53" fmla="*/ 255 h 521"/>
                <a:gd name="T54" fmla="*/ 319 w 696"/>
                <a:gd name="T55" fmla="*/ 279 h 521"/>
                <a:gd name="T56" fmla="*/ 412 w 696"/>
                <a:gd name="T57" fmla="*/ 279 h 521"/>
                <a:gd name="T58" fmla="*/ 377 w 696"/>
                <a:gd name="T59" fmla="*/ 266 h 521"/>
                <a:gd name="T60" fmla="*/ 412 w 696"/>
                <a:gd name="T61" fmla="*/ 255 h 521"/>
                <a:gd name="T62" fmla="*/ 412 w 696"/>
                <a:gd name="T63" fmla="*/ 279 h 521"/>
                <a:gd name="T64" fmla="*/ 493 w 696"/>
                <a:gd name="T65" fmla="*/ 334 h 521"/>
                <a:gd name="T66" fmla="*/ 493 w 696"/>
                <a:gd name="T67" fmla="*/ 276 h 521"/>
                <a:gd name="T68" fmla="*/ 493 w 696"/>
                <a:gd name="T69" fmla="*/ 334 h 521"/>
                <a:gd name="T70" fmla="*/ 493 w 696"/>
                <a:gd name="T71" fmla="*/ 247 h 521"/>
                <a:gd name="T72" fmla="*/ 493 w 696"/>
                <a:gd name="T73" fmla="*/ 188 h 521"/>
                <a:gd name="T74" fmla="*/ 493 w 696"/>
                <a:gd name="T75" fmla="*/ 247 h 521"/>
                <a:gd name="T76" fmla="*/ 580 w 696"/>
                <a:gd name="T77" fmla="*/ 334 h 521"/>
                <a:gd name="T78" fmla="*/ 580 w 696"/>
                <a:gd name="T79" fmla="*/ 276 h 521"/>
                <a:gd name="T80" fmla="*/ 580 w 696"/>
                <a:gd name="T81" fmla="*/ 334 h 521"/>
                <a:gd name="T82" fmla="*/ 580 w 696"/>
                <a:gd name="T83" fmla="*/ 247 h 521"/>
                <a:gd name="T84" fmla="*/ 580 w 696"/>
                <a:gd name="T85" fmla="*/ 188 h 521"/>
                <a:gd name="T86" fmla="*/ 580 w 696"/>
                <a:gd name="T87" fmla="*/ 247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96" h="521">
                  <a:moveTo>
                    <a:pt x="678" y="198"/>
                  </a:moveTo>
                  <a:lnTo>
                    <a:pt x="678" y="198"/>
                  </a:lnTo>
                  <a:cubicBezTo>
                    <a:pt x="678" y="196"/>
                    <a:pt x="678" y="194"/>
                    <a:pt x="677" y="193"/>
                  </a:cubicBezTo>
                  <a:cubicBezTo>
                    <a:pt x="667" y="136"/>
                    <a:pt x="618" y="99"/>
                    <a:pt x="551" y="99"/>
                  </a:cubicBezTo>
                  <a:cubicBezTo>
                    <a:pt x="523" y="99"/>
                    <a:pt x="494" y="113"/>
                    <a:pt x="470" y="138"/>
                  </a:cubicBezTo>
                  <a:cubicBezTo>
                    <a:pt x="345" y="138"/>
                    <a:pt x="345" y="138"/>
                    <a:pt x="345" y="138"/>
                  </a:cubicBezTo>
                  <a:cubicBezTo>
                    <a:pt x="345" y="108"/>
                    <a:pt x="352" y="99"/>
                    <a:pt x="361" y="87"/>
                  </a:cubicBezTo>
                  <a:cubicBezTo>
                    <a:pt x="370" y="73"/>
                    <a:pt x="381" y="57"/>
                    <a:pt x="381" y="11"/>
                  </a:cubicBezTo>
                  <a:cubicBezTo>
                    <a:pt x="381" y="5"/>
                    <a:pt x="376" y="0"/>
                    <a:pt x="369" y="0"/>
                  </a:cubicBezTo>
                  <a:cubicBezTo>
                    <a:pt x="363" y="0"/>
                    <a:pt x="357" y="5"/>
                    <a:pt x="357" y="11"/>
                  </a:cubicBezTo>
                  <a:cubicBezTo>
                    <a:pt x="357" y="50"/>
                    <a:pt x="349" y="61"/>
                    <a:pt x="341" y="74"/>
                  </a:cubicBezTo>
                  <a:cubicBezTo>
                    <a:pt x="332" y="86"/>
                    <a:pt x="322" y="101"/>
                    <a:pt x="321" y="138"/>
                  </a:cubicBezTo>
                  <a:cubicBezTo>
                    <a:pt x="225" y="138"/>
                    <a:pt x="225" y="138"/>
                    <a:pt x="225" y="138"/>
                  </a:cubicBezTo>
                  <a:cubicBezTo>
                    <a:pt x="201" y="113"/>
                    <a:pt x="172" y="99"/>
                    <a:pt x="143" y="99"/>
                  </a:cubicBezTo>
                  <a:cubicBezTo>
                    <a:pt x="78" y="99"/>
                    <a:pt x="26" y="141"/>
                    <a:pt x="17" y="203"/>
                  </a:cubicBezTo>
                  <a:cubicBezTo>
                    <a:pt x="13" y="253"/>
                    <a:pt x="0" y="417"/>
                    <a:pt x="0" y="422"/>
                  </a:cubicBezTo>
                  <a:cubicBezTo>
                    <a:pt x="0" y="467"/>
                    <a:pt x="37" y="520"/>
                    <a:pt x="85" y="520"/>
                  </a:cubicBezTo>
                  <a:cubicBezTo>
                    <a:pt x="134" y="520"/>
                    <a:pt x="154" y="501"/>
                    <a:pt x="163" y="483"/>
                  </a:cubicBezTo>
                  <a:cubicBezTo>
                    <a:pt x="163" y="482"/>
                    <a:pt x="163" y="482"/>
                    <a:pt x="164" y="481"/>
                  </a:cubicBezTo>
                  <a:cubicBezTo>
                    <a:pt x="195" y="402"/>
                    <a:pt x="195" y="402"/>
                    <a:pt x="195" y="402"/>
                  </a:cubicBezTo>
                  <a:cubicBezTo>
                    <a:pt x="209" y="414"/>
                    <a:pt x="225" y="423"/>
                    <a:pt x="245" y="423"/>
                  </a:cubicBezTo>
                  <a:cubicBezTo>
                    <a:pt x="281" y="423"/>
                    <a:pt x="313" y="398"/>
                    <a:pt x="325" y="371"/>
                  </a:cubicBezTo>
                  <a:cubicBezTo>
                    <a:pt x="370" y="371"/>
                    <a:pt x="370" y="371"/>
                    <a:pt x="370" y="371"/>
                  </a:cubicBezTo>
                  <a:cubicBezTo>
                    <a:pt x="382" y="397"/>
                    <a:pt x="415" y="417"/>
                    <a:pt x="449" y="417"/>
                  </a:cubicBezTo>
                  <a:cubicBezTo>
                    <a:pt x="466" y="417"/>
                    <a:pt x="484" y="416"/>
                    <a:pt x="499" y="407"/>
                  </a:cubicBezTo>
                  <a:cubicBezTo>
                    <a:pt x="531" y="481"/>
                    <a:pt x="531" y="481"/>
                    <a:pt x="531" y="481"/>
                  </a:cubicBezTo>
                  <a:cubicBezTo>
                    <a:pt x="531" y="482"/>
                    <a:pt x="532" y="483"/>
                    <a:pt x="532" y="483"/>
                  </a:cubicBezTo>
                  <a:cubicBezTo>
                    <a:pt x="541" y="501"/>
                    <a:pt x="561" y="520"/>
                    <a:pt x="609" y="520"/>
                  </a:cubicBezTo>
                  <a:cubicBezTo>
                    <a:pt x="655" y="520"/>
                    <a:pt x="695" y="478"/>
                    <a:pt x="695" y="429"/>
                  </a:cubicBezTo>
                  <a:cubicBezTo>
                    <a:pt x="695" y="423"/>
                    <a:pt x="682" y="251"/>
                    <a:pt x="678" y="198"/>
                  </a:cubicBezTo>
                  <a:close/>
                  <a:moveTo>
                    <a:pt x="155" y="279"/>
                  </a:moveTo>
                  <a:lnTo>
                    <a:pt x="155" y="279"/>
                  </a:lnTo>
                  <a:cubicBezTo>
                    <a:pt x="131" y="279"/>
                    <a:pt x="131" y="279"/>
                    <a:pt x="131" y="279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8"/>
                    <a:pt x="126" y="313"/>
                    <a:pt x="120" y="313"/>
                  </a:cubicBezTo>
                  <a:cubicBezTo>
                    <a:pt x="114" y="313"/>
                    <a:pt x="109" y="308"/>
                    <a:pt x="109" y="302"/>
                  </a:cubicBezTo>
                  <a:cubicBezTo>
                    <a:pt x="109" y="279"/>
                    <a:pt x="109" y="279"/>
                    <a:pt x="109" y="279"/>
                  </a:cubicBezTo>
                  <a:cubicBezTo>
                    <a:pt x="85" y="279"/>
                    <a:pt x="85" y="279"/>
                    <a:pt x="85" y="279"/>
                  </a:cubicBezTo>
                  <a:cubicBezTo>
                    <a:pt x="78" y="279"/>
                    <a:pt x="73" y="274"/>
                    <a:pt x="73" y="266"/>
                  </a:cubicBezTo>
                  <a:cubicBezTo>
                    <a:pt x="73" y="260"/>
                    <a:pt x="78" y="255"/>
                    <a:pt x="85" y="255"/>
                  </a:cubicBezTo>
                  <a:cubicBezTo>
                    <a:pt x="109" y="255"/>
                    <a:pt x="109" y="255"/>
                    <a:pt x="109" y="25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09" y="226"/>
                    <a:pt x="114" y="219"/>
                    <a:pt x="120" y="219"/>
                  </a:cubicBezTo>
                  <a:cubicBezTo>
                    <a:pt x="126" y="219"/>
                    <a:pt x="131" y="226"/>
                    <a:pt x="131" y="232"/>
                  </a:cubicBezTo>
                  <a:cubicBezTo>
                    <a:pt x="131" y="255"/>
                    <a:pt x="131" y="255"/>
                    <a:pt x="131" y="255"/>
                  </a:cubicBezTo>
                  <a:cubicBezTo>
                    <a:pt x="155" y="255"/>
                    <a:pt x="155" y="255"/>
                    <a:pt x="155" y="255"/>
                  </a:cubicBezTo>
                  <a:cubicBezTo>
                    <a:pt x="162" y="255"/>
                    <a:pt x="167" y="260"/>
                    <a:pt x="167" y="266"/>
                  </a:cubicBezTo>
                  <a:cubicBezTo>
                    <a:pt x="167" y="274"/>
                    <a:pt x="162" y="279"/>
                    <a:pt x="155" y="279"/>
                  </a:cubicBezTo>
                  <a:close/>
                  <a:moveTo>
                    <a:pt x="319" y="279"/>
                  </a:moveTo>
                  <a:lnTo>
                    <a:pt x="319" y="279"/>
                  </a:lnTo>
                  <a:cubicBezTo>
                    <a:pt x="295" y="279"/>
                    <a:pt x="295" y="279"/>
                    <a:pt x="295" y="279"/>
                  </a:cubicBezTo>
                  <a:cubicBezTo>
                    <a:pt x="289" y="279"/>
                    <a:pt x="283" y="274"/>
                    <a:pt x="283" y="266"/>
                  </a:cubicBezTo>
                  <a:cubicBezTo>
                    <a:pt x="283" y="260"/>
                    <a:pt x="289" y="255"/>
                    <a:pt x="295" y="255"/>
                  </a:cubicBezTo>
                  <a:cubicBezTo>
                    <a:pt x="319" y="255"/>
                    <a:pt x="319" y="255"/>
                    <a:pt x="319" y="255"/>
                  </a:cubicBezTo>
                  <a:cubicBezTo>
                    <a:pt x="325" y="255"/>
                    <a:pt x="330" y="260"/>
                    <a:pt x="330" y="266"/>
                  </a:cubicBezTo>
                  <a:cubicBezTo>
                    <a:pt x="330" y="274"/>
                    <a:pt x="325" y="279"/>
                    <a:pt x="319" y="279"/>
                  </a:cubicBezTo>
                  <a:close/>
                  <a:moveTo>
                    <a:pt x="412" y="279"/>
                  </a:moveTo>
                  <a:lnTo>
                    <a:pt x="412" y="279"/>
                  </a:lnTo>
                  <a:cubicBezTo>
                    <a:pt x="389" y="279"/>
                    <a:pt x="389" y="279"/>
                    <a:pt x="389" y="279"/>
                  </a:cubicBezTo>
                  <a:cubicBezTo>
                    <a:pt x="382" y="279"/>
                    <a:pt x="377" y="274"/>
                    <a:pt x="377" y="266"/>
                  </a:cubicBezTo>
                  <a:cubicBezTo>
                    <a:pt x="377" y="260"/>
                    <a:pt x="382" y="255"/>
                    <a:pt x="389" y="255"/>
                  </a:cubicBezTo>
                  <a:cubicBezTo>
                    <a:pt x="412" y="255"/>
                    <a:pt x="412" y="255"/>
                    <a:pt x="412" y="255"/>
                  </a:cubicBezTo>
                  <a:cubicBezTo>
                    <a:pt x="418" y="255"/>
                    <a:pt x="423" y="260"/>
                    <a:pt x="423" y="266"/>
                  </a:cubicBezTo>
                  <a:cubicBezTo>
                    <a:pt x="423" y="274"/>
                    <a:pt x="418" y="279"/>
                    <a:pt x="412" y="279"/>
                  </a:cubicBezTo>
                  <a:close/>
                  <a:moveTo>
                    <a:pt x="493" y="334"/>
                  </a:moveTo>
                  <a:lnTo>
                    <a:pt x="493" y="334"/>
                  </a:lnTo>
                  <a:cubicBezTo>
                    <a:pt x="477" y="334"/>
                    <a:pt x="464" y="320"/>
                    <a:pt x="464" y="305"/>
                  </a:cubicBezTo>
                  <a:cubicBezTo>
                    <a:pt x="464" y="288"/>
                    <a:pt x="477" y="276"/>
                    <a:pt x="493" y="276"/>
                  </a:cubicBezTo>
                  <a:cubicBezTo>
                    <a:pt x="509" y="276"/>
                    <a:pt x="522" y="288"/>
                    <a:pt x="522" y="305"/>
                  </a:cubicBezTo>
                  <a:cubicBezTo>
                    <a:pt x="522" y="320"/>
                    <a:pt x="509" y="334"/>
                    <a:pt x="493" y="334"/>
                  </a:cubicBezTo>
                  <a:close/>
                  <a:moveTo>
                    <a:pt x="493" y="247"/>
                  </a:moveTo>
                  <a:lnTo>
                    <a:pt x="493" y="247"/>
                  </a:lnTo>
                  <a:cubicBezTo>
                    <a:pt x="477" y="247"/>
                    <a:pt x="464" y="233"/>
                    <a:pt x="464" y="217"/>
                  </a:cubicBezTo>
                  <a:cubicBezTo>
                    <a:pt x="464" y="201"/>
                    <a:pt x="477" y="188"/>
                    <a:pt x="493" y="188"/>
                  </a:cubicBezTo>
                  <a:cubicBezTo>
                    <a:pt x="509" y="188"/>
                    <a:pt x="522" y="201"/>
                    <a:pt x="522" y="217"/>
                  </a:cubicBezTo>
                  <a:cubicBezTo>
                    <a:pt x="522" y="233"/>
                    <a:pt x="509" y="247"/>
                    <a:pt x="493" y="247"/>
                  </a:cubicBezTo>
                  <a:close/>
                  <a:moveTo>
                    <a:pt x="580" y="334"/>
                  </a:moveTo>
                  <a:lnTo>
                    <a:pt x="580" y="334"/>
                  </a:lnTo>
                  <a:cubicBezTo>
                    <a:pt x="565" y="334"/>
                    <a:pt x="551" y="320"/>
                    <a:pt x="551" y="305"/>
                  </a:cubicBezTo>
                  <a:cubicBezTo>
                    <a:pt x="551" y="288"/>
                    <a:pt x="565" y="276"/>
                    <a:pt x="580" y="276"/>
                  </a:cubicBezTo>
                  <a:cubicBezTo>
                    <a:pt x="597" y="276"/>
                    <a:pt x="609" y="288"/>
                    <a:pt x="609" y="305"/>
                  </a:cubicBezTo>
                  <a:cubicBezTo>
                    <a:pt x="609" y="320"/>
                    <a:pt x="597" y="334"/>
                    <a:pt x="580" y="334"/>
                  </a:cubicBezTo>
                  <a:close/>
                  <a:moveTo>
                    <a:pt x="580" y="247"/>
                  </a:moveTo>
                  <a:lnTo>
                    <a:pt x="580" y="247"/>
                  </a:lnTo>
                  <a:cubicBezTo>
                    <a:pt x="565" y="247"/>
                    <a:pt x="551" y="233"/>
                    <a:pt x="551" y="217"/>
                  </a:cubicBezTo>
                  <a:cubicBezTo>
                    <a:pt x="551" y="201"/>
                    <a:pt x="565" y="188"/>
                    <a:pt x="580" y="188"/>
                  </a:cubicBezTo>
                  <a:cubicBezTo>
                    <a:pt x="597" y="188"/>
                    <a:pt x="609" y="201"/>
                    <a:pt x="609" y="217"/>
                  </a:cubicBezTo>
                  <a:cubicBezTo>
                    <a:pt x="609" y="233"/>
                    <a:pt x="597" y="247"/>
                    <a:pt x="580" y="2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6" name="Group 3445"/>
          <p:cNvGrpSpPr/>
          <p:nvPr/>
        </p:nvGrpSpPr>
        <p:grpSpPr>
          <a:xfrm>
            <a:off x="6521018" y="3725943"/>
            <a:ext cx="429822" cy="429822"/>
            <a:chOff x="6521018" y="3725943"/>
            <a:chExt cx="429822" cy="429822"/>
          </a:xfrm>
        </p:grpSpPr>
        <p:sp>
          <p:nvSpPr>
            <p:cNvPr id="3100" name="Freeform 28"/>
            <p:cNvSpPr>
              <a:spLocks noChangeArrowheads="1"/>
            </p:cNvSpPr>
            <p:nvPr/>
          </p:nvSpPr>
          <p:spPr bwMode="auto">
            <a:xfrm>
              <a:off x="6521018" y="3725943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ChangeArrowheads="1"/>
            </p:cNvSpPr>
            <p:nvPr/>
          </p:nvSpPr>
          <p:spPr bwMode="auto">
            <a:xfrm>
              <a:off x="6596978" y="3851926"/>
              <a:ext cx="279754" cy="177857"/>
            </a:xfrm>
            <a:custGeom>
              <a:avLst/>
              <a:gdLst>
                <a:gd name="T0" fmla="*/ 518 w 664"/>
                <a:gd name="T1" fmla="*/ 138 h 425"/>
                <a:gd name="T2" fmla="*/ 518 w 664"/>
                <a:gd name="T3" fmla="*/ 138 h 425"/>
                <a:gd name="T4" fmla="*/ 326 w 664"/>
                <a:gd name="T5" fmla="*/ 138 h 425"/>
                <a:gd name="T6" fmla="*/ 341 w 664"/>
                <a:gd name="T7" fmla="*/ 87 h 425"/>
                <a:gd name="T8" fmla="*/ 362 w 664"/>
                <a:gd name="T9" fmla="*/ 11 h 425"/>
                <a:gd name="T10" fmla="*/ 350 w 664"/>
                <a:gd name="T11" fmla="*/ 0 h 425"/>
                <a:gd name="T12" fmla="*/ 339 w 664"/>
                <a:gd name="T13" fmla="*/ 11 h 425"/>
                <a:gd name="T14" fmla="*/ 322 w 664"/>
                <a:gd name="T15" fmla="*/ 74 h 425"/>
                <a:gd name="T16" fmla="*/ 302 w 664"/>
                <a:gd name="T17" fmla="*/ 138 h 425"/>
                <a:gd name="T18" fmla="*/ 146 w 664"/>
                <a:gd name="T19" fmla="*/ 138 h 425"/>
                <a:gd name="T20" fmla="*/ 0 w 664"/>
                <a:gd name="T21" fmla="*/ 280 h 425"/>
                <a:gd name="T22" fmla="*/ 146 w 664"/>
                <a:gd name="T23" fmla="*/ 424 h 425"/>
                <a:gd name="T24" fmla="*/ 256 w 664"/>
                <a:gd name="T25" fmla="*/ 371 h 425"/>
                <a:gd name="T26" fmla="*/ 408 w 664"/>
                <a:gd name="T27" fmla="*/ 371 h 425"/>
                <a:gd name="T28" fmla="*/ 516 w 664"/>
                <a:gd name="T29" fmla="*/ 421 h 425"/>
                <a:gd name="T30" fmla="*/ 663 w 664"/>
                <a:gd name="T31" fmla="*/ 280 h 425"/>
                <a:gd name="T32" fmla="*/ 518 w 664"/>
                <a:gd name="T33" fmla="*/ 138 h 425"/>
                <a:gd name="T34" fmla="*/ 183 w 664"/>
                <a:gd name="T35" fmla="*/ 302 h 425"/>
                <a:gd name="T36" fmla="*/ 183 w 664"/>
                <a:gd name="T37" fmla="*/ 302 h 425"/>
                <a:gd name="T38" fmla="*/ 137 w 664"/>
                <a:gd name="T39" fmla="*/ 302 h 425"/>
                <a:gd name="T40" fmla="*/ 137 w 664"/>
                <a:gd name="T41" fmla="*/ 348 h 425"/>
                <a:gd name="T42" fmla="*/ 124 w 664"/>
                <a:gd name="T43" fmla="*/ 360 h 425"/>
                <a:gd name="T44" fmla="*/ 113 w 664"/>
                <a:gd name="T45" fmla="*/ 348 h 425"/>
                <a:gd name="T46" fmla="*/ 113 w 664"/>
                <a:gd name="T47" fmla="*/ 302 h 425"/>
                <a:gd name="T48" fmla="*/ 66 w 664"/>
                <a:gd name="T49" fmla="*/ 302 h 425"/>
                <a:gd name="T50" fmla="*/ 55 w 664"/>
                <a:gd name="T51" fmla="*/ 290 h 425"/>
                <a:gd name="T52" fmla="*/ 66 w 664"/>
                <a:gd name="T53" fmla="*/ 279 h 425"/>
                <a:gd name="T54" fmla="*/ 113 w 664"/>
                <a:gd name="T55" fmla="*/ 279 h 425"/>
                <a:gd name="T56" fmla="*/ 113 w 664"/>
                <a:gd name="T57" fmla="*/ 232 h 425"/>
                <a:gd name="T58" fmla="*/ 124 w 664"/>
                <a:gd name="T59" fmla="*/ 220 h 425"/>
                <a:gd name="T60" fmla="*/ 137 w 664"/>
                <a:gd name="T61" fmla="*/ 232 h 425"/>
                <a:gd name="T62" fmla="*/ 137 w 664"/>
                <a:gd name="T63" fmla="*/ 279 h 425"/>
                <a:gd name="T64" fmla="*/ 183 w 664"/>
                <a:gd name="T65" fmla="*/ 279 h 425"/>
                <a:gd name="T66" fmla="*/ 195 w 664"/>
                <a:gd name="T67" fmla="*/ 290 h 425"/>
                <a:gd name="T68" fmla="*/ 183 w 664"/>
                <a:gd name="T69" fmla="*/ 302 h 425"/>
                <a:gd name="T70" fmla="*/ 299 w 664"/>
                <a:gd name="T71" fmla="*/ 279 h 425"/>
                <a:gd name="T72" fmla="*/ 299 w 664"/>
                <a:gd name="T73" fmla="*/ 279 h 425"/>
                <a:gd name="T74" fmla="*/ 276 w 664"/>
                <a:gd name="T75" fmla="*/ 279 h 425"/>
                <a:gd name="T76" fmla="*/ 265 w 664"/>
                <a:gd name="T77" fmla="*/ 266 h 425"/>
                <a:gd name="T78" fmla="*/ 276 w 664"/>
                <a:gd name="T79" fmla="*/ 255 h 425"/>
                <a:gd name="T80" fmla="*/ 299 w 664"/>
                <a:gd name="T81" fmla="*/ 255 h 425"/>
                <a:gd name="T82" fmla="*/ 312 w 664"/>
                <a:gd name="T83" fmla="*/ 266 h 425"/>
                <a:gd name="T84" fmla="*/ 299 w 664"/>
                <a:gd name="T85" fmla="*/ 279 h 425"/>
                <a:gd name="T86" fmla="*/ 393 w 664"/>
                <a:gd name="T87" fmla="*/ 279 h 425"/>
                <a:gd name="T88" fmla="*/ 393 w 664"/>
                <a:gd name="T89" fmla="*/ 279 h 425"/>
                <a:gd name="T90" fmla="*/ 370 w 664"/>
                <a:gd name="T91" fmla="*/ 279 h 425"/>
                <a:gd name="T92" fmla="*/ 358 w 664"/>
                <a:gd name="T93" fmla="*/ 266 h 425"/>
                <a:gd name="T94" fmla="*/ 370 w 664"/>
                <a:gd name="T95" fmla="*/ 255 h 425"/>
                <a:gd name="T96" fmla="*/ 393 w 664"/>
                <a:gd name="T97" fmla="*/ 255 h 425"/>
                <a:gd name="T98" fmla="*/ 404 w 664"/>
                <a:gd name="T99" fmla="*/ 266 h 425"/>
                <a:gd name="T100" fmla="*/ 393 w 664"/>
                <a:gd name="T101" fmla="*/ 279 h 425"/>
                <a:gd name="T102" fmla="*/ 498 w 664"/>
                <a:gd name="T103" fmla="*/ 334 h 425"/>
                <a:gd name="T104" fmla="*/ 498 w 664"/>
                <a:gd name="T105" fmla="*/ 334 h 425"/>
                <a:gd name="T106" fmla="*/ 469 w 664"/>
                <a:gd name="T107" fmla="*/ 305 h 425"/>
                <a:gd name="T108" fmla="*/ 498 w 664"/>
                <a:gd name="T109" fmla="*/ 276 h 425"/>
                <a:gd name="T110" fmla="*/ 527 w 664"/>
                <a:gd name="T111" fmla="*/ 305 h 425"/>
                <a:gd name="T112" fmla="*/ 498 w 664"/>
                <a:gd name="T113" fmla="*/ 334 h 425"/>
                <a:gd name="T114" fmla="*/ 562 w 664"/>
                <a:gd name="T115" fmla="*/ 269 h 425"/>
                <a:gd name="T116" fmla="*/ 562 w 664"/>
                <a:gd name="T117" fmla="*/ 269 h 425"/>
                <a:gd name="T118" fmla="*/ 532 w 664"/>
                <a:gd name="T119" fmla="*/ 240 h 425"/>
                <a:gd name="T120" fmla="*/ 562 w 664"/>
                <a:gd name="T121" fmla="*/ 211 h 425"/>
                <a:gd name="T122" fmla="*/ 591 w 664"/>
                <a:gd name="T123" fmla="*/ 240 h 425"/>
                <a:gd name="T124" fmla="*/ 562 w 664"/>
                <a:gd name="T125" fmla="*/ 269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425">
                  <a:moveTo>
                    <a:pt x="518" y="138"/>
                  </a:moveTo>
                  <a:lnTo>
                    <a:pt x="518" y="138"/>
                  </a:lnTo>
                  <a:cubicBezTo>
                    <a:pt x="326" y="138"/>
                    <a:pt x="326" y="138"/>
                    <a:pt x="326" y="138"/>
                  </a:cubicBezTo>
                  <a:cubicBezTo>
                    <a:pt x="326" y="108"/>
                    <a:pt x="334" y="99"/>
                    <a:pt x="341" y="87"/>
                  </a:cubicBezTo>
                  <a:cubicBezTo>
                    <a:pt x="351" y="74"/>
                    <a:pt x="362" y="57"/>
                    <a:pt x="362" y="11"/>
                  </a:cubicBezTo>
                  <a:cubicBezTo>
                    <a:pt x="362" y="5"/>
                    <a:pt x="356" y="0"/>
                    <a:pt x="350" y="0"/>
                  </a:cubicBezTo>
                  <a:cubicBezTo>
                    <a:pt x="344" y="0"/>
                    <a:pt x="339" y="5"/>
                    <a:pt x="339" y="11"/>
                  </a:cubicBezTo>
                  <a:cubicBezTo>
                    <a:pt x="339" y="50"/>
                    <a:pt x="330" y="61"/>
                    <a:pt x="322" y="74"/>
                  </a:cubicBezTo>
                  <a:cubicBezTo>
                    <a:pt x="314" y="86"/>
                    <a:pt x="303" y="101"/>
                    <a:pt x="302" y="138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65" y="138"/>
                    <a:pt x="0" y="201"/>
                    <a:pt x="0" y="280"/>
                  </a:cubicBezTo>
                  <a:cubicBezTo>
                    <a:pt x="0" y="360"/>
                    <a:pt x="66" y="424"/>
                    <a:pt x="146" y="424"/>
                  </a:cubicBezTo>
                  <a:cubicBezTo>
                    <a:pt x="181" y="424"/>
                    <a:pt x="217" y="407"/>
                    <a:pt x="256" y="371"/>
                  </a:cubicBezTo>
                  <a:cubicBezTo>
                    <a:pt x="408" y="371"/>
                    <a:pt x="408" y="371"/>
                    <a:pt x="408" y="371"/>
                  </a:cubicBezTo>
                  <a:cubicBezTo>
                    <a:pt x="432" y="395"/>
                    <a:pt x="471" y="421"/>
                    <a:pt x="516" y="421"/>
                  </a:cubicBezTo>
                  <a:cubicBezTo>
                    <a:pt x="598" y="421"/>
                    <a:pt x="663" y="359"/>
                    <a:pt x="663" y="280"/>
                  </a:cubicBezTo>
                  <a:cubicBezTo>
                    <a:pt x="663" y="201"/>
                    <a:pt x="599" y="138"/>
                    <a:pt x="518" y="138"/>
                  </a:cubicBezTo>
                  <a:close/>
                  <a:moveTo>
                    <a:pt x="183" y="302"/>
                  </a:moveTo>
                  <a:lnTo>
                    <a:pt x="183" y="302"/>
                  </a:lnTo>
                  <a:cubicBezTo>
                    <a:pt x="137" y="302"/>
                    <a:pt x="137" y="302"/>
                    <a:pt x="137" y="302"/>
                  </a:cubicBezTo>
                  <a:cubicBezTo>
                    <a:pt x="137" y="348"/>
                    <a:pt x="137" y="348"/>
                    <a:pt x="137" y="348"/>
                  </a:cubicBezTo>
                  <a:cubicBezTo>
                    <a:pt x="137" y="355"/>
                    <a:pt x="132" y="360"/>
                    <a:pt x="124" y="360"/>
                  </a:cubicBezTo>
                  <a:cubicBezTo>
                    <a:pt x="118" y="360"/>
                    <a:pt x="113" y="355"/>
                    <a:pt x="113" y="348"/>
                  </a:cubicBezTo>
                  <a:cubicBezTo>
                    <a:pt x="113" y="302"/>
                    <a:pt x="113" y="302"/>
                    <a:pt x="113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0" y="302"/>
                    <a:pt x="55" y="296"/>
                    <a:pt x="55" y="290"/>
                  </a:cubicBezTo>
                  <a:cubicBezTo>
                    <a:pt x="55" y="284"/>
                    <a:pt x="60" y="279"/>
                    <a:pt x="66" y="279"/>
                  </a:cubicBezTo>
                  <a:cubicBezTo>
                    <a:pt x="113" y="279"/>
                    <a:pt x="113" y="279"/>
                    <a:pt x="113" y="279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13" y="226"/>
                    <a:pt x="118" y="220"/>
                    <a:pt x="124" y="220"/>
                  </a:cubicBezTo>
                  <a:cubicBezTo>
                    <a:pt x="132" y="220"/>
                    <a:pt x="137" y="226"/>
                    <a:pt x="137" y="232"/>
                  </a:cubicBezTo>
                  <a:cubicBezTo>
                    <a:pt x="137" y="279"/>
                    <a:pt x="137" y="279"/>
                    <a:pt x="137" y="279"/>
                  </a:cubicBezTo>
                  <a:cubicBezTo>
                    <a:pt x="183" y="279"/>
                    <a:pt x="183" y="279"/>
                    <a:pt x="183" y="279"/>
                  </a:cubicBezTo>
                  <a:cubicBezTo>
                    <a:pt x="190" y="279"/>
                    <a:pt x="195" y="284"/>
                    <a:pt x="195" y="290"/>
                  </a:cubicBezTo>
                  <a:cubicBezTo>
                    <a:pt x="195" y="296"/>
                    <a:pt x="190" y="302"/>
                    <a:pt x="183" y="302"/>
                  </a:cubicBezTo>
                  <a:close/>
                  <a:moveTo>
                    <a:pt x="299" y="279"/>
                  </a:moveTo>
                  <a:lnTo>
                    <a:pt x="299" y="279"/>
                  </a:lnTo>
                  <a:cubicBezTo>
                    <a:pt x="276" y="279"/>
                    <a:pt x="276" y="279"/>
                    <a:pt x="276" y="279"/>
                  </a:cubicBezTo>
                  <a:cubicBezTo>
                    <a:pt x="270" y="279"/>
                    <a:pt x="265" y="273"/>
                    <a:pt x="265" y="266"/>
                  </a:cubicBezTo>
                  <a:cubicBezTo>
                    <a:pt x="265" y="260"/>
                    <a:pt x="270" y="255"/>
                    <a:pt x="276" y="255"/>
                  </a:cubicBezTo>
                  <a:cubicBezTo>
                    <a:pt x="299" y="255"/>
                    <a:pt x="299" y="255"/>
                    <a:pt x="299" y="255"/>
                  </a:cubicBezTo>
                  <a:cubicBezTo>
                    <a:pt x="307" y="255"/>
                    <a:pt x="312" y="260"/>
                    <a:pt x="312" y="266"/>
                  </a:cubicBezTo>
                  <a:cubicBezTo>
                    <a:pt x="312" y="273"/>
                    <a:pt x="307" y="279"/>
                    <a:pt x="299" y="279"/>
                  </a:cubicBezTo>
                  <a:close/>
                  <a:moveTo>
                    <a:pt x="393" y="279"/>
                  </a:moveTo>
                  <a:lnTo>
                    <a:pt x="393" y="279"/>
                  </a:lnTo>
                  <a:cubicBezTo>
                    <a:pt x="370" y="279"/>
                    <a:pt x="370" y="279"/>
                    <a:pt x="370" y="279"/>
                  </a:cubicBezTo>
                  <a:cubicBezTo>
                    <a:pt x="363" y="279"/>
                    <a:pt x="358" y="273"/>
                    <a:pt x="358" y="266"/>
                  </a:cubicBezTo>
                  <a:cubicBezTo>
                    <a:pt x="358" y="260"/>
                    <a:pt x="363" y="255"/>
                    <a:pt x="370" y="255"/>
                  </a:cubicBezTo>
                  <a:cubicBezTo>
                    <a:pt x="393" y="255"/>
                    <a:pt x="393" y="255"/>
                    <a:pt x="393" y="255"/>
                  </a:cubicBezTo>
                  <a:cubicBezTo>
                    <a:pt x="399" y="255"/>
                    <a:pt x="404" y="260"/>
                    <a:pt x="404" y="266"/>
                  </a:cubicBezTo>
                  <a:cubicBezTo>
                    <a:pt x="404" y="273"/>
                    <a:pt x="399" y="279"/>
                    <a:pt x="393" y="279"/>
                  </a:cubicBezTo>
                  <a:close/>
                  <a:moveTo>
                    <a:pt x="498" y="334"/>
                  </a:moveTo>
                  <a:lnTo>
                    <a:pt x="498" y="334"/>
                  </a:lnTo>
                  <a:cubicBezTo>
                    <a:pt x="481" y="334"/>
                    <a:pt x="469" y="320"/>
                    <a:pt x="469" y="305"/>
                  </a:cubicBezTo>
                  <a:cubicBezTo>
                    <a:pt x="469" y="288"/>
                    <a:pt x="481" y="276"/>
                    <a:pt x="498" y="276"/>
                  </a:cubicBezTo>
                  <a:cubicBezTo>
                    <a:pt x="514" y="276"/>
                    <a:pt x="527" y="288"/>
                    <a:pt x="527" y="305"/>
                  </a:cubicBezTo>
                  <a:cubicBezTo>
                    <a:pt x="527" y="320"/>
                    <a:pt x="514" y="334"/>
                    <a:pt x="498" y="334"/>
                  </a:cubicBezTo>
                  <a:close/>
                  <a:moveTo>
                    <a:pt x="562" y="269"/>
                  </a:moveTo>
                  <a:lnTo>
                    <a:pt x="562" y="269"/>
                  </a:lnTo>
                  <a:cubicBezTo>
                    <a:pt x="546" y="269"/>
                    <a:pt x="532" y="257"/>
                    <a:pt x="532" y="240"/>
                  </a:cubicBezTo>
                  <a:cubicBezTo>
                    <a:pt x="532" y="225"/>
                    <a:pt x="546" y="211"/>
                    <a:pt x="562" y="211"/>
                  </a:cubicBezTo>
                  <a:cubicBezTo>
                    <a:pt x="578" y="211"/>
                    <a:pt x="591" y="225"/>
                    <a:pt x="591" y="240"/>
                  </a:cubicBezTo>
                  <a:cubicBezTo>
                    <a:pt x="591" y="257"/>
                    <a:pt x="578" y="269"/>
                    <a:pt x="562" y="2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5" name="Group 3444"/>
          <p:cNvGrpSpPr/>
          <p:nvPr/>
        </p:nvGrpSpPr>
        <p:grpSpPr>
          <a:xfrm>
            <a:off x="5655817" y="3725943"/>
            <a:ext cx="429822" cy="429822"/>
            <a:chOff x="5655817" y="3725943"/>
            <a:chExt cx="429822" cy="429822"/>
          </a:xfrm>
        </p:grpSpPr>
        <p:sp>
          <p:nvSpPr>
            <p:cNvPr id="3099" name="Freeform 27"/>
            <p:cNvSpPr>
              <a:spLocks noChangeArrowheads="1"/>
            </p:cNvSpPr>
            <p:nvPr/>
          </p:nvSpPr>
          <p:spPr bwMode="auto">
            <a:xfrm>
              <a:off x="5655817" y="3725943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8" y="1022"/>
                    <a:pt x="0" y="793"/>
                    <a:pt x="0" y="511"/>
                  </a:cubicBezTo>
                  <a:cubicBezTo>
                    <a:pt x="0" y="229"/>
                    <a:pt x="228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707692" y="3861188"/>
              <a:ext cx="326071" cy="159330"/>
              <a:chOff x="5707692" y="3861188"/>
              <a:chExt cx="326071" cy="159330"/>
            </a:xfrm>
            <a:solidFill>
              <a:schemeClr val="bg1"/>
            </a:solidFill>
          </p:grpSpPr>
          <p:sp>
            <p:nvSpPr>
              <p:cNvPr id="3149" name="Freeform 77"/>
              <p:cNvSpPr>
                <a:spLocks noChangeArrowheads="1"/>
              </p:cNvSpPr>
              <p:nvPr/>
            </p:nvSpPr>
            <p:spPr bwMode="auto">
              <a:xfrm>
                <a:off x="5748451" y="3929738"/>
                <a:ext cx="24084" cy="24084"/>
              </a:xfrm>
              <a:custGeom>
                <a:avLst/>
                <a:gdLst>
                  <a:gd name="T0" fmla="*/ 29 w 58"/>
                  <a:gd name="T1" fmla="*/ 0 h 58"/>
                  <a:gd name="T2" fmla="*/ 29 w 58"/>
                  <a:gd name="T3" fmla="*/ 0 h 58"/>
                  <a:gd name="T4" fmla="*/ 0 w 58"/>
                  <a:gd name="T5" fmla="*/ 29 h 58"/>
                  <a:gd name="T6" fmla="*/ 29 w 58"/>
                  <a:gd name="T7" fmla="*/ 57 h 58"/>
                  <a:gd name="T8" fmla="*/ 57 w 58"/>
                  <a:gd name="T9" fmla="*/ 29 h 58"/>
                  <a:gd name="T10" fmla="*/ 29 w 58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8">
                    <a:moveTo>
                      <a:pt x="29" y="0"/>
                    </a:moveTo>
                    <a:lnTo>
                      <a:pt x="29" y="0"/>
                    </a:lnTo>
                    <a:cubicBezTo>
                      <a:pt x="12" y="0"/>
                      <a:pt x="0" y="14"/>
                      <a:pt x="0" y="29"/>
                    </a:cubicBezTo>
                    <a:cubicBezTo>
                      <a:pt x="0" y="45"/>
                      <a:pt x="12" y="57"/>
                      <a:pt x="29" y="57"/>
                    </a:cubicBezTo>
                    <a:cubicBezTo>
                      <a:pt x="44" y="57"/>
                      <a:pt x="57" y="45"/>
                      <a:pt x="57" y="29"/>
                    </a:cubicBezTo>
                    <a:cubicBezTo>
                      <a:pt x="57" y="14"/>
                      <a:pt x="44" y="0"/>
                      <a:pt x="2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0" name="Freeform 78"/>
              <p:cNvSpPr>
                <a:spLocks noChangeArrowheads="1"/>
              </p:cNvSpPr>
              <p:nvPr/>
            </p:nvSpPr>
            <p:spPr bwMode="auto">
              <a:xfrm>
                <a:off x="5707692" y="3861188"/>
                <a:ext cx="326071" cy="159330"/>
              </a:xfrm>
              <a:custGeom>
                <a:avLst/>
                <a:gdLst>
                  <a:gd name="T0" fmla="*/ 585 w 774"/>
                  <a:gd name="T1" fmla="*/ 0 h 378"/>
                  <a:gd name="T2" fmla="*/ 585 w 774"/>
                  <a:gd name="T3" fmla="*/ 0 h 378"/>
                  <a:gd name="T4" fmla="*/ 189 w 774"/>
                  <a:gd name="T5" fmla="*/ 0 h 378"/>
                  <a:gd name="T6" fmla="*/ 0 w 774"/>
                  <a:gd name="T7" fmla="*/ 189 h 378"/>
                  <a:gd name="T8" fmla="*/ 189 w 774"/>
                  <a:gd name="T9" fmla="*/ 377 h 378"/>
                  <a:gd name="T10" fmla="*/ 585 w 774"/>
                  <a:gd name="T11" fmla="*/ 377 h 378"/>
                  <a:gd name="T12" fmla="*/ 773 w 774"/>
                  <a:gd name="T13" fmla="*/ 189 h 378"/>
                  <a:gd name="T14" fmla="*/ 585 w 774"/>
                  <a:gd name="T15" fmla="*/ 0 h 378"/>
                  <a:gd name="T16" fmla="*/ 129 w 774"/>
                  <a:gd name="T17" fmla="*/ 247 h 378"/>
                  <a:gd name="T18" fmla="*/ 129 w 774"/>
                  <a:gd name="T19" fmla="*/ 247 h 378"/>
                  <a:gd name="T20" fmla="*/ 76 w 774"/>
                  <a:gd name="T21" fmla="*/ 195 h 378"/>
                  <a:gd name="T22" fmla="*/ 129 w 774"/>
                  <a:gd name="T23" fmla="*/ 142 h 378"/>
                  <a:gd name="T24" fmla="*/ 181 w 774"/>
                  <a:gd name="T25" fmla="*/ 195 h 378"/>
                  <a:gd name="T26" fmla="*/ 129 w 774"/>
                  <a:gd name="T27" fmla="*/ 247 h 378"/>
                  <a:gd name="T28" fmla="*/ 550 w 774"/>
                  <a:gd name="T29" fmla="*/ 311 h 378"/>
                  <a:gd name="T30" fmla="*/ 550 w 774"/>
                  <a:gd name="T31" fmla="*/ 311 h 378"/>
                  <a:gd name="T32" fmla="*/ 539 w 774"/>
                  <a:gd name="T33" fmla="*/ 323 h 378"/>
                  <a:gd name="T34" fmla="*/ 234 w 774"/>
                  <a:gd name="T35" fmla="*/ 323 h 378"/>
                  <a:gd name="T36" fmla="*/ 223 w 774"/>
                  <a:gd name="T37" fmla="*/ 311 h 378"/>
                  <a:gd name="T38" fmla="*/ 223 w 774"/>
                  <a:gd name="T39" fmla="*/ 67 h 378"/>
                  <a:gd name="T40" fmla="*/ 234 w 774"/>
                  <a:gd name="T41" fmla="*/ 55 h 378"/>
                  <a:gd name="T42" fmla="*/ 539 w 774"/>
                  <a:gd name="T43" fmla="*/ 55 h 378"/>
                  <a:gd name="T44" fmla="*/ 550 w 774"/>
                  <a:gd name="T45" fmla="*/ 67 h 378"/>
                  <a:gd name="T46" fmla="*/ 550 w 774"/>
                  <a:gd name="T47" fmla="*/ 311 h 378"/>
                  <a:gd name="T48" fmla="*/ 685 w 774"/>
                  <a:gd name="T49" fmla="*/ 207 h 378"/>
                  <a:gd name="T50" fmla="*/ 685 w 774"/>
                  <a:gd name="T51" fmla="*/ 207 h 378"/>
                  <a:gd name="T52" fmla="*/ 657 w 774"/>
                  <a:gd name="T53" fmla="*/ 207 h 378"/>
                  <a:gd name="T54" fmla="*/ 657 w 774"/>
                  <a:gd name="T55" fmla="*/ 236 h 378"/>
                  <a:gd name="T56" fmla="*/ 632 w 774"/>
                  <a:gd name="T57" fmla="*/ 236 h 378"/>
                  <a:gd name="T58" fmla="*/ 632 w 774"/>
                  <a:gd name="T59" fmla="*/ 207 h 378"/>
                  <a:gd name="T60" fmla="*/ 604 w 774"/>
                  <a:gd name="T61" fmla="*/ 207 h 378"/>
                  <a:gd name="T62" fmla="*/ 604 w 774"/>
                  <a:gd name="T63" fmla="*/ 183 h 378"/>
                  <a:gd name="T64" fmla="*/ 632 w 774"/>
                  <a:gd name="T65" fmla="*/ 183 h 378"/>
                  <a:gd name="T66" fmla="*/ 632 w 774"/>
                  <a:gd name="T67" fmla="*/ 155 h 378"/>
                  <a:gd name="T68" fmla="*/ 657 w 774"/>
                  <a:gd name="T69" fmla="*/ 155 h 378"/>
                  <a:gd name="T70" fmla="*/ 657 w 774"/>
                  <a:gd name="T71" fmla="*/ 183 h 378"/>
                  <a:gd name="T72" fmla="*/ 685 w 774"/>
                  <a:gd name="T73" fmla="*/ 183 h 378"/>
                  <a:gd name="T74" fmla="*/ 685 w 774"/>
                  <a:gd name="T75" fmla="*/ 20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4" h="378">
                    <a:moveTo>
                      <a:pt x="585" y="0"/>
                    </a:moveTo>
                    <a:lnTo>
                      <a:pt x="585" y="0"/>
                    </a:lnTo>
                    <a:cubicBezTo>
                      <a:pt x="189" y="0"/>
                      <a:pt x="189" y="0"/>
                      <a:pt x="189" y="0"/>
                    </a:cubicBezTo>
                    <a:cubicBezTo>
                      <a:pt x="85" y="0"/>
                      <a:pt x="0" y="85"/>
                      <a:pt x="0" y="189"/>
                    </a:cubicBezTo>
                    <a:cubicBezTo>
                      <a:pt x="0" y="293"/>
                      <a:pt x="85" y="377"/>
                      <a:pt x="189" y="377"/>
                    </a:cubicBezTo>
                    <a:cubicBezTo>
                      <a:pt x="585" y="377"/>
                      <a:pt x="585" y="377"/>
                      <a:pt x="585" y="377"/>
                    </a:cubicBezTo>
                    <a:cubicBezTo>
                      <a:pt x="689" y="377"/>
                      <a:pt x="773" y="293"/>
                      <a:pt x="773" y="189"/>
                    </a:cubicBezTo>
                    <a:cubicBezTo>
                      <a:pt x="773" y="85"/>
                      <a:pt x="689" y="0"/>
                      <a:pt x="585" y="0"/>
                    </a:cubicBezTo>
                    <a:close/>
                    <a:moveTo>
                      <a:pt x="129" y="247"/>
                    </a:moveTo>
                    <a:lnTo>
                      <a:pt x="129" y="247"/>
                    </a:lnTo>
                    <a:cubicBezTo>
                      <a:pt x="100" y="247"/>
                      <a:pt x="76" y="224"/>
                      <a:pt x="76" y="195"/>
                    </a:cubicBezTo>
                    <a:cubicBezTo>
                      <a:pt x="76" y="166"/>
                      <a:pt x="100" y="142"/>
                      <a:pt x="129" y="142"/>
                    </a:cubicBezTo>
                    <a:cubicBezTo>
                      <a:pt x="157" y="142"/>
                      <a:pt x="181" y="166"/>
                      <a:pt x="181" y="195"/>
                    </a:cubicBezTo>
                    <a:cubicBezTo>
                      <a:pt x="181" y="224"/>
                      <a:pt x="157" y="247"/>
                      <a:pt x="129" y="247"/>
                    </a:cubicBezTo>
                    <a:close/>
                    <a:moveTo>
                      <a:pt x="550" y="311"/>
                    </a:moveTo>
                    <a:lnTo>
                      <a:pt x="550" y="311"/>
                    </a:lnTo>
                    <a:cubicBezTo>
                      <a:pt x="550" y="317"/>
                      <a:pt x="545" y="323"/>
                      <a:pt x="539" y="323"/>
                    </a:cubicBezTo>
                    <a:cubicBezTo>
                      <a:pt x="234" y="323"/>
                      <a:pt x="234" y="323"/>
                      <a:pt x="234" y="323"/>
                    </a:cubicBezTo>
                    <a:cubicBezTo>
                      <a:pt x="228" y="323"/>
                      <a:pt x="223" y="317"/>
                      <a:pt x="223" y="311"/>
                    </a:cubicBezTo>
                    <a:cubicBezTo>
                      <a:pt x="223" y="67"/>
                      <a:pt x="223" y="67"/>
                      <a:pt x="223" y="67"/>
                    </a:cubicBezTo>
                    <a:cubicBezTo>
                      <a:pt x="223" y="60"/>
                      <a:pt x="228" y="55"/>
                      <a:pt x="234" y="55"/>
                    </a:cubicBezTo>
                    <a:cubicBezTo>
                      <a:pt x="539" y="55"/>
                      <a:pt x="539" y="55"/>
                      <a:pt x="539" y="55"/>
                    </a:cubicBezTo>
                    <a:cubicBezTo>
                      <a:pt x="545" y="55"/>
                      <a:pt x="550" y="60"/>
                      <a:pt x="550" y="67"/>
                    </a:cubicBezTo>
                    <a:lnTo>
                      <a:pt x="550" y="311"/>
                    </a:lnTo>
                    <a:close/>
                    <a:moveTo>
                      <a:pt x="685" y="207"/>
                    </a:moveTo>
                    <a:lnTo>
                      <a:pt x="685" y="207"/>
                    </a:lnTo>
                    <a:cubicBezTo>
                      <a:pt x="657" y="207"/>
                      <a:pt x="657" y="207"/>
                      <a:pt x="657" y="207"/>
                    </a:cubicBezTo>
                    <a:cubicBezTo>
                      <a:pt x="657" y="236"/>
                      <a:pt x="657" y="236"/>
                      <a:pt x="657" y="236"/>
                    </a:cubicBezTo>
                    <a:cubicBezTo>
                      <a:pt x="632" y="236"/>
                      <a:pt x="632" y="236"/>
                      <a:pt x="632" y="236"/>
                    </a:cubicBezTo>
                    <a:cubicBezTo>
                      <a:pt x="632" y="207"/>
                      <a:pt x="632" y="207"/>
                      <a:pt x="632" y="207"/>
                    </a:cubicBezTo>
                    <a:cubicBezTo>
                      <a:pt x="604" y="207"/>
                      <a:pt x="604" y="207"/>
                      <a:pt x="604" y="207"/>
                    </a:cubicBezTo>
                    <a:cubicBezTo>
                      <a:pt x="604" y="183"/>
                      <a:pt x="604" y="183"/>
                      <a:pt x="604" y="183"/>
                    </a:cubicBezTo>
                    <a:cubicBezTo>
                      <a:pt x="632" y="183"/>
                      <a:pt x="632" y="183"/>
                      <a:pt x="632" y="183"/>
                    </a:cubicBezTo>
                    <a:cubicBezTo>
                      <a:pt x="632" y="155"/>
                      <a:pt x="632" y="155"/>
                      <a:pt x="632" y="155"/>
                    </a:cubicBezTo>
                    <a:cubicBezTo>
                      <a:pt x="657" y="155"/>
                      <a:pt x="657" y="155"/>
                      <a:pt x="657" y="155"/>
                    </a:cubicBezTo>
                    <a:cubicBezTo>
                      <a:pt x="657" y="183"/>
                      <a:pt x="657" y="183"/>
                      <a:pt x="657" y="183"/>
                    </a:cubicBezTo>
                    <a:cubicBezTo>
                      <a:pt x="685" y="183"/>
                      <a:pt x="685" y="183"/>
                      <a:pt x="685" y="183"/>
                    </a:cubicBezTo>
                    <a:lnTo>
                      <a:pt x="685" y="20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44" name="Group 3443"/>
          <p:cNvGrpSpPr/>
          <p:nvPr/>
        </p:nvGrpSpPr>
        <p:grpSpPr>
          <a:xfrm>
            <a:off x="4788763" y="3725943"/>
            <a:ext cx="429822" cy="429822"/>
            <a:chOff x="4788763" y="3725943"/>
            <a:chExt cx="429822" cy="429822"/>
          </a:xfrm>
        </p:grpSpPr>
        <p:sp>
          <p:nvSpPr>
            <p:cNvPr id="3098" name="Freeform 26"/>
            <p:cNvSpPr>
              <a:spLocks noChangeArrowheads="1"/>
            </p:cNvSpPr>
            <p:nvPr/>
          </p:nvSpPr>
          <p:spPr bwMode="auto">
            <a:xfrm>
              <a:off x="4788763" y="3725943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1 w 1024"/>
                <a:gd name="T5" fmla="*/ 1022 h 1023"/>
                <a:gd name="T6" fmla="*/ 0 w 1024"/>
                <a:gd name="T7" fmla="*/ 511 h 1023"/>
                <a:gd name="T8" fmla="*/ 511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ChangeArrowheads="1"/>
            </p:cNvSpPr>
            <p:nvPr/>
          </p:nvSpPr>
          <p:spPr bwMode="auto">
            <a:xfrm>
              <a:off x="4877692" y="3813019"/>
              <a:ext cx="251964" cy="251964"/>
            </a:xfrm>
            <a:custGeom>
              <a:avLst/>
              <a:gdLst>
                <a:gd name="T0" fmla="*/ 587 w 599"/>
                <a:gd name="T1" fmla="*/ 477 h 600"/>
                <a:gd name="T2" fmla="*/ 587 w 599"/>
                <a:gd name="T3" fmla="*/ 477 h 600"/>
                <a:gd name="T4" fmla="*/ 499 w 599"/>
                <a:gd name="T5" fmla="*/ 477 h 600"/>
                <a:gd name="T6" fmla="*/ 499 w 599"/>
                <a:gd name="T7" fmla="*/ 419 h 600"/>
                <a:gd name="T8" fmla="*/ 438 w 599"/>
                <a:gd name="T9" fmla="*/ 357 h 600"/>
                <a:gd name="T10" fmla="*/ 377 w 599"/>
                <a:gd name="T11" fmla="*/ 419 h 600"/>
                <a:gd name="T12" fmla="*/ 377 w 599"/>
                <a:gd name="T13" fmla="*/ 477 h 600"/>
                <a:gd name="T14" fmla="*/ 320 w 599"/>
                <a:gd name="T15" fmla="*/ 477 h 600"/>
                <a:gd name="T16" fmla="*/ 320 w 599"/>
                <a:gd name="T17" fmla="*/ 239 h 600"/>
                <a:gd name="T18" fmla="*/ 402 w 599"/>
                <a:gd name="T19" fmla="*/ 123 h 600"/>
                <a:gd name="T20" fmla="*/ 279 w 599"/>
                <a:gd name="T21" fmla="*/ 0 h 600"/>
                <a:gd name="T22" fmla="*/ 156 w 599"/>
                <a:gd name="T23" fmla="*/ 123 h 600"/>
                <a:gd name="T24" fmla="*/ 237 w 599"/>
                <a:gd name="T25" fmla="*/ 239 h 600"/>
                <a:gd name="T26" fmla="*/ 237 w 599"/>
                <a:gd name="T27" fmla="*/ 477 h 600"/>
                <a:gd name="T28" fmla="*/ 11 w 599"/>
                <a:gd name="T29" fmla="*/ 477 h 600"/>
                <a:gd name="T30" fmla="*/ 0 w 599"/>
                <a:gd name="T31" fmla="*/ 488 h 600"/>
                <a:gd name="T32" fmla="*/ 0 w 599"/>
                <a:gd name="T33" fmla="*/ 587 h 600"/>
                <a:gd name="T34" fmla="*/ 11 w 599"/>
                <a:gd name="T35" fmla="*/ 599 h 600"/>
                <a:gd name="T36" fmla="*/ 587 w 599"/>
                <a:gd name="T37" fmla="*/ 599 h 600"/>
                <a:gd name="T38" fmla="*/ 598 w 599"/>
                <a:gd name="T39" fmla="*/ 587 h 600"/>
                <a:gd name="T40" fmla="*/ 598 w 599"/>
                <a:gd name="T41" fmla="*/ 488 h 600"/>
                <a:gd name="T42" fmla="*/ 587 w 599"/>
                <a:gd name="T43" fmla="*/ 477 h 600"/>
                <a:gd name="T44" fmla="*/ 279 w 599"/>
                <a:gd name="T45" fmla="*/ 38 h 600"/>
                <a:gd name="T46" fmla="*/ 279 w 599"/>
                <a:gd name="T47" fmla="*/ 38 h 600"/>
                <a:gd name="T48" fmla="*/ 365 w 599"/>
                <a:gd name="T49" fmla="*/ 123 h 600"/>
                <a:gd name="T50" fmla="*/ 353 w 599"/>
                <a:gd name="T51" fmla="*/ 136 h 600"/>
                <a:gd name="T52" fmla="*/ 341 w 599"/>
                <a:gd name="T53" fmla="*/ 123 h 600"/>
                <a:gd name="T54" fmla="*/ 279 w 599"/>
                <a:gd name="T55" fmla="*/ 61 h 600"/>
                <a:gd name="T56" fmla="*/ 267 w 599"/>
                <a:gd name="T57" fmla="*/ 49 h 600"/>
                <a:gd name="T58" fmla="*/ 279 w 599"/>
                <a:gd name="T59" fmla="*/ 38 h 600"/>
                <a:gd name="T60" fmla="*/ 297 w 599"/>
                <a:gd name="T61" fmla="*/ 477 h 600"/>
                <a:gd name="T62" fmla="*/ 297 w 599"/>
                <a:gd name="T63" fmla="*/ 477 h 600"/>
                <a:gd name="T64" fmla="*/ 261 w 599"/>
                <a:gd name="T65" fmla="*/ 477 h 600"/>
                <a:gd name="T66" fmla="*/ 261 w 599"/>
                <a:gd name="T67" fmla="*/ 245 h 600"/>
                <a:gd name="T68" fmla="*/ 279 w 599"/>
                <a:gd name="T69" fmla="*/ 247 h 600"/>
                <a:gd name="T70" fmla="*/ 297 w 599"/>
                <a:gd name="T71" fmla="*/ 245 h 600"/>
                <a:gd name="T72" fmla="*/ 297 w 599"/>
                <a:gd name="T73" fmla="*/ 477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9" h="600">
                  <a:moveTo>
                    <a:pt x="587" y="477"/>
                  </a:moveTo>
                  <a:lnTo>
                    <a:pt x="587" y="477"/>
                  </a:lnTo>
                  <a:cubicBezTo>
                    <a:pt x="499" y="477"/>
                    <a:pt x="499" y="477"/>
                    <a:pt x="499" y="477"/>
                  </a:cubicBezTo>
                  <a:cubicBezTo>
                    <a:pt x="499" y="419"/>
                    <a:pt x="499" y="419"/>
                    <a:pt x="499" y="419"/>
                  </a:cubicBezTo>
                  <a:cubicBezTo>
                    <a:pt x="499" y="385"/>
                    <a:pt x="471" y="357"/>
                    <a:pt x="438" y="357"/>
                  </a:cubicBezTo>
                  <a:cubicBezTo>
                    <a:pt x="404" y="357"/>
                    <a:pt x="377" y="385"/>
                    <a:pt x="377" y="419"/>
                  </a:cubicBezTo>
                  <a:cubicBezTo>
                    <a:pt x="377" y="477"/>
                    <a:pt x="377" y="477"/>
                    <a:pt x="377" y="477"/>
                  </a:cubicBezTo>
                  <a:cubicBezTo>
                    <a:pt x="320" y="477"/>
                    <a:pt x="320" y="477"/>
                    <a:pt x="320" y="477"/>
                  </a:cubicBezTo>
                  <a:cubicBezTo>
                    <a:pt x="320" y="239"/>
                    <a:pt x="320" y="239"/>
                    <a:pt x="320" y="239"/>
                  </a:cubicBezTo>
                  <a:cubicBezTo>
                    <a:pt x="368" y="222"/>
                    <a:pt x="402" y="177"/>
                    <a:pt x="402" y="123"/>
                  </a:cubicBezTo>
                  <a:cubicBezTo>
                    <a:pt x="402" y="55"/>
                    <a:pt x="346" y="0"/>
                    <a:pt x="279" y="0"/>
                  </a:cubicBezTo>
                  <a:cubicBezTo>
                    <a:pt x="211" y="0"/>
                    <a:pt x="156" y="55"/>
                    <a:pt x="156" y="123"/>
                  </a:cubicBezTo>
                  <a:cubicBezTo>
                    <a:pt x="156" y="177"/>
                    <a:pt x="190" y="222"/>
                    <a:pt x="237" y="239"/>
                  </a:cubicBezTo>
                  <a:cubicBezTo>
                    <a:pt x="237" y="477"/>
                    <a:pt x="237" y="477"/>
                    <a:pt x="237" y="477"/>
                  </a:cubicBezTo>
                  <a:cubicBezTo>
                    <a:pt x="11" y="477"/>
                    <a:pt x="11" y="477"/>
                    <a:pt x="11" y="477"/>
                  </a:cubicBezTo>
                  <a:cubicBezTo>
                    <a:pt x="5" y="477"/>
                    <a:pt x="0" y="482"/>
                    <a:pt x="0" y="488"/>
                  </a:cubicBezTo>
                  <a:cubicBezTo>
                    <a:pt x="0" y="587"/>
                    <a:pt x="0" y="587"/>
                    <a:pt x="0" y="587"/>
                  </a:cubicBezTo>
                  <a:cubicBezTo>
                    <a:pt x="0" y="594"/>
                    <a:pt x="5" y="599"/>
                    <a:pt x="11" y="599"/>
                  </a:cubicBezTo>
                  <a:cubicBezTo>
                    <a:pt x="587" y="599"/>
                    <a:pt x="587" y="599"/>
                    <a:pt x="587" y="599"/>
                  </a:cubicBezTo>
                  <a:cubicBezTo>
                    <a:pt x="593" y="599"/>
                    <a:pt x="598" y="594"/>
                    <a:pt x="598" y="587"/>
                  </a:cubicBezTo>
                  <a:cubicBezTo>
                    <a:pt x="598" y="488"/>
                    <a:pt x="598" y="488"/>
                    <a:pt x="598" y="488"/>
                  </a:cubicBezTo>
                  <a:cubicBezTo>
                    <a:pt x="598" y="482"/>
                    <a:pt x="593" y="477"/>
                    <a:pt x="587" y="477"/>
                  </a:cubicBezTo>
                  <a:close/>
                  <a:moveTo>
                    <a:pt x="279" y="38"/>
                  </a:moveTo>
                  <a:lnTo>
                    <a:pt x="279" y="38"/>
                  </a:lnTo>
                  <a:cubicBezTo>
                    <a:pt x="327" y="38"/>
                    <a:pt x="365" y="76"/>
                    <a:pt x="365" y="123"/>
                  </a:cubicBezTo>
                  <a:cubicBezTo>
                    <a:pt x="365" y="130"/>
                    <a:pt x="360" y="136"/>
                    <a:pt x="353" y="136"/>
                  </a:cubicBezTo>
                  <a:cubicBezTo>
                    <a:pt x="346" y="136"/>
                    <a:pt x="341" y="130"/>
                    <a:pt x="341" y="123"/>
                  </a:cubicBezTo>
                  <a:cubicBezTo>
                    <a:pt x="341" y="89"/>
                    <a:pt x="313" y="61"/>
                    <a:pt x="279" y="61"/>
                  </a:cubicBezTo>
                  <a:cubicBezTo>
                    <a:pt x="272" y="61"/>
                    <a:pt x="267" y="55"/>
                    <a:pt x="267" y="49"/>
                  </a:cubicBezTo>
                  <a:cubicBezTo>
                    <a:pt x="267" y="43"/>
                    <a:pt x="272" y="38"/>
                    <a:pt x="279" y="38"/>
                  </a:cubicBezTo>
                  <a:close/>
                  <a:moveTo>
                    <a:pt x="297" y="477"/>
                  </a:moveTo>
                  <a:lnTo>
                    <a:pt x="297" y="477"/>
                  </a:lnTo>
                  <a:cubicBezTo>
                    <a:pt x="261" y="477"/>
                    <a:pt x="261" y="477"/>
                    <a:pt x="261" y="477"/>
                  </a:cubicBezTo>
                  <a:cubicBezTo>
                    <a:pt x="261" y="245"/>
                    <a:pt x="261" y="245"/>
                    <a:pt x="261" y="245"/>
                  </a:cubicBezTo>
                  <a:cubicBezTo>
                    <a:pt x="266" y="246"/>
                    <a:pt x="272" y="247"/>
                    <a:pt x="279" y="247"/>
                  </a:cubicBezTo>
                  <a:cubicBezTo>
                    <a:pt x="285" y="247"/>
                    <a:pt x="291" y="246"/>
                    <a:pt x="297" y="245"/>
                  </a:cubicBezTo>
                  <a:lnTo>
                    <a:pt x="297" y="4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3" name="Group 3442"/>
          <p:cNvGrpSpPr/>
          <p:nvPr/>
        </p:nvGrpSpPr>
        <p:grpSpPr>
          <a:xfrm>
            <a:off x="3923562" y="3725943"/>
            <a:ext cx="429822" cy="429822"/>
            <a:chOff x="3923562" y="3725943"/>
            <a:chExt cx="429822" cy="429822"/>
          </a:xfrm>
        </p:grpSpPr>
        <p:sp>
          <p:nvSpPr>
            <p:cNvPr id="3097" name="Freeform 25"/>
            <p:cNvSpPr>
              <a:spLocks noChangeArrowheads="1"/>
            </p:cNvSpPr>
            <p:nvPr/>
          </p:nvSpPr>
          <p:spPr bwMode="auto">
            <a:xfrm>
              <a:off x="3923562" y="3725943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ChangeArrowheads="1"/>
            </p:cNvSpPr>
            <p:nvPr/>
          </p:nvSpPr>
          <p:spPr bwMode="auto">
            <a:xfrm>
              <a:off x="4029165" y="3792640"/>
              <a:ext cx="216763" cy="296429"/>
            </a:xfrm>
            <a:custGeom>
              <a:avLst/>
              <a:gdLst>
                <a:gd name="T0" fmla="*/ 465 w 518"/>
                <a:gd name="T1" fmla="*/ 0 h 704"/>
                <a:gd name="T2" fmla="*/ 465 w 518"/>
                <a:gd name="T3" fmla="*/ 0 h 704"/>
                <a:gd name="T4" fmla="*/ 58 w 518"/>
                <a:gd name="T5" fmla="*/ 0 h 704"/>
                <a:gd name="T6" fmla="*/ 0 w 518"/>
                <a:gd name="T7" fmla="*/ 55 h 704"/>
                <a:gd name="T8" fmla="*/ 0 w 518"/>
                <a:gd name="T9" fmla="*/ 642 h 704"/>
                <a:gd name="T10" fmla="*/ 58 w 518"/>
                <a:gd name="T11" fmla="*/ 703 h 704"/>
                <a:gd name="T12" fmla="*/ 465 w 518"/>
                <a:gd name="T13" fmla="*/ 703 h 704"/>
                <a:gd name="T14" fmla="*/ 517 w 518"/>
                <a:gd name="T15" fmla="*/ 642 h 704"/>
                <a:gd name="T16" fmla="*/ 517 w 518"/>
                <a:gd name="T17" fmla="*/ 55 h 704"/>
                <a:gd name="T18" fmla="*/ 465 w 518"/>
                <a:gd name="T19" fmla="*/ 0 h 704"/>
                <a:gd name="T20" fmla="*/ 291 w 518"/>
                <a:gd name="T21" fmla="*/ 643 h 704"/>
                <a:gd name="T22" fmla="*/ 291 w 518"/>
                <a:gd name="T23" fmla="*/ 643 h 704"/>
                <a:gd name="T24" fmla="*/ 226 w 518"/>
                <a:gd name="T25" fmla="*/ 643 h 704"/>
                <a:gd name="T26" fmla="*/ 214 w 518"/>
                <a:gd name="T27" fmla="*/ 633 h 704"/>
                <a:gd name="T28" fmla="*/ 226 w 518"/>
                <a:gd name="T29" fmla="*/ 622 h 704"/>
                <a:gd name="T30" fmla="*/ 291 w 518"/>
                <a:gd name="T31" fmla="*/ 622 h 704"/>
                <a:gd name="T32" fmla="*/ 302 w 518"/>
                <a:gd name="T33" fmla="*/ 633 h 704"/>
                <a:gd name="T34" fmla="*/ 291 w 518"/>
                <a:gd name="T35" fmla="*/ 643 h 704"/>
                <a:gd name="T36" fmla="*/ 459 w 518"/>
                <a:gd name="T37" fmla="*/ 575 h 704"/>
                <a:gd name="T38" fmla="*/ 459 w 518"/>
                <a:gd name="T39" fmla="*/ 575 h 704"/>
                <a:gd name="T40" fmla="*/ 448 w 518"/>
                <a:gd name="T41" fmla="*/ 586 h 704"/>
                <a:gd name="T42" fmla="*/ 70 w 518"/>
                <a:gd name="T43" fmla="*/ 586 h 704"/>
                <a:gd name="T44" fmla="*/ 58 w 518"/>
                <a:gd name="T45" fmla="*/ 575 h 704"/>
                <a:gd name="T46" fmla="*/ 58 w 518"/>
                <a:gd name="T47" fmla="*/ 82 h 704"/>
                <a:gd name="T48" fmla="*/ 70 w 518"/>
                <a:gd name="T49" fmla="*/ 71 h 704"/>
                <a:gd name="T50" fmla="*/ 448 w 518"/>
                <a:gd name="T51" fmla="*/ 71 h 704"/>
                <a:gd name="T52" fmla="*/ 459 w 518"/>
                <a:gd name="T53" fmla="*/ 82 h 704"/>
                <a:gd name="T54" fmla="*/ 459 w 518"/>
                <a:gd name="T55" fmla="*/ 575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18" h="704">
                  <a:moveTo>
                    <a:pt x="465" y="0"/>
                  </a:moveTo>
                  <a:lnTo>
                    <a:pt x="465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0" y="672"/>
                    <a:pt x="23" y="703"/>
                    <a:pt x="58" y="703"/>
                  </a:cubicBezTo>
                  <a:cubicBezTo>
                    <a:pt x="465" y="703"/>
                    <a:pt x="465" y="703"/>
                    <a:pt x="465" y="703"/>
                  </a:cubicBezTo>
                  <a:cubicBezTo>
                    <a:pt x="501" y="703"/>
                    <a:pt x="517" y="672"/>
                    <a:pt x="517" y="642"/>
                  </a:cubicBezTo>
                  <a:cubicBezTo>
                    <a:pt x="517" y="55"/>
                    <a:pt x="517" y="55"/>
                    <a:pt x="517" y="55"/>
                  </a:cubicBezTo>
                  <a:cubicBezTo>
                    <a:pt x="517" y="22"/>
                    <a:pt x="497" y="0"/>
                    <a:pt x="465" y="0"/>
                  </a:cubicBezTo>
                  <a:close/>
                  <a:moveTo>
                    <a:pt x="291" y="643"/>
                  </a:moveTo>
                  <a:lnTo>
                    <a:pt x="291" y="643"/>
                  </a:lnTo>
                  <a:cubicBezTo>
                    <a:pt x="226" y="643"/>
                    <a:pt x="226" y="643"/>
                    <a:pt x="226" y="643"/>
                  </a:cubicBezTo>
                  <a:cubicBezTo>
                    <a:pt x="220" y="643"/>
                    <a:pt x="214" y="639"/>
                    <a:pt x="214" y="633"/>
                  </a:cubicBezTo>
                  <a:cubicBezTo>
                    <a:pt x="214" y="627"/>
                    <a:pt x="220" y="622"/>
                    <a:pt x="226" y="622"/>
                  </a:cubicBezTo>
                  <a:cubicBezTo>
                    <a:pt x="291" y="622"/>
                    <a:pt x="291" y="622"/>
                    <a:pt x="291" y="622"/>
                  </a:cubicBezTo>
                  <a:cubicBezTo>
                    <a:pt x="298" y="622"/>
                    <a:pt x="302" y="627"/>
                    <a:pt x="302" y="633"/>
                  </a:cubicBezTo>
                  <a:cubicBezTo>
                    <a:pt x="302" y="639"/>
                    <a:pt x="298" y="643"/>
                    <a:pt x="291" y="643"/>
                  </a:cubicBezTo>
                  <a:close/>
                  <a:moveTo>
                    <a:pt x="459" y="575"/>
                  </a:moveTo>
                  <a:lnTo>
                    <a:pt x="459" y="575"/>
                  </a:lnTo>
                  <a:cubicBezTo>
                    <a:pt x="459" y="581"/>
                    <a:pt x="454" y="586"/>
                    <a:pt x="448" y="586"/>
                  </a:cubicBezTo>
                  <a:cubicBezTo>
                    <a:pt x="70" y="586"/>
                    <a:pt x="70" y="586"/>
                    <a:pt x="70" y="586"/>
                  </a:cubicBezTo>
                  <a:cubicBezTo>
                    <a:pt x="63" y="586"/>
                    <a:pt x="58" y="581"/>
                    <a:pt x="58" y="575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76"/>
                    <a:pt x="63" y="71"/>
                    <a:pt x="70" y="71"/>
                  </a:cubicBezTo>
                  <a:cubicBezTo>
                    <a:pt x="448" y="71"/>
                    <a:pt x="448" y="71"/>
                    <a:pt x="448" y="71"/>
                  </a:cubicBezTo>
                  <a:cubicBezTo>
                    <a:pt x="454" y="71"/>
                    <a:pt x="459" y="76"/>
                    <a:pt x="459" y="82"/>
                  </a:cubicBezTo>
                  <a:lnTo>
                    <a:pt x="459" y="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2" name="Group 3441"/>
          <p:cNvGrpSpPr/>
          <p:nvPr/>
        </p:nvGrpSpPr>
        <p:grpSpPr>
          <a:xfrm>
            <a:off x="3056508" y="3725943"/>
            <a:ext cx="429822" cy="429822"/>
            <a:chOff x="3056508" y="3725943"/>
            <a:chExt cx="429822" cy="429822"/>
          </a:xfrm>
        </p:grpSpPr>
        <p:sp>
          <p:nvSpPr>
            <p:cNvPr id="3096" name="Freeform 24"/>
            <p:cNvSpPr>
              <a:spLocks noChangeArrowheads="1"/>
            </p:cNvSpPr>
            <p:nvPr/>
          </p:nvSpPr>
          <p:spPr bwMode="auto">
            <a:xfrm>
              <a:off x="3056508" y="3725943"/>
              <a:ext cx="429822" cy="429822"/>
            </a:xfrm>
            <a:custGeom>
              <a:avLst/>
              <a:gdLst>
                <a:gd name="T0" fmla="*/ 1023 w 1024"/>
                <a:gd name="T1" fmla="*/ 511 h 1023"/>
                <a:gd name="T2" fmla="*/ 1023 w 1024"/>
                <a:gd name="T3" fmla="*/ 511 h 1023"/>
                <a:gd name="T4" fmla="*/ 512 w 1024"/>
                <a:gd name="T5" fmla="*/ 1022 h 1023"/>
                <a:gd name="T6" fmla="*/ 0 w 1024"/>
                <a:gd name="T7" fmla="*/ 511 h 1023"/>
                <a:gd name="T8" fmla="*/ 512 w 1024"/>
                <a:gd name="T9" fmla="*/ 0 h 1023"/>
                <a:gd name="T10" fmla="*/ 1023 w 1024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1023">
                  <a:moveTo>
                    <a:pt x="1023" y="511"/>
                  </a:moveTo>
                  <a:lnTo>
                    <a:pt x="1023" y="511"/>
                  </a:lnTo>
                  <a:cubicBezTo>
                    <a:pt x="1023" y="793"/>
                    <a:pt x="794" y="1022"/>
                    <a:pt x="512" y="1022"/>
                  </a:cubicBezTo>
                  <a:cubicBezTo>
                    <a:pt x="230" y="1022"/>
                    <a:pt x="0" y="793"/>
                    <a:pt x="0" y="511"/>
                  </a:cubicBezTo>
                  <a:cubicBezTo>
                    <a:pt x="0" y="229"/>
                    <a:pt x="230" y="0"/>
                    <a:pt x="512" y="0"/>
                  </a:cubicBezTo>
                  <a:cubicBezTo>
                    <a:pt x="794" y="0"/>
                    <a:pt x="1023" y="229"/>
                    <a:pt x="1023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163963" y="3792640"/>
              <a:ext cx="216764" cy="296429"/>
              <a:chOff x="3163963" y="3792640"/>
              <a:chExt cx="216764" cy="296429"/>
            </a:xfrm>
            <a:solidFill>
              <a:schemeClr val="bg1"/>
            </a:solidFill>
          </p:grpSpPr>
          <p:sp>
            <p:nvSpPr>
              <p:cNvPr id="3153" name="Freeform 81"/>
              <p:cNvSpPr>
                <a:spLocks noChangeArrowheads="1"/>
              </p:cNvSpPr>
              <p:nvPr/>
            </p:nvSpPr>
            <p:spPr bwMode="auto">
              <a:xfrm>
                <a:off x="3215838" y="3857483"/>
                <a:ext cx="113014" cy="9264"/>
              </a:xfrm>
              <a:custGeom>
                <a:avLst/>
                <a:gdLst>
                  <a:gd name="T0" fmla="*/ 254 w 267"/>
                  <a:gd name="T1" fmla="*/ 0 h 23"/>
                  <a:gd name="T2" fmla="*/ 254 w 267"/>
                  <a:gd name="T3" fmla="*/ 0 h 23"/>
                  <a:gd name="T4" fmla="*/ 11 w 267"/>
                  <a:gd name="T5" fmla="*/ 0 h 23"/>
                  <a:gd name="T6" fmla="*/ 0 w 267"/>
                  <a:gd name="T7" fmla="*/ 12 h 23"/>
                  <a:gd name="T8" fmla="*/ 11 w 267"/>
                  <a:gd name="T9" fmla="*/ 22 h 23"/>
                  <a:gd name="T10" fmla="*/ 254 w 267"/>
                  <a:gd name="T11" fmla="*/ 22 h 23"/>
                  <a:gd name="T12" fmla="*/ 266 w 267"/>
                  <a:gd name="T13" fmla="*/ 12 h 23"/>
                  <a:gd name="T14" fmla="*/ 254 w 267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3">
                    <a:moveTo>
                      <a:pt x="254" y="0"/>
                    </a:moveTo>
                    <a:lnTo>
                      <a:pt x="25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8"/>
                      <a:pt x="6" y="22"/>
                      <a:pt x="11" y="22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261" y="22"/>
                      <a:pt x="266" y="18"/>
                      <a:pt x="266" y="12"/>
                    </a:cubicBezTo>
                    <a:cubicBezTo>
                      <a:pt x="266" y="6"/>
                      <a:pt x="261" y="0"/>
                      <a:pt x="2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4" name="Freeform 82"/>
              <p:cNvSpPr>
                <a:spLocks noChangeArrowheads="1"/>
              </p:cNvSpPr>
              <p:nvPr/>
            </p:nvSpPr>
            <p:spPr bwMode="auto">
              <a:xfrm>
                <a:off x="3215838" y="3894537"/>
                <a:ext cx="113014" cy="9264"/>
              </a:xfrm>
              <a:custGeom>
                <a:avLst/>
                <a:gdLst>
                  <a:gd name="T0" fmla="*/ 254 w 267"/>
                  <a:gd name="T1" fmla="*/ 0 h 24"/>
                  <a:gd name="T2" fmla="*/ 254 w 267"/>
                  <a:gd name="T3" fmla="*/ 0 h 24"/>
                  <a:gd name="T4" fmla="*/ 11 w 267"/>
                  <a:gd name="T5" fmla="*/ 0 h 24"/>
                  <a:gd name="T6" fmla="*/ 0 w 267"/>
                  <a:gd name="T7" fmla="*/ 11 h 24"/>
                  <a:gd name="T8" fmla="*/ 11 w 267"/>
                  <a:gd name="T9" fmla="*/ 23 h 24"/>
                  <a:gd name="T10" fmla="*/ 254 w 267"/>
                  <a:gd name="T11" fmla="*/ 23 h 24"/>
                  <a:gd name="T12" fmla="*/ 266 w 267"/>
                  <a:gd name="T13" fmla="*/ 11 h 24"/>
                  <a:gd name="T14" fmla="*/ 254 w 26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4">
                    <a:moveTo>
                      <a:pt x="254" y="0"/>
                    </a:moveTo>
                    <a:lnTo>
                      <a:pt x="25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7"/>
                      <a:pt x="6" y="23"/>
                      <a:pt x="11" y="23"/>
                    </a:cubicBezTo>
                    <a:cubicBezTo>
                      <a:pt x="254" y="23"/>
                      <a:pt x="254" y="23"/>
                      <a:pt x="254" y="23"/>
                    </a:cubicBezTo>
                    <a:cubicBezTo>
                      <a:pt x="261" y="23"/>
                      <a:pt x="266" y="17"/>
                      <a:pt x="266" y="11"/>
                    </a:cubicBezTo>
                    <a:cubicBezTo>
                      <a:pt x="266" y="5"/>
                      <a:pt x="261" y="0"/>
                      <a:pt x="2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5" name="Freeform 83"/>
              <p:cNvSpPr>
                <a:spLocks noChangeArrowheads="1"/>
              </p:cNvSpPr>
              <p:nvPr/>
            </p:nvSpPr>
            <p:spPr bwMode="auto">
              <a:xfrm>
                <a:off x="3215838" y="3931590"/>
                <a:ext cx="113014" cy="9264"/>
              </a:xfrm>
              <a:custGeom>
                <a:avLst/>
                <a:gdLst>
                  <a:gd name="T0" fmla="*/ 254 w 267"/>
                  <a:gd name="T1" fmla="*/ 0 h 24"/>
                  <a:gd name="T2" fmla="*/ 254 w 267"/>
                  <a:gd name="T3" fmla="*/ 0 h 24"/>
                  <a:gd name="T4" fmla="*/ 11 w 267"/>
                  <a:gd name="T5" fmla="*/ 0 h 24"/>
                  <a:gd name="T6" fmla="*/ 0 w 267"/>
                  <a:gd name="T7" fmla="*/ 12 h 24"/>
                  <a:gd name="T8" fmla="*/ 11 w 267"/>
                  <a:gd name="T9" fmla="*/ 23 h 24"/>
                  <a:gd name="T10" fmla="*/ 254 w 267"/>
                  <a:gd name="T11" fmla="*/ 23 h 24"/>
                  <a:gd name="T12" fmla="*/ 266 w 267"/>
                  <a:gd name="T13" fmla="*/ 12 h 24"/>
                  <a:gd name="T14" fmla="*/ 254 w 26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" h="24">
                    <a:moveTo>
                      <a:pt x="254" y="0"/>
                    </a:moveTo>
                    <a:lnTo>
                      <a:pt x="254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3"/>
                      <a:pt x="11" y="23"/>
                    </a:cubicBezTo>
                    <a:cubicBezTo>
                      <a:pt x="254" y="23"/>
                      <a:pt x="254" y="23"/>
                      <a:pt x="254" y="23"/>
                    </a:cubicBezTo>
                    <a:cubicBezTo>
                      <a:pt x="261" y="23"/>
                      <a:pt x="266" y="18"/>
                      <a:pt x="266" y="12"/>
                    </a:cubicBezTo>
                    <a:cubicBezTo>
                      <a:pt x="266" y="5"/>
                      <a:pt x="261" y="0"/>
                      <a:pt x="2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6" name="Freeform 84"/>
              <p:cNvSpPr>
                <a:spLocks noChangeArrowheads="1"/>
              </p:cNvSpPr>
              <p:nvPr/>
            </p:nvSpPr>
            <p:spPr bwMode="auto">
              <a:xfrm>
                <a:off x="3215838" y="3968644"/>
                <a:ext cx="64844" cy="9264"/>
              </a:xfrm>
              <a:custGeom>
                <a:avLst/>
                <a:gdLst>
                  <a:gd name="T0" fmla="*/ 142 w 154"/>
                  <a:gd name="T1" fmla="*/ 0 h 22"/>
                  <a:gd name="T2" fmla="*/ 142 w 154"/>
                  <a:gd name="T3" fmla="*/ 0 h 22"/>
                  <a:gd name="T4" fmla="*/ 11 w 154"/>
                  <a:gd name="T5" fmla="*/ 0 h 22"/>
                  <a:gd name="T6" fmla="*/ 0 w 154"/>
                  <a:gd name="T7" fmla="*/ 10 h 22"/>
                  <a:gd name="T8" fmla="*/ 11 w 154"/>
                  <a:gd name="T9" fmla="*/ 21 h 22"/>
                  <a:gd name="T10" fmla="*/ 142 w 154"/>
                  <a:gd name="T11" fmla="*/ 21 h 22"/>
                  <a:gd name="T12" fmla="*/ 153 w 154"/>
                  <a:gd name="T13" fmla="*/ 10 h 22"/>
                  <a:gd name="T14" fmla="*/ 142 w 154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" h="22">
                    <a:moveTo>
                      <a:pt x="142" y="0"/>
                    </a:moveTo>
                    <a:lnTo>
                      <a:pt x="142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16"/>
                      <a:pt x="6" y="21"/>
                      <a:pt x="11" y="21"/>
                    </a:cubicBezTo>
                    <a:cubicBezTo>
                      <a:pt x="142" y="21"/>
                      <a:pt x="142" y="21"/>
                      <a:pt x="142" y="21"/>
                    </a:cubicBezTo>
                    <a:cubicBezTo>
                      <a:pt x="148" y="21"/>
                      <a:pt x="153" y="16"/>
                      <a:pt x="153" y="10"/>
                    </a:cubicBezTo>
                    <a:cubicBezTo>
                      <a:pt x="153" y="4"/>
                      <a:pt x="148" y="0"/>
                      <a:pt x="142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7" name="Freeform 85"/>
              <p:cNvSpPr>
                <a:spLocks noChangeArrowheads="1"/>
              </p:cNvSpPr>
              <p:nvPr/>
            </p:nvSpPr>
            <p:spPr bwMode="auto">
              <a:xfrm>
                <a:off x="3163963" y="3792640"/>
                <a:ext cx="216764" cy="296429"/>
              </a:xfrm>
              <a:custGeom>
                <a:avLst/>
                <a:gdLst>
                  <a:gd name="T0" fmla="*/ 465 w 517"/>
                  <a:gd name="T1" fmla="*/ 0 h 704"/>
                  <a:gd name="T2" fmla="*/ 465 w 517"/>
                  <a:gd name="T3" fmla="*/ 0 h 704"/>
                  <a:gd name="T4" fmla="*/ 57 w 517"/>
                  <a:gd name="T5" fmla="*/ 0 h 704"/>
                  <a:gd name="T6" fmla="*/ 0 w 517"/>
                  <a:gd name="T7" fmla="*/ 55 h 704"/>
                  <a:gd name="T8" fmla="*/ 0 w 517"/>
                  <a:gd name="T9" fmla="*/ 642 h 704"/>
                  <a:gd name="T10" fmla="*/ 57 w 517"/>
                  <a:gd name="T11" fmla="*/ 703 h 704"/>
                  <a:gd name="T12" fmla="*/ 465 w 517"/>
                  <a:gd name="T13" fmla="*/ 703 h 704"/>
                  <a:gd name="T14" fmla="*/ 516 w 517"/>
                  <a:gd name="T15" fmla="*/ 642 h 704"/>
                  <a:gd name="T16" fmla="*/ 516 w 517"/>
                  <a:gd name="T17" fmla="*/ 55 h 704"/>
                  <a:gd name="T18" fmla="*/ 465 w 517"/>
                  <a:gd name="T19" fmla="*/ 0 h 704"/>
                  <a:gd name="T20" fmla="*/ 290 w 517"/>
                  <a:gd name="T21" fmla="*/ 643 h 704"/>
                  <a:gd name="T22" fmla="*/ 290 w 517"/>
                  <a:gd name="T23" fmla="*/ 643 h 704"/>
                  <a:gd name="T24" fmla="*/ 225 w 517"/>
                  <a:gd name="T25" fmla="*/ 643 h 704"/>
                  <a:gd name="T26" fmla="*/ 214 w 517"/>
                  <a:gd name="T27" fmla="*/ 633 h 704"/>
                  <a:gd name="T28" fmla="*/ 225 w 517"/>
                  <a:gd name="T29" fmla="*/ 622 h 704"/>
                  <a:gd name="T30" fmla="*/ 290 w 517"/>
                  <a:gd name="T31" fmla="*/ 622 h 704"/>
                  <a:gd name="T32" fmla="*/ 301 w 517"/>
                  <a:gd name="T33" fmla="*/ 633 h 704"/>
                  <a:gd name="T34" fmla="*/ 290 w 517"/>
                  <a:gd name="T35" fmla="*/ 643 h 704"/>
                  <a:gd name="T36" fmla="*/ 458 w 517"/>
                  <a:gd name="T37" fmla="*/ 575 h 704"/>
                  <a:gd name="T38" fmla="*/ 458 w 517"/>
                  <a:gd name="T39" fmla="*/ 575 h 704"/>
                  <a:gd name="T40" fmla="*/ 447 w 517"/>
                  <a:gd name="T41" fmla="*/ 586 h 704"/>
                  <a:gd name="T42" fmla="*/ 68 w 517"/>
                  <a:gd name="T43" fmla="*/ 586 h 704"/>
                  <a:gd name="T44" fmla="*/ 57 w 517"/>
                  <a:gd name="T45" fmla="*/ 575 h 704"/>
                  <a:gd name="T46" fmla="*/ 57 w 517"/>
                  <a:gd name="T47" fmla="*/ 82 h 704"/>
                  <a:gd name="T48" fmla="*/ 68 w 517"/>
                  <a:gd name="T49" fmla="*/ 71 h 704"/>
                  <a:gd name="T50" fmla="*/ 447 w 517"/>
                  <a:gd name="T51" fmla="*/ 71 h 704"/>
                  <a:gd name="T52" fmla="*/ 458 w 517"/>
                  <a:gd name="T53" fmla="*/ 82 h 704"/>
                  <a:gd name="T54" fmla="*/ 458 w 517"/>
                  <a:gd name="T55" fmla="*/ 57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7" h="704">
                    <a:moveTo>
                      <a:pt x="465" y="0"/>
                    </a:moveTo>
                    <a:lnTo>
                      <a:pt x="465" y="0"/>
                    </a:lnTo>
                    <a:cubicBezTo>
                      <a:pt x="57" y="0"/>
                      <a:pt x="57" y="0"/>
                      <a:pt x="57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72"/>
                      <a:pt x="22" y="703"/>
                      <a:pt x="57" y="703"/>
                    </a:cubicBezTo>
                    <a:cubicBezTo>
                      <a:pt x="465" y="703"/>
                      <a:pt x="465" y="703"/>
                      <a:pt x="465" y="703"/>
                    </a:cubicBezTo>
                    <a:cubicBezTo>
                      <a:pt x="500" y="703"/>
                      <a:pt x="516" y="672"/>
                      <a:pt x="516" y="642"/>
                    </a:cubicBezTo>
                    <a:cubicBezTo>
                      <a:pt x="516" y="55"/>
                      <a:pt x="516" y="55"/>
                      <a:pt x="516" y="55"/>
                    </a:cubicBezTo>
                    <a:cubicBezTo>
                      <a:pt x="516" y="22"/>
                      <a:pt x="496" y="0"/>
                      <a:pt x="465" y="0"/>
                    </a:cubicBezTo>
                    <a:close/>
                    <a:moveTo>
                      <a:pt x="290" y="643"/>
                    </a:moveTo>
                    <a:lnTo>
                      <a:pt x="290" y="643"/>
                    </a:lnTo>
                    <a:cubicBezTo>
                      <a:pt x="225" y="643"/>
                      <a:pt x="225" y="643"/>
                      <a:pt x="225" y="643"/>
                    </a:cubicBezTo>
                    <a:cubicBezTo>
                      <a:pt x="219" y="643"/>
                      <a:pt x="214" y="639"/>
                      <a:pt x="214" y="633"/>
                    </a:cubicBezTo>
                    <a:cubicBezTo>
                      <a:pt x="214" y="627"/>
                      <a:pt x="219" y="622"/>
                      <a:pt x="225" y="622"/>
                    </a:cubicBezTo>
                    <a:cubicBezTo>
                      <a:pt x="290" y="622"/>
                      <a:pt x="290" y="622"/>
                      <a:pt x="290" y="622"/>
                    </a:cubicBezTo>
                    <a:cubicBezTo>
                      <a:pt x="296" y="622"/>
                      <a:pt x="301" y="627"/>
                      <a:pt x="301" y="633"/>
                    </a:cubicBezTo>
                    <a:cubicBezTo>
                      <a:pt x="301" y="639"/>
                      <a:pt x="296" y="643"/>
                      <a:pt x="290" y="643"/>
                    </a:cubicBezTo>
                    <a:close/>
                    <a:moveTo>
                      <a:pt x="458" y="575"/>
                    </a:moveTo>
                    <a:lnTo>
                      <a:pt x="458" y="575"/>
                    </a:lnTo>
                    <a:cubicBezTo>
                      <a:pt x="458" y="581"/>
                      <a:pt x="453" y="586"/>
                      <a:pt x="447" y="586"/>
                    </a:cubicBezTo>
                    <a:cubicBezTo>
                      <a:pt x="68" y="586"/>
                      <a:pt x="68" y="586"/>
                      <a:pt x="68" y="586"/>
                    </a:cubicBezTo>
                    <a:cubicBezTo>
                      <a:pt x="62" y="586"/>
                      <a:pt x="57" y="581"/>
                      <a:pt x="57" y="575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76"/>
                      <a:pt x="62" y="71"/>
                      <a:pt x="68" y="71"/>
                    </a:cubicBezTo>
                    <a:cubicBezTo>
                      <a:pt x="447" y="71"/>
                      <a:pt x="447" y="71"/>
                      <a:pt x="447" y="71"/>
                    </a:cubicBezTo>
                    <a:cubicBezTo>
                      <a:pt x="453" y="71"/>
                      <a:pt x="458" y="76"/>
                      <a:pt x="458" y="82"/>
                    </a:cubicBezTo>
                    <a:lnTo>
                      <a:pt x="458" y="57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41" name="Group 3440"/>
          <p:cNvGrpSpPr/>
          <p:nvPr/>
        </p:nvGrpSpPr>
        <p:grpSpPr>
          <a:xfrm>
            <a:off x="2189454" y="3725943"/>
            <a:ext cx="429822" cy="429822"/>
            <a:chOff x="2189454" y="3725943"/>
            <a:chExt cx="429822" cy="429822"/>
          </a:xfrm>
        </p:grpSpPr>
        <p:sp>
          <p:nvSpPr>
            <p:cNvPr id="3095" name="Freeform 23"/>
            <p:cNvSpPr>
              <a:spLocks noChangeArrowheads="1"/>
            </p:cNvSpPr>
            <p:nvPr/>
          </p:nvSpPr>
          <p:spPr bwMode="auto">
            <a:xfrm>
              <a:off x="2189454" y="3725943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ChangeArrowheads="1"/>
            </p:cNvSpPr>
            <p:nvPr/>
          </p:nvSpPr>
          <p:spPr bwMode="auto">
            <a:xfrm>
              <a:off x="2296910" y="3792640"/>
              <a:ext cx="216764" cy="296429"/>
            </a:xfrm>
            <a:custGeom>
              <a:avLst/>
              <a:gdLst>
                <a:gd name="T0" fmla="*/ 465 w 518"/>
                <a:gd name="T1" fmla="*/ 0 h 704"/>
                <a:gd name="T2" fmla="*/ 465 w 518"/>
                <a:gd name="T3" fmla="*/ 0 h 704"/>
                <a:gd name="T4" fmla="*/ 58 w 518"/>
                <a:gd name="T5" fmla="*/ 0 h 704"/>
                <a:gd name="T6" fmla="*/ 0 w 518"/>
                <a:gd name="T7" fmla="*/ 55 h 704"/>
                <a:gd name="T8" fmla="*/ 0 w 518"/>
                <a:gd name="T9" fmla="*/ 642 h 704"/>
                <a:gd name="T10" fmla="*/ 58 w 518"/>
                <a:gd name="T11" fmla="*/ 703 h 704"/>
                <a:gd name="T12" fmla="*/ 465 w 518"/>
                <a:gd name="T13" fmla="*/ 703 h 704"/>
                <a:gd name="T14" fmla="*/ 517 w 518"/>
                <a:gd name="T15" fmla="*/ 642 h 704"/>
                <a:gd name="T16" fmla="*/ 517 w 518"/>
                <a:gd name="T17" fmla="*/ 55 h 704"/>
                <a:gd name="T18" fmla="*/ 465 w 518"/>
                <a:gd name="T19" fmla="*/ 0 h 704"/>
                <a:gd name="T20" fmla="*/ 258 w 518"/>
                <a:gd name="T21" fmla="*/ 667 h 704"/>
                <a:gd name="T22" fmla="*/ 258 w 518"/>
                <a:gd name="T23" fmla="*/ 667 h 704"/>
                <a:gd name="T24" fmla="*/ 225 w 518"/>
                <a:gd name="T25" fmla="*/ 633 h 704"/>
                <a:gd name="T26" fmla="*/ 258 w 518"/>
                <a:gd name="T27" fmla="*/ 600 h 704"/>
                <a:gd name="T28" fmla="*/ 293 w 518"/>
                <a:gd name="T29" fmla="*/ 633 h 704"/>
                <a:gd name="T30" fmla="*/ 258 w 518"/>
                <a:gd name="T31" fmla="*/ 667 h 704"/>
                <a:gd name="T32" fmla="*/ 459 w 518"/>
                <a:gd name="T33" fmla="*/ 575 h 704"/>
                <a:gd name="T34" fmla="*/ 459 w 518"/>
                <a:gd name="T35" fmla="*/ 575 h 704"/>
                <a:gd name="T36" fmla="*/ 448 w 518"/>
                <a:gd name="T37" fmla="*/ 586 h 704"/>
                <a:gd name="T38" fmla="*/ 70 w 518"/>
                <a:gd name="T39" fmla="*/ 586 h 704"/>
                <a:gd name="T40" fmla="*/ 58 w 518"/>
                <a:gd name="T41" fmla="*/ 575 h 704"/>
                <a:gd name="T42" fmla="*/ 58 w 518"/>
                <a:gd name="T43" fmla="*/ 82 h 704"/>
                <a:gd name="T44" fmla="*/ 70 w 518"/>
                <a:gd name="T45" fmla="*/ 71 h 704"/>
                <a:gd name="T46" fmla="*/ 448 w 518"/>
                <a:gd name="T47" fmla="*/ 71 h 704"/>
                <a:gd name="T48" fmla="*/ 459 w 518"/>
                <a:gd name="T49" fmla="*/ 82 h 704"/>
                <a:gd name="T50" fmla="*/ 459 w 518"/>
                <a:gd name="T51" fmla="*/ 575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8" h="704">
                  <a:moveTo>
                    <a:pt x="465" y="0"/>
                  </a:moveTo>
                  <a:lnTo>
                    <a:pt x="465" y="0"/>
                  </a:lnTo>
                  <a:cubicBezTo>
                    <a:pt x="58" y="0"/>
                    <a:pt x="58" y="0"/>
                    <a:pt x="58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0" y="672"/>
                    <a:pt x="23" y="703"/>
                    <a:pt x="58" y="703"/>
                  </a:cubicBezTo>
                  <a:cubicBezTo>
                    <a:pt x="465" y="703"/>
                    <a:pt x="465" y="703"/>
                    <a:pt x="465" y="703"/>
                  </a:cubicBezTo>
                  <a:cubicBezTo>
                    <a:pt x="501" y="703"/>
                    <a:pt x="517" y="672"/>
                    <a:pt x="517" y="642"/>
                  </a:cubicBezTo>
                  <a:cubicBezTo>
                    <a:pt x="517" y="55"/>
                    <a:pt x="517" y="55"/>
                    <a:pt x="517" y="55"/>
                  </a:cubicBezTo>
                  <a:cubicBezTo>
                    <a:pt x="517" y="22"/>
                    <a:pt x="497" y="0"/>
                    <a:pt x="465" y="0"/>
                  </a:cubicBezTo>
                  <a:close/>
                  <a:moveTo>
                    <a:pt x="258" y="667"/>
                  </a:moveTo>
                  <a:lnTo>
                    <a:pt x="258" y="667"/>
                  </a:lnTo>
                  <a:cubicBezTo>
                    <a:pt x="239" y="667"/>
                    <a:pt x="225" y="652"/>
                    <a:pt x="225" y="633"/>
                  </a:cubicBezTo>
                  <a:cubicBezTo>
                    <a:pt x="225" y="614"/>
                    <a:pt x="239" y="600"/>
                    <a:pt x="258" y="600"/>
                  </a:cubicBezTo>
                  <a:cubicBezTo>
                    <a:pt x="277" y="600"/>
                    <a:pt x="293" y="614"/>
                    <a:pt x="293" y="633"/>
                  </a:cubicBezTo>
                  <a:cubicBezTo>
                    <a:pt x="293" y="652"/>
                    <a:pt x="277" y="667"/>
                    <a:pt x="258" y="667"/>
                  </a:cubicBezTo>
                  <a:close/>
                  <a:moveTo>
                    <a:pt x="459" y="575"/>
                  </a:moveTo>
                  <a:lnTo>
                    <a:pt x="459" y="575"/>
                  </a:lnTo>
                  <a:cubicBezTo>
                    <a:pt x="459" y="581"/>
                    <a:pt x="454" y="586"/>
                    <a:pt x="448" y="586"/>
                  </a:cubicBezTo>
                  <a:cubicBezTo>
                    <a:pt x="70" y="586"/>
                    <a:pt x="70" y="586"/>
                    <a:pt x="70" y="586"/>
                  </a:cubicBezTo>
                  <a:cubicBezTo>
                    <a:pt x="63" y="586"/>
                    <a:pt x="58" y="581"/>
                    <a:pt x="58" y="575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8" y="76"/>
                    <a:pt x="63" y="71"/>
                    <a:pt x="70" y="71"/>
                  </a:cubicBezTo>
                  <a:cubicBezTo>
                    <a:pt x="448" y="71"/>
                    <a:pt x="448" y="71"/>
                    <a:pt x="448" y="71"/>
                  </a:cubicBezTo>
                  <a:cubicBezTo>
                    <a:pt x="454" y="71"/>
                    <a:pt x="459" y="76"/>
                    <a:pt x="459" y="82"/>
                  </a:cubicBezTo>
                  <a:lnTo>
                    <a:pt x="459" y="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39" name="Group 3438"/>
          <p:cNvGrpSpPr/>
          <p:nvPr/>
        </p:nvGrpSpPr>
        <p:grpSpPr>
          <a:xfrm>
            <a:off x="457200" y="3725943"/>
            <a:ext cx="429822" cy="429822"/>
            <a:chOff x="457200" y="3725943"/>
            <a:chExt cx="429822" cy="429822"/>
          </a:xfrm>
        </p:grpSpPr>
        <p:sp>
          <p:nvSpPr>
            <p:cNvPr id="3093" name="Freeform 21"/>
            <p:cNvSpPr>
              <a:spLocks noChangeArrowheads="1"/>
            </p:cNvSpPr>
            <p:nvPr/>
          </p:nvSpPr>
          <p:spPr bwMode="auto">
            <a:xfrm>
              <a:off x="457200" y="3725943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42423" y="3805608"/>
              <a:ext cx="257522" cy="270491"/>
              <a:chOff x="542423" y="3805608"/>
              <a:chExt cx="257522" cy="270491"/>
            </a:xfrm>
            <a:solidFill>
              <a:schemeClr val="bg1"/>
            </a:solidFill>
          </p:grpSpPr>
          <p:sp>
            <p:nvSpPr>
              <p:cNvPr id="3159" name="Freeform 87"/>
              <p:cNvSpPr>
                <a:spLocks noChangeArrowheads="1"/>
              </p:cNvSpPr>
              <p:nvPr/>
            </p:nvSpPr>
            <p:spPr bwMode="auto">
              <a:xfrm>
                <a:off x="586888" y="3890831"/>
                <a:ext cx="24084" cy="9264"/>
              </a:xfrm>
              <a:custGeom>
                <a:avLst/>
                <a:gdLst>
                  <a:gd name="T0" fmla="*/ 12 w 58"/>
                  <a:gd name="T1" fmla="*/ 23 h 24"/>
                  <a:gd name="T2" fmla="*/ 12 w 58"/>
                  <a:gd name="T3" fmla="*/ 23 h 24"/>
                  <a:gd name="T4" fmla="*/ 46 w 58"/>
                  <a:gd name="T5" fmla="*/ 23 h 24"/>
                  <a:gd name="T6" fmla="*/ 57 w 58"/>
                  <a:gd name="T7" fmla="*/ 12 h 24"/>
                  <a:gd name="T8" fmla="*/ 46 w 58"/>
                  <a:gd name="T9" fmla="*/ 0 h 24"/>
                  <a:gd name="T10" fmla="*/ 12 w 58"/>
                  <a:gd name="T11" fmla="*/ 0 h 24"/>
                  <a:gd name="T12" fmla="*/ 0 w 58"/>
                  <a:gd name="T13" fmla="*/ 12 h 24"/>
                  <a:gd name="T14" fmla="*/ 12 w 58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12" y="23"/>
                    </a:moveTo>
                    <a:lnTo>
                      <a:pt x="12" y="23"/>
                    </a:lnTo>
                    <a:cubicBezTo>
                      <a:pt x="46" y="23"/>
                      <a:pt x="46" y="23"/>
                      <a:pt x="46" y="23"/>
                    </a:cubicBezTo>
                    <a:cubicBezTo>
                      <a:pt x="52" y="23"/>
                      <a:pt x="57" y="18"/>
                      <a:pt x="57" y="12"/>
                    </a:cubicBezTo>
                    <a:cubicBezTo>
                      <a:pt x="57" y="6"/>
                      <a:pt x="52" y="0"/>
                      <a:pt x="4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8"/>
                      <a:pt x="5" y="23"/>
                      <a:pt x="12" y="2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0" name="Freeform 88"/>
              <p:cNvSpPr>
                <a:spLocks noChangeArrowheads="1"/>
              </p:cNvSpPr>
              <p:nvPr/>
            </p:nvSpPr>
            <p:spPr bwMode="auto">
              <a:xfrm>
                <a:off x="542423" y="3992729"/>
                <a:ext cx="9263" cy="24084"/>
              </a:xfrm>
              <a:custGeom>
                <a:avLst/>
                <a:gdLst>
                  <a:gd name="T0" fmla="*/ 12 w 24"/>
                  <a:gd name="T1" fmla="*/ 57 h 58"/>
                  <a:gd name="T2" fmla="*/ 12 w 24"/>
                  <a:gd name="T3" fmla="*/ 57 h 58"/>
                  <a:gd name="T4" fmla="*/ 23 w 24"/>
                  <a:gd name="T5" fmla="*/ 46 h 58"/>
                  <a:gd name="T6" fmla="*/ 23 w 24"/>
                  <a:gd name="T7" fmla="*/ 11 h 58"/>
                  <a:gd name="T8" fmla="*/ 12 w 24"/>
                  <a:gd name="T9" fmla="*/ 0 h 58"/>
                  <a:gd name="T10" fmla="*/ 0 w 24"/>
                  <a:gd name="T11" fmla="*/ 11 h 58"/>
                  <a:gd name="T12" fmla="*/ 0 w 24"/>
                  <a:gd name="T13" fmla="*/ 46 h 58"/>
                  <a:gd name="T14" fmla="*/ 12 w 2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8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8" y="57"/>
                      <a:pt x="23" y="52"/>
                      <a:pt x="23" y="4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5" y="57"/>
                      <a:pt x="12" y="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1" name="Freeform 89"/>
              <p:cNvSpPr>
                <a:spLocks noChangeArrowheads="1"/>
              </p:cNvSpPr>
              <p:nvPr/>
            </p:nvSpPr>
            <p:spPr bwMode="auto">
              <a:xfrm>
                <a:off x="542423" y="4022372"/>
                <a:ext cx="9263" cy="24084"/>
              </a:xfrm>
              <a:custGeom>
                <a:avLst/>
                <a:gdLst>
                  <a:gd name="T0" fmla="*/ 12 w 24"/>
                  <a:gd name="T1" fmla="*/ 57 h 58"/>
                  <a:gd name="T2" fmla="*/ 12 w 24"/>
                  <a:gd name="T3" fmla="*/ 57 h 58"/>
                  <a:gd name="T4" fmla="*/ 23 w 24"/>
                  <a:gd name="T5" fmla="*/ 46 h 58"/>
                  <a:gd name="T6" fmla="*/ 23 w 24"/>
                  <a:gd name="T7" fmla="*/ 11 h 58"/>
                  <a:gd name="T8" fmla="*/ 12 w 24"/>
                  <a:gd name="T9" fmla="*/ 0 h 58"/>
                  <a:gd name="T10" fmla="*/ 0 w 24"/>
                  <a:gd name="T11" fmla="*/ 11 h 58"/>
                  <a:gd name="T12" fmla="*/ 0 w 24"/>
                  <a:gd name="T13" fmla="*/ 46 h 58"/>
                  <a:gd name="T14" fmla="*/ 12 w 2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8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8" y="57"/>
                      <a:pt x="23" y="52"/>
                      <a:pt x="23" y="4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5" y="57"/>
                      <a:pt x="12" y="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2" name="Freeform 90"/>
              <p:cNvSpPr>
                <a:spLocks noChangeArrowheads="1"/>
              </p:cNvSpPr>
              <p:nvPr/>
            </p:nvSpPr>
            <p:spPr bwMode="auto">
              <a:xfrm>
                <a:off x="542423" y="4053867"/>
                <a:ext cx="20379" cy="22232"/>
              </a:xfrm>
              <a:custGeom>
                <a:avLst/>
                <a:gdLst>
                  <a:gd name="T0" fmla="*/ 24 w 47"/>
                  <a:gd name="T1" fmla="*/ 10 h 51"/>
                  <a:gd name="T2" fmla="*/ 24 w 47"/>
                  <a:gd name="T3" fmla="*/ 10 h 51"/>
                  <a:gd name="T4" fmla="*/ 11 w 47"/>
                  <a:gd name="T5" fmla="*/ 1 h 51"/>
                  <a:gd name="T6" fmla="*/ 2 w 47"/>
                  <a:gd name="T7" fmla="*/ 14 h 51"/>
                  <a:gd name="T8" fmla="*/ 28 w 47"/>
                  <a:gd name="T9" fmla="*/ 49 h 51"/>
                  <a:gd name="T10" fmla="*/ 33 w 47"/>
                  <a:gd name="T11" fmla="*/ 50 h 51"/>
                  <a:gd name="T12" fmla="*/ 44 w 47"/>
                  <a:gd name="T13" fmla="*/ 43 h 51"/>
                  <a:gd name="T14" fmla="*/ 38 w 47"/>
                  <a:gd name="T15" fmla="*/ 28 h 51"/>
                  <a:gd name="T16" fmla="*/ 24 w 47"/>
                  <a:gd name="T1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51">
                    <a:moveTo>
                      <a:pt x="24" y="10"/>
                    </a:moveTo>
                    <a:lnTo>
                      <a:pt x="24" y="10"/>
                    </a:lnTo>
                    <a:cubicBezTo>
                      <a:pt x="23" y="4"/>
                      <a:pt x="17" y="0"/>
                      <a:pt x="11" y="1"/>
                    </a:cubicBezTo>
                    <a:cubicBezTo>
                      <a:pt x="4" y="2"/>
                      <a:pt x="0" y="8"/>
                      <a:pt x="2" y="14"/>
                    </a:cubicBezTo>
                    <a:cubicBezTo>
                      <a:pt x="5" y="30"/>
                      <a:pt x="15" y="42"/>
                      <a:pt x="28" y="49"/>
                    </a:cubicBezTo>
                    <a:cubicBezTo>
                      <a:pt x="30" y="50"/>
                      <a:pt x="31" y="50"/>
                      <a:pt x="33" y="50"/>
                    </a:cubicBezTo>
                    <a:cubicBezTo>
                      <a:pt x="38" y="50"/>
                      <a:pt x="42" y="48"/>
                      <a:pt x="44" y="43"/>
                    </a:cubicBezTo>
                    <a:cubicBezTo>
                      <a:pt x="46" y="37"/>
                      <a:pt x="44" y="31"/>
                      <a:pt x="38" y="28"/>
                    </a:cubicBezTo>
                    <a:cubicBezTo>
                      <a:pt x="30" y="25"/>
                      <a:pt x="26" y="18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3" name="Freeform 91"/>
              <p:cNvSpPr>
                <a:spLocks noChangeArrowheads="1"/>
              </p:cNvSpPr>
              <p:nvPr/>
            </p:nvSpPr>
            <p:spPr bwMode="auto">
              <a:xfrm>
                <a:off x="542423" y="3961233"/>
                <a:ext cx="9263" cy="24085"/>
              </a:xfrm>
              <a:custGeom>
                <a:avLst/>
                <a:gdLst>
                  <a:gd name="T0" fmla="*/ 12 w 24"/>
                  <a:gd name="T1" fmla="*/ 57 h 58"/>
                  <a:gd name="T2" fmla="*/ 12 w 24"/>
                  <a:gd name="T3" fmla="*/ 57 h 58"/>
                  <a:gd name="T4" fmla="*/ 23 w 24"/>
                  <a:gd name="T5" fmla="*/ 46 h 58"/>
                  <a:gd name="T6" fmla="*/ 23 w 24"/>
                  <a:gd name="T7" fmla="*/ 12 h 58"/>
                  <a:gd name="T8" fmla="*/ 12 w 24"/>
                  <a:gd name="T9" fmla="*/ 0 h 58"/>
                  <a:gd name="T10" fmla="*/ 0 w 24"/>
                  <a:gd name="T11" fmla="*/ 12 h 58"/>
                  <a:gd name="T12" fmla="*/ 0 w 24"/>
                  <a:gd name="T13" fmla="*/ 46 h 58"/>
                  <a:gd name="T14" fmla="*/ 12 w 2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8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8" y="57"/>
                      <a:pt x="23" y="52"/>
                      <a:pt x="23" y="4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5" y="57"/>
                      <a:pt x="12" y="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4" name="Freeform 92"/>
              <p:cNvSpPr>
                <a:spLocks noChangeArrowheads="1"/>
              </p:cNvSpPr>
              <p:nvPr/>
            </p:nvSpPr>
            <p:spPr bwMode="auto">
              <a:xfrm>
                <a:off x="542423" y="3931590"/>
                <a:ext cx="9263" cy="24085"/>
              </a:xfrm>
              <a:custGeom>
                <a:avLst/>
                <a:gdLst>
                  <a:gd name="T0" fmla="*/ 12 w 24"/>
                  <a:gd name="T1" fmla="*/ 57 h 58"/>
                  <a:gd name="T2" fmla="*/ 12 w 24"/>
                  <a:gd name="T3" fmla="*/ 57 h 58"/>
                  <a:gd name="T4" fmla="*/ 23 w 24"/>
                  <a:gd name="T5" fmla="*/ 46 h 58"/>
                  <a:gd name="T6" fmla="*/ 23 w 24"/>
                  <a:gd name="T7" fmla="*/ 12 h 58"/>
                  <a:gd name="T8" fmla="*/ 12 w 24"/>
                  <a:gd name="T9" fmla="*/ 0 h 58"/>
                  <a:gd name="T10" fmla="*/ 0 w 24"/>
                  <a:gd name="T11" fmla="*/ 12 h 58"/>
                  <a:gd name="T12" fmla="*/ 0 w 24"/>
                  <a:gd name="T13" fmla="*/ 46 h 58"/>
                  <a:gd name="T14" fmla="*/ 12 w 2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58">
                    <a:moveTo>
                      <a:pt x="12" y="57"/>
                    </a:moveTo>
                    <a:lnTo>
                      <a:pt x="12" y="57"/>
                    </a:lnTo>
                    <a:cubicBezTo>
                      <a:pt x="18" y="57"/>
                      <a:pt x="23" y="52"/>
                      <a:pt x="23" y="46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2"/>
                      <a:pt x="5" y="57"/>
                      <a:pt x="12" y="5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5" name="Freeform 93"/>
              <p:cNvSpPr>
                <a:spLocks noChangeArrowheads="1"/>
              </p:cNvSpPr>
              <p:nvPr/>
            </p:nvSpPr>
            <p:spPr bwMode="auto">
              <a:xfrm>
                <a:off x="555391" y="3890831"/>
                <a:ext cx="25938" cy="9264"/>
              </a:xfrm>
              <a:custGeom>
                <a:avLst/>
                <a:gdLst>
                  <a:gd name="T0" fmla="*/ 59 w 60"/>
                  <a:gd name="T1" fmla="*/ 12 h 24"/>
                  <a:gd name="T2" fmla="*/ 59 w 60"/>
                  <a:gd name="T3" fmla="*/ 12 h 24"/>
                  <a:gd name="T4" fmla="*/ 47 w 60"/>
                  <a:gd name="T5" fmla="*/ 0 h 24"/>
                  <a:gd name="T6" fmla="*/ 20 w 60"/>
                  <a:gd name="T7" fmla="*/ 0 h 24"/>
                  <a:gd name="T8" fmla="*/ 11 w 60"/>
                  <a:gd name="T9" fmla="*/ 2 h 24"/>
                  <a:gd name="T10" fmla="*/ 1 w 60"/>
                  <a:gd name="T11" fmla="*/ 14 h 24"/>
                  <a:gd name="T12" fmla="*/ 13 w 60"/>
                  <a:gd name="T13" fmla="*/ 23 h 24"/>
                  <a:gd name="T14" fmla="*/ 14 w 60"/>
                  <a:gd name="T15" fmla="*/ 23 h 24"/>
                  <a:gd name="T16" fmla="*/ 20 w 60"/>
                  <a:gd name="T17" fmla="*/ 23 h 24"/>
                  <a:gd name="T18" fmla="*/ 47 w 60"/>
                  <a:gd name="T19" fmla="*/ 23 h 24"/>
                  <a:gd name="T20" fmla="*/ 59 w 60"/>
                  <a:gd name="T2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24">
                    <a:moveTo>
                      <a:pt x="59" y="12"/>
                    </a:moveTo>
                    <a:lnTo>
                      <a:pt x="59" y="12"/>
                    </a:lnTo>
                    <a:cubicBezTo>
                      <a:pt x="59" y="6"/>
                      <a:pt x="53" y="0"/>
                      <a:pt x="4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7" y="0"/>
                      <a:pt x="14" y="0"/>
                      <a:pt x="11" y="2"/>
                    </a:cubicBezTo>
                    <a:cubicBezTo>
                      <a:pt x="4" y="2"/>
                      <a:pt x="0" y="8"/>
                      <a:pt x="1" y="14"/>
                    </a:cubicBezTo>
                    <a:cubicBezTo>
                      <a:pt x="2" y="19"/>
                      <a:pt x="7" y="23"/>
                      <a:pt x="13" y="23"/>
                    </a:cubicBezTo>
                    <a:lnTo>
                      <a:pt x="14" y="23"/>
                    </a:lnTo>
                    <a:cubicBezTo>
                      <a:pt x="16" y="23"/>
                      <a:pt x="18" y="23"/>
                      <a:pt x="20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53" y="23"/>
                      <a:pt x="59" y="18"/>
                      <a:pt x="59" y="1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6" name="Freeform 94"/>
              <p:cNvSpPr>
                <a:spLocks noChangeArrowheads="1"/>
              </p:cNvSpPr>
              <p:nvPr/>
            </p:nvSpPr>
            <p:spPr bwMode="auto">
              <a:xfrm>
                <a:off x="542423" y="3900095"/>
                <a:ext cx="11116" cy="25938"/>
              </a:xfrm>
              <a:custGeom>
                <a:avLst/>
                <a:gdLst>
                  <a:gd name="T0" fmla="*/ 12 w 27"/>
                  <a:gd name="T1" fmla="*/ 59 h 60"/>
                  <a:gd name="T2" fmla="*/ 12 w 27"/>
                  <a:gd name="T3" fmla="*/ 59 h 60"/>
                  <a:gd name="T4" fmla="*/ 23 w 27"/>
                  <a:gd name="T5" fmla="*/ 48 h 60"/>
                  <a:gd name="T6" fmla="*/ 23 w 27"/>
                  <a:gd name="T7" fmla="*/ 25 h 60"/>
                  <a:gd name="T8" fmla="*/ 24 w 27"/>
                  <a:gd name="T9" fmla="*/ 17 h 60"/>
                  <a:gd name="T10" fmla="*/ 17 w 27"/>
                  <a:gd name="T11" fmla="*/ 2 h 60"/>
                  <a:gd name="T12" fmla="*/ 2 w 27"/>
                  <a:gd name="T13" fmla="*/ 10 h 60"/>
                  <a:gd name="T14" fmla="*/ 0 w 27"/>
                  <a:gd name="T15" fmla="*/ 25 h 60"/>
                  <a:gd name="T16" fmla="*/ 0 w 27"/>
                  <a:gd name="T17" fmla="*/ 48 h 60"/>
                  <a:gd name="T18" fmla="*/ 12 w 27"/>
                  <a:gd name="T19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60">
                    <a:moveTo>
                      <a:pt x="12" y="59"/>
                    </a:moveTo>
                    <a:lnTo>
                      <a:pt x="12" y="59"/>
                    </a:lnTo>
                    <a:cubicBezTo>
                      <a:pt x="18" y="59"/>
                      <a:pt x="23" y="54"/>
                      <a:pt x="23" y="48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2"/>
                      <a:pt x="24" y="19"/>
                      <a:pt x="24" y="17"/>
                    </a:cubicBezTo>
                    <a:cubicBezTo>
                      <a:pt x="26" y="11"/>
                      <a:pt x="23" y="4"/>
                      <a:pt x="17" y="2"/>
                    </a:cubicBezTo>
                    <a:cubicBezTo>
                      <a:pt x="11" y="0"/>
                      <a:pt x="4" y="4"/>
                      <a:pt x="2" y="10"/>
                    </a:cubicBezTo>
                    <a:cubicBezTo>
                      <a:pt x="1" y="15"/>
                      <a:pt x="0" y="20"/>
                      <a:pt x="0" y="2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4"/>
                      <a:pt x="5" y="59"/>
                      <a:pt x="12" y="5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7" name="Freeform 95"/>
              <p:cNvSpPr>
                <a:spLocks noChangeArrowheads="1"/>
              </p:cNvSpPr>
              <p:nvPr/>
            </p:nvSpPr>
            <p:spPr bwMode="auto">
              <a:xfrm>
                <a:off x="690638" y="4064983"/>
                <a:ext cx="24084" cy="9264"/>
              </a:xfrm>
              <a:custGeom>
                <a:avLst/>
                <a:gdLst>
                  <a:gd name="T0" fmla="*/ 46 w 58"/>
                  <a:gd name="T1" fmla="*/ 0 h 24"/>
                  <a:gd name="T2" fmla="*/ 46 w 58"/>
                  <a:gd name="T3" fmla="*/ 0 h 24"/>
                  <a:gd name="T4" fmla="*/ 11 w 58"/>
                  <a:gd name="T5" fmla="*/ 0 h 24"/>
                  <a:gd name="T6" fmla="*/ 0 w 58"/>
                  <a:gd name="T7" fmla="*/ 11 h 24"/>
                  <a:gd name="T8" fmla="*/ 11 w 58"/>
                  <a:gd name="T9" fmla="*/ 23 h 24"/>
                  <a:gd name="T10" fmla="*/ 46 w 58"/>
                  <a:gd name="T11" fmla="*/ 23 h 24"/>
                  <a:gd name="T12" fmla="*/ 57 w 58"/>
                  <a:gd name="T13" fmla="*/ 11 h 24"/>
                  <a:gd name="T14" fmla="*/ 46 w 5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2" y="23"/>
                      <a:pt x="57" y="18"/>
                      <a:pt x="57" y="11"/>
                    </a:cubicBezTo>
                    <a:cubicBezTo>
                      <a:pt x="57" y="5"/>
                      <a:pt x="52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8" name="Freeform 96"/>
              <p:cNvSpPr>
                <a:spLocks noChangeArrowheads="1"/>
              </p:cNvSpPr>
              <p:nvPr/>
            </p:nvSpPr>
            <p:spPr bwMode="auto">
              <a:xfrm>
                <a:off x="568361" y="4064983"/>
                <a:ext cx="24084" cy="9264"/>
              </a:xfrm>
              <a:custGeom>
                <a:avLst/>
                <a:gdLst>
                  <a:gd name="T0" fmla="*/ 46 w 59"/>
                  <a:gd name="T1" fmla="*/ 0 h 24"/>
                  <a:gd name="T2" fmla="*/ 46 w 59"/>
                  <a:gd name="T3" fmla="*/ 0 h 24"/>
                  <a:gd name="T4" fmla="*/ 12 w 59"/>
                  <a:gd name="T5" fmla="*/ 0 h 24"/>
                  <a:gd name="T6" fmla="*/ 0 w 59"/>
                  <a:gd name="T7" fmla="*/ 11 h 24"/>
                  <a:gd name="T8" fmla="*/ 12 w 59"/>
                  <a:gd name="T9" fmla="*/ 23 h 24"/>
                  <a:gd name="T10" fmla="*/ 46 w 59"/>
                  <a:gd name="T11" fmla="*/ 23 h 24"/>
                  <a:gd name="T12" fmla="*/ 58 w 59"/>
                  <a:gd name="T13" fmla="*/ 11 h 24"/>
                  <a:gd name="T14" fmla="*/ 46 w 5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8"/>
                      <a:pt x="6" y="23"/>
                      <a:pt x="12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3" y="23"/>
                      <a:pt x="58" y="18"/>
                      <a:pt x="58" y="11"/>
                    </a:cubicBezTo>
                    <a:cubicBezTo>
                      <a:pt x="58" y="5"/>
                      <a:pt x="53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9" name="Freeform 97"/>
              <p:cNvSpPr>
                <a:spLocks noChangeArrowheads="1"/>
              </p:cNvSpPr>
              <p:nvPr/>
            </p:nvSpPr>
            <p:spPr bwMode="auto">
              <a:xfrm>
                <a:off x="659141" y="4064983"/>
                <a:ext cx="24085" cy="9264"/>
              </a:xfrm>
              <a:custGeom>
                <a:avLst/>
                <a:gdLst>
                  <a:gd name="T0" fmla="*/ 46 w 58"/>
                  <a:gd name="T1" fmla="*/ 0 h 24"/>
                  <a:gd name="T2" fmla="*/ 46 w 58"/>
                  <a:gd name="T3" fmla="*/ 0 h 24"/>
                  <a:gd name="T4" fmla="*/ 11 w 58"/>
                  <a:gd name="T5" fmla="*/ 0 h 24"/>
                  <a:gd name="T6" fmla="*/ 0 w 58"/>
                  <a:gd name="T7" fmla="*/ 11 h 24"/>
                  <a:gd name="T8" fmla="*/ 11 w 58"/>
                  <a:gd name="T9" fmla="*/ 23 h 24"/>
                  <a:gd name="T10" fmla="*/ 46 w 58"/>
                  <a:gd name="T11" fmla="*/ 23 h 24"/>
                  <a:gd name="T12" fmla="*/ 57 w 58"/>
                  <a:gd name="T13" fmla="*/ 11 h 24"/>
                  <a:gd name="T14" fmla="*/ 46 w 5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2" y="23"/>
                      <a:pt x="57" y="18"/>
                      <a:pt x="57" y="11"/>
                    </a:cubicBezTo>
                    <a:cubicBezTo>
                      <a:pt x="57" y="5"/>
                      <a:pt x="52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0" name="Freeform 98"/>
              <p:cNvSpPr>
                <a:spLocks noChangeArrowheads="1"/>
              </p:cNvSpPr>
              <p:nvPr/>
            </p:nvSpPr>
            <p:spPr bwMode="auto">
              <a:xfrm>
                <a:off x="751775" y="4064983"/>
                <a:ext cx="24085" cy="9264"/>
              </a:xfrm>
              <a:custGeom>
                <a:avLst/>
                <a:gdLst>
                  <a:gd name="T0" fmla="*/ 45 w 58"/>
                  <a:gd name="T1" fmla="*/ 0 h 24"/>
                  <a:gd name="T2" fmla="*/ 45 w 58"/>
                  <a:gd name="T3" fmla="*/ 0 h 24"/>
                  <a:gd name="T4" fmla="*/ 11 w 58"/>
                  <a:gd name="T5" fmla="*/ 0 h 24"/>
                  <a:gd name="T6" fmla="*/ 0 w 58"/>
                  <a:gd name="T7" fmla="*/ 11 h 24"/>
                  <a:gd name="T8" fmla="*/ 11 w 58"/>
                  <a:gd name="T9" fmla="*/ 23 h 24"/>
                  <a:gd name="T10" fmla="*/ 45 w 58"/>
                  <a:gd name="T11" fmla="*/ 23 h 24"/>
                  <a:gd name="T12" fmla="*/ 57 w 58"/>
                  <a:gd name="T13" fmla="*/ 11 h 24"/>
                  <a:gd name="T14" fmla="*/ 45 w 5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5" y="0"/>
                    </a:moveTo>
                    <a:lnTo>
                      <a:pt x="45" y="0"/>
                    </a:ln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52" y="23"/>
                      <a:pt x="57" y="18"/>
                      <a:pt x="57" y="11"/>
                    </a:cubicBezTo>
                    <a:cubicBezTo>
                      <a:pt x="57" y="5"/>
                      <a:pt x="52" y="0"/>
                      <a:pt x="4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1" name="Freeform 99"/>
              <p:cNvSpPr>
                <a:spLocks noChangeArrowheads="1"/>
              </p:cNvSpPr>
              <p:nvPr/>
            </p:nvSpPr>
            <p:spPr bwMode="auto">
              <a:xfrm>
                <a:off x="720280" y="4064983"/>
                <a:ext cx="24084" cy="9264"/>
              </a:xfrm>
              <a:custGeom>
                <a:avLst/>
                <a:gdLst>
                  <a:gd name="T0" fmla="*/ 46 w 57"/>
                  <a:gd name="T1" fmla="*/ 0 h 24"/>
                  <a:gd name="T2" fmla="*/ 46 w 57"/>
                  <a:gd name="T3" fmla="*/ 0 h 24"/>
                  <a:gd name="T4" fmla="*/ 10 w 57"/>
                  <a:gd name="T5" fmla="*/ 0 h 24"/>
                  <a:gd name="T6" fmla="*/ 0 w 57"/>
                  <a:gd name="T7" fmla="*/ 11 h 24"/>
                  <a:gd name="T8" fmla="*/ 10 w 57"/>
                  <a:gd name="T9" fmla="*/ 23 h 24"/>
                  <a:gd name="T10" fmla="*/ 46 w 57"/>
                  <a:gd name="T11" fmla="*/ 23 h 24"/>
                  <a:gd name="T12" fmla="*/ 56 w 57"/>
                  <a:gd name="T13" fmla="*/ 11 h 24"/>
                  <a:gd name="T14" fmla="*/ 46 w 57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8"/>
                      <a:pt x="4" y="23"/>
                      <a:pt x="10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2" y="23"/>
                      <a:pt x="56" y="18"/>
                      <a:pt x="56" y="11"/>
                    </a:cubicBezTo>
                    <a:cubicBezTo>
                      <a:pt x="56" y="5"/>
                      <a:pt x="52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2" name="Freeform 100"/>
              <p:cNvSpPr>
                <a:spLocks noChangeArrowheads="1"/>
              </p:cNvSpPr>
              <p:nvPr/>
            </p:nvSpPr>
            <p:spPr bwMode="auto">
              <a:xfrm>
                <a:off x="598004" y="4064983"/>
                <a:ext cx="24084" cy="9264"/>
              </a:xfrm>
              <a:custGeom>
                <a:avLst/>
                <a:gdLst>
                  <a:gd name="T0" fmla="*/ 46 w 59"/>
                  <a:gd name="T1" fmla="*/ 0 h 24"/>
                  <a:gd name="T2" fmla="*/ 46 w 59"/>
                  <a:gd name="T3" fmla="*/ 0 h 24"/>
                  <a:gd name="T4" fmla="*/ 12 w 59"/>
                  <a:gd name="T5" fmla="*/ 0 h 24"/>
                  <a:gd name="T6" fmla="*/ 0 w 59"/>
                  <a:gd name="T7" fmla="*/ 11 h 24"/>
                  <a:gd name="T8" fmla="*/ 12 w 59"/>
                  <a:gd name="T9" fmla="*/ 23 h 24"/>
                  <a:gd name="T10" fmla="*/ 46 w 59"/>
                  <a:gd name="T11" fmla="*/ 23 h 24"/>
                  <a:gd name="T12" fmla="*/ 58 w 59"/>
                  <a:gd name="T13" fmla="*/ 11 h 24"/>
                  <a:gd name="T14" fmla="*/ 46 w 59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1"/>
                    </a:cubicBezTo>
                    <a:cubicBezTo>
                      <a:pt x="0" y="18"/>
                      <a:pt x="6" y="23"/>
                      <a:pt x="12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2" y="23"/>
                      <a:pt x="58" y="18"/>
                      <a:pt x="58" y="11"/>
                    </a:cubicBezTo>
                    <a:cubicBezTo>
                      <a:pt x="58" y="5"/>
                      <a:pt x="52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3" name="Freeform 101"/>
              <p:cNvSpPr>
                <a:spLocks noChangeArrowheads="1"/>
              </p:cNvSpPr>
              <p:nvPr/>
            </p:nvSpPr>
            <p:spPr bwMode="auto">
              <a:xfrm>
                <a:off x="629499" y="4064983"/>
                <a:ext cx="24085" cy="9264"/>
              </a:xfrm>
              <a:custGeom>
                <a:avLst/>
                <a:gdLst>
                  <a:gd name="T0" fmla="*/ 46 w 58"/>
                  <a:gd name="T1" fmla="*/ 0 h 24"/>
                  <a:gd name="T2" fmla="*/ 46 w 58"/>
                  <a:gd name="T3" fmla="*/ 0 h 24"/>
                  <a:gd name="T4" fmla="*/ 12 w 58"/>
                  <a:gd name="T5" fmla="*/ 0 h 24"/>
                  <a:gd name="T6" fmla="*/ 0 w 58"/>
                  <a:gd name="T7" fmla="*/ 11 h 24"/>
                  <a:gd name="T8" fmla="*/ 12 w 58"/>
                  <a:gd name="T9" fmla="*/ 23 h 24"/>
                  <a:gd name="T10" fmla="*/ 46 w 58"/>
                  <a:gd name="T11" fmla="*/ 23 h 24"/>
                  <a:gd name="T12" fmla="*/ 57 w 58"/>
                  <a:gd name="T13" fmla="*/ 11 h 24"/>
                  <a:gd name="T14" fmla="*/ 46 w 5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4">
                    <a:moveTo>
                      <a:pt x="46" y="0"/>
                    </a:moveTo>
                    <a:lnTo>
                      <a:pt x="46" y="0"/>
                    </a:ln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2" y="23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3" y="23"/>
                      <a:pt x="57" y="18"/>
                      <a:pt x="57" y="11"/>
                    </a:cubicBezTo>
                    <a:cubicBezTo>
                      <a:pt x="57" y="5"/>
                      <a:pt x="53" y="0"/>
                      <a:pt x="4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4" name="Freeform 102"/>
              <p:cNvSpPr>
                <a:spLocks noChangeArrowheads="1"/>
              </p:cNvSpPr>
              <p:nvPr/>
            </p:nvSpPr>
            <p:spPr bwMode="auto">
              <a:xfrm>
                <a:off x="616530" y="3805608"/>
                <a:ext cx="183415" cy="263080"/>
              </a:xfrm>
              <a:custGeom>
                <a:avLst/>
                <a:gdLst>
                  <a:gd name="T0" fmla="*/ 392 w 438"/>
                  <a:gd name="T1" fmla="*/ 0 h 627"/>
                  <a:gd name="T2" fmla="*/ 392 w 438"/>
                  <a:gd name="T3" fmla="*/ 0 h 627"/>
                  <a:gd name="T4" fmla="*/ 51 w 438"/>
                  <a:gd name="T5" fmla="*/ 0 h 627"/>
                  <a:gd name="T6" fmla="*/ 0 w 438"/>
                  <a:gd name="T7" fmla="*/ 48 h 627"/>
                  <a:gd name="T8" fmla="*/ 0 w 438"/>
                  <a:gd name="T9" fmla="*/ 540 h 627"/>
                  <a:gd name="T10" fmla="*/ 51 w 438"/>
                  <a:gd name="T11" fmla="*/ 593 h 627"/>
                  <a:gd name="T12" fmla="*/ 392 w 438"/>
                  <a:gd name="T13" fmla="*/ 593 h 627"/>
                  <a:gd name="T14" fmla="*/ 397 w 438"/>
                  <a:gd name="T15" fmla="*/ 593 h 627"/>
                  <a:gd name="T16" fmla="*/ 390 w 438"/>
                  <a:gd name="T17" fmla="*/ 607 h 627"/>
                  <a:gd name="T18" fmla="*/ 392 w 438"/>
                  <a:gd name="T19" fmla="*/ 623 h 627"/>
                  <a:gd name="T20" fmla="*/ 400 w 438"/>
                  <a:gd name="T21" fmla="*/ 626 h 627"/>
                  <a:gd name="T22" fmla="*/ 409 w 438"/>
                  <a:gd name="T23" fmla="*/ 621 h 627"/>
                  <a:gd name="T24" fmla="*/ 420 w 438"/>
                  <a:gd name="T25" fmla="*/ 591 h 627"/>
                  <a:gd name="T26" fmla="*/ 420 w 438"/>
                  <a:gd name="T27" fmla="*/ 583 h 627"/>
                  <a:gd name="T28" fmla="*/ 437 w 438"/>
                  <a:gd name="T29" fmla="*/ 540 h 627"/>
                  <a:gd name="T30" fmla="*/ 437 w 438"/>
                  <a:gd name="T31" fmla="*/ 48 h 627"/>
                  <a:gd name="T32" fmla="*/ 392 w 438"/>
                  <a:gd name="T33" fmla="*/ 0 h 627"/>
                  <a:gd name="T34" fmla="*/ 246 w 438"/>
                  <a:gd name="T35" fmla="*/ 543 h 627"/>
                  <a:gd name="T36" fmla="*/ 246 w 438"/>
                  <a:gd name="T37" fmla="*/ 543 h 627"/>
                  <a:gd name="T38" fmla="*/ 192 w 438"/>
                  <a:gd name="T39" fmla="*/ 543 h 627"/>
                  <a:gd name="T40" fmla="*/ 180 w 438"/>
                  <a:gd name="T41" fmla="*/ 532 h 627"/>
                  <a:gd name="T42" fmla="*/ 192 w 438"/>
                  <a:gd name="T43" fmla="*/ 521 h 627"/>
                  <a:gd name="T44" fmla="*/ 246 w 438"/>
                  <a:gd name="T45" fmla="*/ 521 h 627"/>
                  <a:gd name="T46" fmla="*/ 257 w 438"/>
                  <a:gd name="T47" fmla="*/ 532 h 627"/>
                  <a:gd name="T48" fmla="*/ 246 w 438"/>
                  <a:gd name="T49" fmla="*/ 543 h 627"/>
                  <a:gd name="T50" fmla="*/ 388 w 438"/>
                  <a:gd name="T51" fmla="*/ 483 h 627"/>
                  <a:gd name="T52" fmla="*/ 388 w 438"/>
                  <a:gd name="T53" fmla="*/ 483 h 627"/>
                  <a:gd name="T54" fmla="*/ 377 w 438"/>
                  <a:gd name="T55" fmla="*/ 495 h 627"/>
                  <a:gd name="T56" fmla="*/ 60 w 438"/>
                  <a:gd name="T57" fmla="*/ 495 h 627"/>
                  <a:gd name="T58" fmla="*/ 49 w 438"/>
                  <a:gd name="T59" fmla="*/ 483 h 627"/>
                  <a:gd name="T60" fmla="*/ 49 w 438"/>
                  <a:gd name="T61" fmla="*/ 70 h 627"/>
                  <a:gd name="T62" fmla="*/ 60 w 438"/>
                  <a:gd name="T63" fmla="*/ 59 h 627"/>
                  <a:gd name="T64" fmla="*/ 377 w 438"/>
                  <a:gd name="T65" fmla="*/ 59 h 627"/>
                  <a:gd name="T66" fmla="*/ 388 w 438"/>
                  <a:gd name="T67" fmla="*/ 70 h 627"/>
                  <a:gd name="T68" fmla="*/ 388 w 438"/>
                  <a:gd name="T69" fmla="*/ 483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38" h="627">
                    <a:moveTo>
                      <a:pt x="392" y="0"/>
                    </a:moveTo>
                    <a:lnTo>
                      <a:pt x="392" y="0"/>
                    </a:lnTo>
                    <a:cubicBezTo>
                      <a:pt x="51" y="0"/>
                      <a:pt x="51" y="0"/>
                      <a:pt x="51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566"/>
                      <a:pt x="20" y="593"/>
                      <a:pt x="51" y="593"/>
                    </a:cubicBezTo>
                    <a:cubicBezTo>
                      <a:pt x="392" y="593"/>
                      <a:pt x="392" y="593"/>
                      <a:pt x="392" y="593"/>
                    </a:cubicBezTo>
                    <a:cubicBezTo>
                      <a:pt x="394" y="593"/>
                      <a:pt x="395" y="593"/>
                      <a:pt x="397" y="593"/>
                    </a:cubicBezTo>
                    <a:cubicBezTo>
                      <a:pt x="396" y="598"/>
                      <a:pt x="395" y="603"/>
                      <a:pt x="390" y="607"/>
                    </a:cubicBezTo>
                    <a:cubicBezTo>
                      <a:pt x="387" y="613"/>
                      <a:pt x="388" y="619"/>
                      <a:pt x="392" y="623"/>
                    </a:cubicBezTo>
                    <a:cubicBezTo>
                      <a:pt x="395" y="625"/>
                      <a:pt x="398" y="626"/>
                      <a:pt x="400" y="626"/>
                    </a:cubicBezTo>
                    <a:cubicBezTo>
                      <a:pt x="403" y="626"/>
                      <a:pt x="406" y="624"/>
                      <a:pt x="409" y="621"/>
                    </a:cubicBezTo>
                    <a:cubicBezTo>
                      <a:pt x="415" y="613"/>
                      <a:pt x="420" y="602"/>
                      <a:pt x="420" y="591"/>
                    </a:cubicBezTo>
                    <a:cubicBezTo>
                      <a:pt x="420" y="583"/>
                      <a:pt x="420" y="583"/>
                      <a:pt x="420" y="583"/>
                    </a:cubicBezTo>
                    <a:cubicBezTo>
                      <a:pt x="431" y="573"/>
                      <a:pt x="437" y="556"/>
                      <a:pt x="437" y="540"/>
                    </a:cubicBezTo>
                    <a:cubicBezTo>
                      <a:pt x="437" y="48"/>
                      <a:pt x="437" y="48"/>
                      <a:pt x="437" y="48"/>
                    </a:cubicBezTo>
                    <a:cubicBezTo>
                      <a:pt x="437" y="19"/>
                      <a:pt x="420" y="0"/>
                      <a:pt x="392" y="0"/>
                    </a:cubicBezTo>
                    <a:close/>
                    <a:moveTo>
                      <a:pt x="246" y="543"/>
                    </a:moveTo>
                    <a:lnTo>
                      <a:pt x="246" y="543"/>
                    </a:lnTo>
                    <a:cubicBezTo>
                      <a:pt x="192" y="543"/>
                      <a:pt x="192" y="543"/>
                      <a:pt x="192" y="543"/>
                    </a:cubicBezTo>
                    <a:cubicBezTo>
                      <a:pt x="185" y="543"/>
                      <a:pt x="180" y="539"/>
                      <a:pt x="180" y="532"/>
                    </a:cubicBezTo>
                    <a:cubicBezTo>
                      <a:pt x="180" y="526"/>
                      <a:pt x="185" y="521"/>
                      <a:pt x="192" y="521"/>
                    </a:cubicBezTo>
                    <a:cubicBezTo>
                      <a:pt x="246" y="521"/>
                      <a:pt x="246" y="521"/>
                      <a:pt x="246" y="521"/>
                    </a:cubicBezTo>
                    <a:cubicBezTo>
                      <a:pt x="252" y="521"/>
                      <a:pt x="257" y="526"/>
                      <a:pt x="257" y="532"/>
                    </a:cubicBezTo>
                    <a:cubicBezTo>
                      <a:pt x="257" y="539"/>
                      <a:pt x="252" y="543"/>
                      <a:pt x="246" y="543"/>
                    </a:cubicBezTo>
                    <a:close/>
                    <a:moveTo>
                      <a:pt x="388" y="483"/>
                    </a:moveTo>
                    <a:lnTo>
                      <a:pt x="388" y="483"/>
                    </a:lnTo>
                    <a:cubicBezTo>
                      <a:pt x="388" y="490"/>
                      <a:pt x="383" y="495"/>
                      <a:pt x="377" y="495"/>
                    </a:cubicBezTo>
                    <a:cubicBezTo>
                      <a:pt x="60" y="495"/>
                      <a:pt x="60" y="495"/>
                      <a:pt x="60" y="495"/>
                    </a:cubicBezTo>
                    <a:cubicBezTo>
                      <a:pt x="54" y="495"/>
                      <a:pt x="49" y="490"/>
                      <a:pt x="49" y="483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9" y="64"/>
                      <a:pt x="54" y="59"/>
                      <a:pt x="60" y="59"/>
                    </a:cubicBezTo>
                    <a:cubicBezTo>
                      <a:pt x="377" y="59"/>
                      <a:pt x="377" y="59"/>
                      <a:pt x="377" y="59"/>
                    </a:cubicBezTo>
                    <a:cubicBezTo>
                      <a:pt x="383" y="59"/>
                      <a:pt x="388" y="64"/>
                      <a:pt x="388" y="70"/>
                    </a:cubicBezTo>
                    <a:lnTo>
                      <a:pt x="388" y="4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53" name="Group 3452"/>
          <p:cNvGrpSpPr/>
          <p:nvPr/>
        </p:nvGrpSpPr>
        <p:grpSpPr>
          <a:xfrm>
            <a:off x="457200" y="4674515"/>
            <a:ext cx="429822" cy="429822"/>
            <a:chOff x="457200" y="4674515"/>
            <a:chExt cx="429822" cy="429822"/>
          </a:xfrm>
        </p:grpSpPr>
        <p:sp>
          <p:nvSpPr>
            <p:cNvPr id="3103" name="Freeform 31"/>
            <p:cNvSpPr>
              <a:spLocks noChangeArrowheads="1"/>
            </p:cNvSpPr>
            <p:nvPr/>
          </p:nvSpPr>
          <p:spPr bwMode="auto">
            <a:xfrm>
              <a:off x="457200" y="467451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99856" y="4730095"/>
              <a:ext cx="144509" cy="316808"/>
              <a:chOff x="599856" y="4730095"/>
              <a:chExt cx="144509" cy="316808"/>
            </a:xfrm>
            <a:solidFill>
              <a:schemeClr val="bg1"/>
            </a:solidFill>
          </p:grpSpPr>
          <p:sp>
            <p:nvSpPr>
              <p:cNvPr id="3175" name="Freeform 103"/>
              <p:cNvSpPr>
                <a:spLocks noChangeArrowheads="1"/>
              </p:cNvSpPr>
              <p:nvPr/>
            </p:nvSpPr>
            <p:spPr bwMode="auto">
              <a:xfrm>
                <a:off x="599856" y="4730095"/>
                <a:ext cx="144509" cy="316808"/>
              </a:xfrm>
              <a:custGeom>
                <a:avLst/>
                <a:gdLst>
                  <a:gd name="T0" fmla="*/ 203 w 346"/>
                  <a:gd name="T1" fmla="*/ 0 h 754"/>
                  <a:gd name="T2" fmla="*/ 0 w 346"/>
                  <a:gd name="T3" fmla="*/ 117 h 754"/>
                  <a:gd name="T4" fmla="*/ 142 w 346"/>
                  <a:gd name="T5" fmla="*/ 753 h 754"/>
                  <a:gd name="T6" fmla="*/ 345 w 346"/>
                  <a:gd name="T7" fmla="*/ 610 h 754"/>
                  <a:gd name="T8" fmla="*/ 203 w 346"/>
                  <a:gd name="T9" fmla="*/ 0 h 754"/>
                  <a:gd name="T10" fmla="*/ 90 w 346"/>
                  <a:gd name="T11" fmla="*/ 76 h 754"/>
                  <a:gd name="T12" fmla="*/ 152 w 346"/>
                  <a:gd name="T13" fmla="*/ 66 h 754"/>
                  <a:gd name="T14" fmla="*/ 175 w 346"/>
                  <a:gd name="T15" fmla="*/ 93 h 754"/>
                  <a:gd name="T16" fmla="*/ 113 w 346"/>
                  <a:gd name="T17" fmla="*/ 99 h 754"/>
                  <a:gd name="T18" fmla="*/ 90 w 346"/>
                  <a:gd name="T19" fmla="*/ 76 h 754"/>
                  <a:gd name="T20" fmla="*/ 95 w 346"/>
                  <a:gd name="T21" fmla="*/ 657 h 754"/>
                  <a:gd name="T22" fmla="*/ 95 w 346"/>
                  <a:gd name="T23" fmla="*/ 616 h 754"/>
                  <a:gd name="T24" fmla="*/ 95 w 346"/>
                  <a:gd name="T25" fmla="*/ 657 h 754"/>
                  <a:gd name="T26" fmla="*/ 95 w 346"/>
                  <a:gd name="T27" fmla="*/ 575 h 754"/>
                  <a:gd name="T28" fmla="*/ 95 w 346"/>
                  <a:gd name="T29" fmla="*/ 533 h 754"/>
                  <a:gd name="T30" fmla="*/ 95 w 346"/>
                  <a:gd name="T31" fmla="*/ 575 h 754"/>
                  <a:gd name="T32" fmla="*/ 95 w 346"/>
                  <a:gd name="T33" fmla="*/ 492 h 754"/>
                  <a:gd name="T34" fmla="*/ 95 w 346"/>
                  <a:gd name="T35" fmla="*/ 450 h 754"/>
                  <a:gd name="T36" fmla="*/ 95 w 346"/>
                  <a:gd name="T37" fmla="*/ 492 h 754"/>
                  <a:gd name="T38" fmla="*/ 170 w 346"/>
                  <a:gd name="T39" fmla="*/ 657 h 754"/>
                  <a:gd name="T40" fmla="*/ 170 w 346"/>
                  <a:gd name="T41" fmla="*/ 616 h 754"/>
                  <a:gd name="T42" fmla="*/ 170 w 346"/>
                  <a:gd name="T43" fmla="*/ 657 h 754"/>
                  <a:gd name="T44" fmla="*/ 170 w 346"/>
                  <a:gd name="T45" fmla="*/ 575 h 754"/>
                  <a:gd name="T46" fmla="*/ 170 w 346"/>
                  <a:gd name="T47" fmla="*/ 533 h 754"/>
                  <a:gd name="T48" fmla="*/ 170 w 346"/>
                  <a:gd name="T49" fmla="*/ 575 h 754"/>
                  <a:gd name="T50" fmla="*/ 170 w 346"/>
                  <a:gd name="T51" fmla="*/ 492 h 754"/>
                  <a:gd name="T52" fmla="*/ 170 w 346"/>
                  <a:gd name="T53" fmla="*/ 450 h 754"/>
                  <a:gd name="T54" fmla="*/ 170 w 346"/>
                  <a:gd name="T55" fmla="*/ 492 h 754"/>
                  <a:gd name="T56" fmla="*/ 245 w 346"/>
                  <a:gd name="T57" fmla="*/ 657 h 754"/>
                  <a:gd name="T58" fmla="*/ 245 w 346"/>
                  <a:gd name="T59" fmla="*/ 616 h 754"/>
                  <a:gd name="T60" fmla="*/ 245 w 346"/>
                  <a:gd name="T61" fmla="*/ 657 h 754"/>
                  <a:gd name="T62" fmla="*/ 245 w 346"/>
                  <a:gd name="T63" fmla="*/ 575 h 754"/>
                  <a:gd name="T64" fmla="*/ 245 w 346"/>
                  <a:gd name="T65" fmla="*/ 533 h 754"/>
                  <a:gd name="T66" fmla="*/ 245 w 346"/>
                  <a:gd name="T67" fmla="*/ 575 h 754"/>
                  <a:gd name="T68" fmla="*/ 245 w 346"/>
                  <a:gd name="T69" fmla="*/ 492 h 754"/>
                  <a:gd name="T70" fmla="*/ 245 w 346"/>
                  <a:gd name="T71" fmla="*/ 450 h 754"/>
                  <a:gd name="T72" fmla="*/ 245 w 346"/>
                  <a:gd name="T73" fmla="*/ 492 h 754"/>
                  <a:gd name="T74" fmla="*/ 277 w 346"/>
                  <a:gd name="T75" fmla="*/ 306 h 754"/>
                  <a:gd name="T76" fmla="*/ 161 w 346"/>
                  <a:gd name="T77" fmla="*/ 377 h 754"/>
                  <a:gd name="T78" fmla="*/ 68 w 346"/>
                  <a:gd name="T79" fmla="*/ 306 h 754"/>
                  <a:gd name="T80" fmla="*/ 139 w 346"/>
                  <a:gd name="T81" fmla="*/ 180 h 754"/>
                  <a:gd name="T82" fmla="*/ 277 w 346"/>
                  <a:gd name="T83" fmla="*/ 249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46" h="754">
                    <a:moveTo>
                      <a:pt x="203" y="0"/>
                    </a:moveTo>
                    <a:lnTo>
                      <a:pt x="203" y="0"/>
                    </a:lnTo>
                    <a:cubicBezTo>
                      <a:pt x="142" y="0"/>
                      <a:pt x="142" y="0"/>
                      <a:pt x="142" y="0"/>
                    </a:cubicBezTo>
                    <a:cubicBezTo>
                      <a:pt x="60" y="0"/>
                      <a:pt x="0" y="49"/>
                      <a:pt x="0" y="117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89"/>
                      <a:pt x="64" y="753"/>
                      <a:pt x="142" y="753"/>
                    </a:cubicBezTo>
                    <a:cubicBezTo>
                      <a:pt x="203" y="753"/>
                      <a:pt x="203" y="753"/>
                      <a:pt x="203" y="753"/>
                    </a:cubicBezTo>
                    <a:cubicBezTo>
                      <a:pt x="281" y="753"/>
                      <a:pt x="345" y="689"/>
                      <a:pt x="345" y="610"/>
                    </a:cubicBezTo>
                    <a:cubicBezTo>
                      <a:pt x="345" y="142"/>
                      <a:pt x="345" y="142"/>
                      <a:pt x="345" y="142"/>
                    </a:cubicBezTo>
                    <a:cubicBezTo>
                      <a:pt x="345" y="64"/>
                      <a:pt x="281" y="0"/>
                      <a:pt x="203" y="0"/>
                    </a:cubicBezTo>
                    <a:close/>
                    <a:moveTo>
                      <a:pt x="90" y="76"/>
                    </a:moveTo>
                    <a:lnTo>
                      <a:pt x="90" y="76"/>
                    </a:lnTo>
                    <a:cubicBezTo>
                      <a:pt x="94" y="68"/>
                      <a:pt x="104" y="66"/>
                      <a:pt x="113" y="66"/>
                    </a:cubicBezTo>
                    <a:cubicBezTo>
                      <a:pt x="152" y="66"/>
                      <a:pt x="152" y="66"/>
                      <a:pt x="152" y="66"/>
                    </a:cubicBezTo>
                    <a:cubicBezTo>
                      <a:pt x="159" y="66"/>
                      <a:pt x="169" y="67"/>
                      <a:pt x="174" y="72"/>
                    </a:cubicBezTo>
                    <a:cubicBezTo>
                      <a:pt x="179" y="76"/>
                      <a:pt x="179" y="88"/>
                      <a:pt x="175" y="93"/>
                    </a:cubicBezTo>
                    <a:cubicBezTo>
                      <a:pt x="170" y="98"/>
                      <a:pt x="159" y="99"/>
                      <a:pt x="152" y="99"/>
                    </a:cubicBezTo>
                    <a:lnTo>
                      <a:pt x="113" y="99"/>
                    </a:lnTo>
                    <a:cubicBezTo>
                      <a:pt x="106" y="99"/>
                      <a:pt x="95" y="99"/>
                      <a:pt x="91" y="92"/>
                    </a:cubicBezTo>
                    <a:cubicBezTo>
                      <a:pt x="88" y="87"/>
                      <a:pt x="88" y="79"/>
                      <a:pt x="90" y="76"/>
                    </a:cubicBezTo>
                    <a:close/>
                    <a:moveTo>
                      <a:pt x="95" y="657"/>
                    </a:moveTo>
                    <a:lnTo>
                      <a:pt x="95" y="657"/>
                    </a:lnTo>
                    <a:cubicBezTo>
                      <a:pt x="84" y="657"/>
                      <a:pt x="74" y="648"/>
                      <a:pt x="74" y="637"/>
                    </a:cubicBezTo>
                    <a:cubicBezTo>
                      <a:pt x="74" y="626"/>
                      <a:pt x="84" y="616"/>
                      <a:pt x="95" y="616"/>
                    </a:cubicBezTo>
                    <a:cubicBezTo>
                      <a:pt x="107" y="616"/>
                      <a:pt x="116" y="626"/>
                      <a:pt x="116" y="637"/>
                    </a:cubicBezTo>
                    <a:cubicBezTo>
                      <a:pt x="116" y="648"/>
                      <a:pt x="107" y="657"/>
                      <a:pt x="95" y="657"/>
                    </a:cubicBezTo>
                    <a:close/>
                    <a:moveTo>
                      <a:pt x="95" y="575"/>
                    </a:moveTo>
                    <a:lnTo>
                      <a:pt x="95" y="575"/>
                    </a:lnTo>
                    <a:cubicBezTo>
                      <a:pt x="84" y="575"/>
                      <a:pt x="74" y="565"/>
                      <a:pt x="74" y="554"/>
                    </a:cubicBezTo>
                    <a:cubicBezTo>
                      <a:pt x="74" y="543"/>
                      <a:pt x="84" y="533"/>
                      <a:pt x="95" y="533"/>
                    </a:cubicBezTo>
                    <a:cubicBezTo>
                      <a:pt x="107" y="533"/>
                      <a:pt x="116" y="543"/>
                      <a:pt x="116" y="554"/>
                    </a:cubicBezTo>
                    <a:cubicBezTo>
                      <a:pt x="116" y="565"/>
                      <a:pt x="107" y="575"/>
                      <a:pt x="95" y="575"/>
                    </a:cubicBezTo>
                    <a:close/>
                    <a:moveTo>
                      <a:pt x="95" y="492"/>
                    </a:moveTo>
                    <a:lnTo>
                      <a:pt x="95" y="492"/>
                    </a:lnTo>
                    <a:cubicBezTo>
                      <a:pt x="84" y="492"/>
                      <a:pt x="74" y="482"/>
                      <a:pt x="74" y="471"/>
                    </a:cubicBezTo>
                    <a:cubicBezTo>
                      <a:pt x="74" y="459"/>
                      <a:pt x="84" y="450"/>
                      <a:pt x="95" y="450"/>
                    </a:cubicBezTo>
                    <a:cubicBezTo>
                      <a:pt x="107" y="450"/>
                      <a:pt x="116" y="459"/>
                      <a:pt x="116" y="471"/>
                    </a:cubicBezTo>
                    <a:cubicBezTo>
                      <a:pt x="116" y="482"/>
                      <a:pt x="107" y="492"/>
                      <a:pt x="95" y="492"/>
                    </a:cubicBezTo>
                    <a:close/>
                    <a:moveTo>
                      <a:pt x="170" y="657"/>
                    </a:moveTo>
                    <a:lnTo>
                      <a:pt x="170" y="657"/>
                    </a:lnTo>
                    <a:cubicBezTo>
                      <a:pt x="159" y="657"/>
                      <a:pt x="149" y="648"/>
                      <a:pt x="149" y="637"/>
                    </a:cubicBezTo>
                    <a:cubicBezTo>
                      <a:pt x="149" y="626"/>
                      <a:pt x="159" y="616"/>
                      <a:pt x="170" y="616"/>
                    </a:cubicBezTo>
                    <a:cubicBezTo>
                      <a:pt x="182" y="616"/>
                      <a:pt x="191" y="626"/>
                      <a:pt x="191" y="637"/>
                    </a:cubicBezTo>
                    <a:cubicBezTo>
                      <a:pt x="191" y="648"/>
                      <a:pt x="182" y="657"/>
                      <a:pt x="170" y="657"/>
                    </a:cubicBezTo>
                    <a:close/>
                    <a:moveTo>
                      <a:pt x="170" y="575"/>
                    </a:moveTo>
                    <a:lnTo>
                      <a:pt x="170" y="575"/>
                    </a:lnTo>
                    <a:cubicBezTo>
                      <a:pt x="159" y="575"/>
                      <a:pt x="149" y="565"/>
                      <a:pt x="149" y="554"/>
                    </a:cubicBezTo>
                    <a:cubicBezTo>
                      <a:pt x="149" y="543"/>
                      <a:pt x="159" y="533"/>
                      <a:pt x="170" y="533"/>
                    </a:cubicBezTo>
                    <a:cubicBezTo>
                      <a:pt x="182" y="533"/>
                      <a:pt x="191" y="543"/>
                      <a:pt x="191" y="554"/>
                    </a:cubicBezTo>
                    <a:cubicBezTo>
                      <a:pt x="191" y="565"/>
                      <a:pt x="182" y="575"/>
                      <a:pt x="170" y="575"/>
                    </a:cubicBezTo>
                    <a:close/>
                    <a:moveTo>
                      <a:pt x="170" y="492"/>
                    </a:moveTo>
                    <a:lnTo>
                      <a:pt x="170" y="492"/>
                    </a:lnTo>
                    <a:cubicBezTo>
                      <a:pt x="159" y="492"/>
                      <a:pt x="149" y="482"/>
                      <a:pt x="149" y="471"/>
                    </a:cubicBezTo>
                    <a:cubicBezTo>
                      <a:pt x="149" y="459"/>
                      <a:pt x="159" y="450"/>
                      <a:pt x="170" y="450"/>
                    </a:cubicBezTo>
                    <a:cubicBezTo>
                      <a:pt x="182" y="450"/>
                      <a:pt x="191" y="459"/>
                      <a:pt x="191" y="471"/>
                    </a:cubicBezTo>
                    <a:cubicBezTo>
                      <a:pt x="191" y="482"/>
                      <a:pt x="182" y="492"/>
                      <a:pt x="170" y="492"/>
                    </a:cubicBezTo>
                    <a:close/>
                    <a:moveTo>
                      <a:pt x="245" y="657"/>
                    </a:moveTo>
                    <a:lnTo>
                      <a:pt x="245" y="657"/>
                    </a:lnTo>
                    <a:cubicBezTo>
                      <a:pt x="234" y="657"/>
                      <a:pt x="225" y="648"/>
                      <a:pt x="225" y="637"/>
                    </a:cubicBezTo>
                    <a:cubicBezTo>
                      <a:pt x="225" y="626"/>
                      <a:pt x="234" y="616"/>
                      <a:pt x="245" y="616"/>
                    </a:cubicBezTo>
                    <a:cubicBezTo>
                      <a:pt x="256" y="616"/>
                      <a:pt x="266" y="626"/>
                      <a:pt x="266" y="637"/>
                    </a:cubicBezTo>
                    <a:cubicBezTo>
                      <a:pt x="266" y="648"/>
                      <a:pt x="256" y="657"/>
                      <a:pt x="245" y="657"/>
                    </a:cubicBezTo>
                    <a:close/>
                    <a:moveTo>
                      <a:pt x="245" y="575"/>
                    </a:moveTo>
                    <a:lnTo>
                      <a:pt x="245" y="575"/>
                    </a:lnTo>
                    <a:cubicBezTo>
                      <a:pt x="234" y="575"/>
                      <a:pt x="225" y="565"/>
                      <a:pt x="225" y="554"/>
                    </a:cubicBezTo>
                    <a:cubicBezTo>
                      <a:pt x="225" y="543"/>
                      <a:pt x="234" y="533"/>
                      <a:pt x="245" y="533"/>
                    </a:cubicBezTo>
                    <a:cubicBezTo>
                      <a:pt x="256" y="533"/>
                      <a:pt x="266" y="543"/>
                      <a:pt x="266" y="554"/>
                    </a:cubicBezTo>
                    <a:cubicBezTo>
                      <a:pt x="266" y="565"/>
                      <a:pt x="256" y="575"/>
                      <a:pt x="245" y="575"/>
                    </a:cubicBezTo>
                    <a:close/>
                    <a:moveTo>
                      <a:pt x="245" y="492"/>
                    </a:moveTo>
                    <a:lnTo>
                      <a:pt x="245" y="492"/>
                    </a:lnTo>
                    <a:cubicBezTo>
                      <a:pt x="234" y="492"/>
                      <a:pt x="225" y="482"/>
                      <a:pt x="225" y="471"/>
                    </a:cubicBezTo>
                    <a:cubicBezTo>
                      <a:pt x="225" y="459"/>
                      <a:pt x="234" y="450"/>
                      <a:pt x="245" y="450"/>
                    </a:cubicBezTo>
                    <a:cubicBezTo>
                      <a:pt x="256" y="450"/>
                      <a:pt x="266" y="459"/>
                      <a:pt x="266" y="471"/>
                    </a:cubicBezTo>
                    <a:cubicBezTo>
                      <a:pt x="266" y="482"/>
                      <a:pt x="256" y="492"/>
                      <a:pt x="245" y="492"/>
                    </a:cubicBezTo>
                    <a:close/>
                    <a:moveTo>
                      <a:pt x="277" y="306"/>
                    </a:moveTo>
                    <a:lnTo>
                      <a:pt x="277" y="306"/>
                    </a:lnTo>
                    <a:cubicBezTo>
                      <a:pt x="277" y="345"/>
                      <a:pt x="248" y="375"/>
                      <a:pt x="209" y="376"/>
                    </a:cubicBezTo>
                    <a:cubicBezTo>
                      <a:pt x="209" y="376"/>
                      <a:pt x="182" y="377"/>
                      <a:pt x="161" y="377"/>
                    </a:cubicBezTo>
                    <a:cubicBezTo>
                      <a:pt x="148" y="377"/>
                      <a:pt x="139" y="377"/>
                      <a:pt x="138" y="376"/>
                    </a:cubicBezTo>
                    <a:cubicBezTo>
                      <a:pt x="98" y="374"/>
                      <a:pt x="68" y="344"/>
                      <a:pt x="68" y="306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68" y="210"/>
                      <a:pt x="99" y="180"/>
                      <a:pt x="13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47" y="180"/>
                      <a:pt x="277" y="210"/>
                      <a:pt x="277" y="249"/>
                    </a:cubicBezTo>
                    <a:lnTo>
                      <a:pt x="277" y="30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" name="Freeform 104"/>
              <p:cNvSpPr>
                <a:spLocks noChangeArrowheads="1"/>
              </p:cNvSpPr>
              <p:nvPr/>
            </p:nvSpPr>
            <p:spPr bwMode="auto">
              <a:xfrm>
                <a:off x="651731" y="4830140"/>
                <a:ext cx="38907" cy="37054"/>
              </a:xfrm>
              <a:custGeom>
                <a:avLst/>
                <a:gdLst>
                  <a:gd name="T0" fmla="*/ 93 w 94"/>
                  <a:gd name="T1" fmla="*/ 57 h 88"/>
                  <a:gd name="T2" fmla="*/ 93 w 94"/>
                  <a:gd name="T3" fmla="*/ 57 h 88"/>
                  <a:gd name="T4" fmla="*/ 65 w 94"/>
                  <a:gd name="T5" fmla="*/ 87 h 88"/>
                  <a:gd name="T6" fmla="*/ 29 w 94"/>
                  <a:gd name="T7" fmla="*/ 87 h 88"/>
                  <a:gd name="T8" fmla="*/ 0 w 94"/>
                  <a:gd name="T9" fmla="*/ 57 h 88"/>
                  <a:gd name="T10" fmla="*/ 0 w 94"/>
                  <a:gd name="T11" fmla="*/ 29 h 88"/>
                  <a:gd name="T12" fmla="*/ 29 w 94"/>
                  <a:gd name="T13" fmla="*/ 0 h 88"/>
                  <a:gd name="T14" fmla="*/ 65 w 94"/>
                  <a:gd name="T15" fmla="*/ 0 h 88"/>
                  <a:gd name="T16" fmla="*/ 93 w 94"/>
                  <a:gd name="T17" fmla="*/ 29 h 88"/>
                  <a:gd name="T18" fmla="*/ 93 w 94"/>
                  <a:gd name="T19" fmla="*/ 5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88">
                    <a:moveTo>
                      <a:pt x="93" y="57"/>
                    </a:moveTo>
                    <a:lnTo>
                      <a:pt x="93" y="57"/>
                    </a:lnTo>
                    <a:cubicBezTo>
                      <a:pt x="93" y="73"/>
                      <a:pt x="81" y="86"/>
                      <a:pt x="65" y="87"/>
                    </a:cubicBezTo>
                    <a:cubicBezTo>
                      <a:pt x="64" y="87"/>
                      <a:pt x="31" y="87"/>
                      <a:pt x="29" y="87"/>
                    </a:cubicBezTo>
                    <a:cubicBezTo>
                      <a:pt x="13" y="86"/>
                      <a:pt x="0" y="73"/>
                      <a:pt x="0" y="5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81" y="0"/>
                      <a:pt x="93" y="13"/>
                      <a:pt x="93" y="29"/>
                    </a:cubicBezTo>
                    <a:lnTo>
                      <a:pt x="93" y="5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51" name="Group 3450"/>
          <p:cNvGrpSpPr/>
          <p:nvPr/>
        </p:nvGrpSpPr>
        <p:grpSpPr>
          <a:xfrm>
            <a:off x="2189454" y="4674515"/>
            <a:ext cx="429822" cy="429822"/>
            <a:chOff x="2189454" y="4674515"/>
            <a:chExt cx="429822" cy="429822"/>
          </a:xfrm>
        </p:grpSpPr>
        <p:sp>
          <p:nvSpPr>
            <p:cNvPr id="3105" name="Freeform 33"/>
            <p:cNvSpPr>
              <a:spLocks noChangeArrowheads="1"/>
            </p:cNvSpPr>
            <p:nvPr/>
          </p:nvSpPr>
          <p:spPr bwMode="auto">
            <a:xfrm>
              <a:off x="2189454" y="467451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10" name="Group 3109"/>
            <p:cNvGrpSpPr/>
            <p:nvPr/>
          </p:nvGrpSpPr>
          <p:grpSpPr>
            <a:xfrm>
              <a:off x="2346933" y="4741211"/>
              <a:ext cx="114866" cy="296429"/>
              <a:chOff x="2346933" y="4741211"/>
              <a:chExt cx="114866" cy="296429"/>
            </a:xfrm>
            <a:solidFill>
              <a:schemeClr val="bg1"/>
            </a:solidFill>
          </p:grpSpPr>
          <p:grpSp>
            <p:nvGrpSpPr>
              <p:cNvPr id="3109" name="Group 3108"/>
              <p:cNvGrpSpPr/>
              <p:nvPr/>
            </p:nvGrpSpPr>
            <p:grpSpPr>
              <a:xfrm>
                <a:off x="2346933" y="4741211"/>
                <a:ext cx="114866" cy="66697"/>
                <a:chOff x="2346933" y="4741211"/>
                <a:chExt cx="114866" cy="66697"/>
              </a:xfrm>
              <a:grpFill/>
            </p:grpSpPr>
            <p:sp>
              <p:nvSpPr>
                <p:cNvPr id="3177" name="Freeform 105"/>
                <p:cNvSpPr>
                  <a:spLocks noChangeArrowheads="1"/>
                </p:cNvSpPr>
                <p:nvPr/>
              </p:nvSpPr>
              <p:spPr bwMode="auto">
                <a:xfrm>
                  <a:off x="2382133" y="4787528"/>
                  <a:ext cx="46318" cy="20380"/>
                </a:xfrm>
                <a:custGeom>
                  <a:avLst/>
                  <a:gdLst>
                    <a:gd name="T0" fmla="*/ 5 w 109"/>
                    <a:gd name="T1" fmla="*/ 27 h 48"/>
                    <a:gd name="T2" fmla="*/ 5 w 109"/>
                    <a:gd name="T3" fmla="*/ 27 h 48"/>
                    <a:gd name="T4" fmla="*/ 5 w 109"/>
                    <a:gd name="T5" fmla="*/ 43 h 48"/>
                    <a:gd name="T6" fmla="*/ 22 w 109"/>
                    <a:gd name="T7" fmla="*/ 43 h 48"/>
                    <a:gd name="T8" fmla="*/ 87 w 109"/>
                    <a:gd name="T9" fmla="*/ 43 h 48"/>
                    <a:gd name="T10" fmla="*/ 96 w 109"/>
                    <a:gd name="T11" fmla="*/ 46 h 48"/>
                    <a:gd name="T12" fmla="*/ 104 w 109"/>
                    <a:gd name="T13" fmla="*/ 43 h 48"/>
                    <a:gd name="T14" fmla="*/ 104 w 109"/>
                    <a:gd name="T15" fmla="*/ 27 h 48"/>
                    <a:gd name="T16" fmla="*/ 5 w 109"/>
                    <a:gd name="T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9" h="48">
                      <a:moveTo>
                        <a:pt x="5" y="27"/>
                      </a:moveTo>
                      <a:lnTo>
                        <a:pt x="5" y="27"/>
                      </a:lnTo>
                      <a:cubicBezTo>
                        <a:pt x="0" y="31"/>
                        <a:pt x="0" y="38"/>
                        <a:pt x="5" y="43"/>
                      </a:cubicBezTo>
                      <a:cubicBezTo>
                        <a:pt x="9" y="47"/>
                        <a:pt x="17" y="47"/>
                        <a:pt x="22" y="43"/>
                      </a:cubicBezTo>
                      <a:cubicBezTo>
                        <a:pt x="40" y="25"/>
                        <a:pt x="70" y="25"/>
                        <a:pt x="87" y="43"/>
                      </a:cubicBezTo>
                      <a:cubicBezTo>
                        <a:pt x="90" y="45"/>
                        <a:pt x="93" y="46"/>
                        <a:pt x="96" y="46"/>
                      </a:cubicBezTo>
                      <a:cubicBezTo>
                        <a:pt x="99" y="46"/>
                        <a:pt x="102" y="45"/>
                        <a:pt x="104" y="43"/>
                      </a:cubicBezTo>
                      <a:cubicBezTo>
                        <a:pt x="108" y="38"/>
                        <a:pt x="108" y="31"/>
                        <a:pt x="104" y="27"/>
                      </a:cubicBezTo>
                      <a:cubicBezTo>
                        <a:pt x="77" y="0"/>
                        <a:pt x="32" y="0"/>
                        <a:pt x="5" y="27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" name="Freeform 106"/>
                <p:cNvSpPr>
                  <a:spLocks noChangeArrowheads="1"/>
                </p:cNvSpPr>
                <p:nvPr/>
              </p:nvSpPr>
              <p:spPr bwMode="auto">
                <a:xfrm>
                  <a:off x="2365459" y="4765296"/>
                  <a:ext cx="81518" cy="25938"/>
                </a:xfrm>
                <a:custGeom>
                  <a:avLst/>
                  <a:gdLst>
                    <a:gd name="T0" fmla="*/ 178 w 192"/>
                    <a:gd name="T1" fmla="*/ 58 h 60"/>
                    <a:gd name="T2" fmla="*/ 178 w 192"/>
                    <a:gd name="T3" fmla="*/ 58 h 60"/>
                    <a:gd name="T4" fmla="*/ 187 w 192"/>
                    <a:gd name="T5" fmla="*/ 55 h 60"/>
                    <a:gd name="T6" fmla="*/ 187 w 192"/>
                    <a:gd name="T7" fmla="*/ 38 h 60"/>
                    <a:gd name="T8" fmla="*/ 95 w 192"/>
                    <a:gd name="T9" fmla="*/ 0 h 60"/>
                    <a:gd name="T10" fmla="*/ 5 w 192"/>
                    <a:gd name="T11" fmla="*/ 38 h 60"/>
                    <a:gd name="T12" fmla="*/ 5 w 192"/>
                    <a:gd name="T13" fmla="*/ 55 h 60"/>
                    <a:gd name="T14" fmla="*/ 21 w 192"/>
                    <a:gd name="T15" fmla="*/ 55 h 60"/>
                    <a:gd name="T16" fmla="*/ 170 w 192"/>
                    <a:gd name="T17" fmla="*/ 55 h 60"/>
                    <a:gd name="T18" fmla="*/ 178 w 192"/>
                    <a:gd name="T19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2" h="60">
                      <a:moveTo>
                        <a:pt x="178" y="58"/>
                      </a:moveTo>
                      <a:lnTo>
                        <a:pt x="178" y="58"/>
                      </a:lnTo>
                      <a:cubicBezTo>
                        <a:pt x="181" y="58"/>
                        <a:pt x="184" y="57"/>
                        <a:pt x="187" y="55"/>
                      </a:cubicBezTo>
                      <a:cubicBezTo>
                        <a:pt x="191" y="50"/>
                        <a:pt x="191" y="43"/>
                        <a:pt x="187" y="38"/>
                      </a:cubicBezTo>
                      <a:cubicBezTo>
                        <a:pt x="162" y="14"/>
                        <a:pt x="130" y="0"/>
                        <a:pt x="95" y="0"/>
                      </a:cubicBezTo>
                      <a:cubicBezTo>
                        <a:pt x="61" y="0"/>
                        <a:pt x="30" y="14"/>
                        <a:pt x="5" y="38"/>
                      </a:cubicBezTo>
                      <a:cubicBezTo>
                        <a:pt x="0" y="43"/>
                        <a:pt x="0" y="50"/>
                        <a:pt x="5" y="55"/>
                      </a:cubicBezTo>
                      <a:cubicBezTo>
                        <a:pt x="10" y="59"/>
                        <a:pt x="17" y="59"/>
                        <a:pt x="21" y="55"/>
                      </a:cubicBezTo>
                      <a:cubicBezTo>
                        <a:pt x="61" y="15"/>
                        <a:pt x="131" y="15"/>
                        <a:pt x="170" y="55"/>
                      </a:cubicBezTo>
                      <a:cubicBezTo>
                        <a:pt x="172" y="57"/>
                        <a:pt x="175" y="58"/>
                        <a:pt x="178" y="5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" name="Freeform 107"/>
                <p:cNvSpPr>
                  <a:spLocks noChangeArrowheads="1"/>
                </p:cNvSpPr>
                <p:nvPr/>
              </p:nvSpPr>
              <p:spPr bwMode="auto">
                <a:xfrm>
                  <a:off x="2346933" y="4741211"/>
                  <a:ext cx="114866" cy="31495"/>
                </a:xfrm>
                <a:custGeom>
                  <a:avLst/>
                  <a:gdLst>
                    <a:gd name="T0" fmla="*/ 268 w 275"/>
                    <a:gd name="T1" fmla="*/ 55 h 77"/>
                    <a:gd name="T2" fmla="*/ 268 w 275"/>
                    <a:gd name="T3" fmla="*/ 55 h 77"/>
                    <a:gd name="T4" fmla="*/ 136 w 275"/>
                    <a:gd name="T5" fmla="*/ 0 h 77"/>
                    <a:gd name="T6" fmla="*/ 5 w 275"/>
                    <a:gd name="T7" fmla="*/ 55 h 77"/>
                    <a:gd name="T8" fmla="*/ 5 w 275"/>
                    <a:gd name="T9" fmla="*/ 71 h 77"/>
                    <a:gd name="T10" fmla="*/ 21 w 275"/>
                    <a:gd name="T11" fmla="*/ 71 h 77"/>
                    <a:gd name="T12" fmla="*/ 136 w 275"/>
                    <a:gd name="T13" fmla="*/ 23 h 77"/>
                    <a:gd name="T14" fmla="*/ 252 w 275"/>
                    <a:gd name="T15" fmla="*/ 71 h 77"/>
                    <a:gd name="T16" fmla="*/ 260 w 275"/>
                    <a:gd name="T17" fmla="*/ 75 h 77"/>
                    <a:gd name="T18" fmla="*/ 268 w 275"/>
                    <a:gd name="T19" fmla="*/ 71 h 77"/>
                    <a:gd name="T20" fmla="*/ 268 w 275"/>
                    <a:gd name="T21" fmla="*/ 5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75" h="77">
                      <a:moveTo>
                        <a:pt x="268" y="55"/>
                      </a:moveTo>
                      <a:lnTo>
                        <a:pt x="268" y="55"/>
                      </a:lnTo>
                      <a:cubicBezTo>
                        <a:pt x="233" y="20"/>
                        <a:pt x="186" y="0"/>
                        <a:pt x="136" y="0"/>
                      </a:cubicBezTo>
                      <a:cubicBezTo>
                        <a:pt x="87" y="0"/>
                        <a:pt x="39" y="20"/>
                        <a:pt x="5" y="55"/>
                      </a:cubicBezTo>
                      <a:cubicBezTo>
                        <a:pt x="0" y="60"/>
                        <a:pt x="0" y="67"/>
                        <a:pt x="5" y="71"/>
                      </a:cubicBezTo>
                      <a:cubicBezTo>
                        <a:pt x="9" y="76"/>
                        <a:pt x="16" y="76"/>
                        <a:pt x="21" y="71"/>
                      </a:cubicBezTo>
                      <a:cubicBezTo>
                        <a:pt x="52" y="41"/>
                        <a:pt x="92" y="23"/>
                        <a:pt x="136" y="23"/>
                      </a:cubicBezTo>
                      <a:cubicBezTo>
                        <a:pt x="180" y="23"/>
                        <a:pt x="222" y="41"/>
                        <a:pt x="252" y="71"/>
                      </a:cubicBezTo>
                      <a:cubicBezTo>
                        <a:pt x="254" y="74"/>
                        <a:pt x="257" y="75"/>
                        <a:pt x="260" y="75"/>
                      </a:cubicBezTo>
                      <a:cubicBezTo>
                        <a:pt x="263" y="75"/>
                        <a:pt x="266" y="74"/>
                        <a:pt x="268" y="71"/>
                      </a:cubicBezTo>
                      <a:cubicBezTo>
                        <a:pt x="274" y="67"/>
                        <a:pt x="274" y="60"/>
                        <a:pt x="268" y="5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0" name="Freeform 108"/>
              <p:cNvSpPr>
                <a:spLocks noChangeArrowheads="1"/>
              </p:cNvSpPr>
              <p:nvPr/>
            </p:nvSpPr>
            <p:spPr bwMode="auto">
              <a:xfrm>
                <a:off x="2350638" y="4820876"/>
                <a:ext cx="107455" cy="216764"/>
              </a:xfrm>
              <a:custGeom>
                <a:avLst/>
                <a:gdLst>
                  <a:gd name="T0" fmla="*/ 201 w 257"/>
                  <a:gd name="T1" fmla="*/ 0 h 514"/>
                  <a:gd name="T2" fmla="*/ 201 w 257"/>
                  <a:gd name="T3" fmla="*/ 0 h 514"/>
                  <a:gd name="T4" fmla="*/ 60 w 257"/>
                  <a:gd name="T5" fmla="*/ 0 h 514"/>
                  <a:gd name="T6" fmla="*/ 0 w 257"/>
                  <a:gd name="T7" fmla="*/ 46 h 514"/>
                  <a:gd name="T8" fmla="*/ 0 w 257"/>
                  <a:gd name="T9" fmla="*/ 381 h 514"/>
                  <a:gd name="T10" fmla="*/ 129 w 257"/>
                  <a:gd name="T11" fmla="*/ 513 h 514"/>
                  <a:gd name="T12" fmla="*/ 132 w 257"/>
                  <a:gd name="T13" fmla="*/ 513 h 514"/>
                  <a:gd name="T14" fmla="*/ 256 w 257"/>
                  <a:gd name="T15" fmla="*/ 381 h 514"/>
                  <a:gd name="T16" fmla="*/ 256 w 257"/>
                  <a:gd name="T17" fmla="*/ 46 h 514"/>
                  <a:gd name="T18" fmla="*/ 201 w 257"/>
                  <a:gd name="T19" fmla="*/ 0 h 514"/>
                  <a:gd name="T20" fmla="*/ 130 w 257"/>
                  <a:gd name="T21" fmla="*/ 158 h 514"/>
                  <a:gd name="T22" fmla="*/ 130 w 257"/>
                  <a:gd name="T23" fmla="*/ 158 h 514"/>
                  <a:gd name="T24" fmla="*/ 90 w 257"/>
                  <a:gd name="T25" fmla="*/ 116 h 514"/>
                  <a:gd name="T26" fmla="*/ 130 w 257"/>
                  <a:gd name="T27" fmla="*/ 76 h 514"/>
                  <a:gd name="T28" fmla="*/ 172 w 257"/>
                  <a:gd name="T29" fmla="*/ 116 h 514"/>
                  <a:gd name="T30" fmla="*/ 130 w 257"/>
                  <a:gd name="T31" fmla="*/ 158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514">
                    <a:moveTo>
                      <a:pt x="201" y="0"/>
                    </a:moveTo>
                    <a:lnTo>
                      <a:pt x="201" y="0"/>
                    </a:lnTo>
                    <a:cubicBezTo>
                      <a:pt x="60" y="0"/>
                      <a:pt x="60" y="0"/>
                      <a:pt x="60" y="0"/>
                    </a:cubicBezTo>
                    <a:cubicBezTo>
                      <a:pt x="23" y="0"/>
                      <a:pt x="0" y="17"/>
                      <a:pt x="0" y="46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451"/>
                      <a:pt x="60" y="513"/>
                      <a:pt x="129" y="513"/>
                    </a:cubicBezTo>
                    <a:cubicBezTo>
                      <a:pt x="132" y="513"/>
                      <a:pt x="132" y="513"/>
                      <a:pt x="132" y="513"/>
                    </a:cubicBezTo>
                    <a:cubicBezTo>
                      <a:pt x="200" y="513"/>
                      <a:pt x="256" y="452"/>
                      <a:pt x="256" y="381"/>
                    </a:cubicBezTo>
                    <a:cubicBezTo>
                      <a:pt x="256" y="46"/>
                      <a:pt x="256" y="46"/>
                      <a:pt x="256" y="46"/>
                    </a:cubicBezTo>
                    <a:cubicBezTo>
                      <a:pt x="256" y="29"/>
                      <a:pt x="249" y="0"/>
                      <a:pt x="201" y="0"/>
                    </a:cubicBezTo>
                    <a:close/>
                    <a:moveTo>
                      <a:pt x="130" y="158"/>
                    </a:moveTo>
                    <a:lnTo>
                      <a:pt x="130" y="158"/>
                    </a:lnTo>
                    <a:cubicBezTo>
                      <a:pt x="108" y="158"/>
                      <a:pt x="90" y="139"/>
                      <a:pt x="90" y="116"/>
                    </a:cubicBezTo>
                    <a:cubicBezTo>
                      <a:pt x="90" y="94"/>
                      <a:pt x="108" y="76"/>
                      <a:pt x="130" y="76"/>
                    </a:cubicBezTo>
                    <a:cubicBezTo>
                      <a:pt x="153" y="76"/>
                      <a:pt x="172" y="94"/>
                      <a:pt x="172" y="116"/>
                    </a:cubicBezTo>
                    <a:cubicBezTo>
                      <a:pt x="172" y="139"/>
                      <a:pt x="153" y="158"/>
                      <a:pt x="13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66" name="Group 365"/>
          <p:cNvGrpSpPr/>
          <p:nvPr/>
        </p:nvGrpSpPr>
        <p:grpSpPr>
          <a:xfrm>
            <a:off x="2189454" y="1844546"/>
            <a:ext cx="429822" cy="429822"/>
            <a:chOff x="2189454" y="1844546"/>
            <a:chExt cx="429822" cy="429822"/>
          </a:xfrm>
        </p:grpSpPr>
        <p:sp>
          <p:nvSpPr>
            <p:cNvPr id="3075" name="Freeform 3"/>
            <p:cNvSpPr>
              <a:spLocks noChangeArrowheads="1"/>
            </p:cNvSpPr>
            <p:nvPr/>
          </p:nvSpPr>
          <p:spPr bwMode="auto">
            <a:xfrm>
              <a:off x="2189454" y="1844546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Freeform 109"/>
            <p:cNvSpPr>
              <a:spLocks noChangeArrowheads="1"/>
            </p:cNvSpPr>
            <p:nvPr/>
          </p:nvSpPr>
          <p:spPr bwMode="auto">
            <a:xfrm>
              <a:off x="2265415" y="1919581"/>
              <a:ext cx="279754" cy="250112"/>
            </a:xfrm>
            <a:custGeom>
              <a:avLst/>
              <a:gdLst>
                <a:gd name="T0" fmla="*/ 439 w 668"/>
                <a:gd name="T1" fmla="*/ 378 h 595"/>
                <a:gd name="T2" fmla="*/ 439 w 668"/>
                <a:gd name="T3" fmla="*/ 378 h 595"/>
                <a:gd name="T4" fmla="*/ 334 w 668"/>
                <a:gd name="T5" fmla="*/ 485 h 595"/>
                <a:gd name="T6" fmla="*/ 228 w 668"/>
                <a:gd name="T7" fmla="*/ 378 h 595"/>
                <a:gd name="T8" fmla="*/ 334 w 668"/>
                <a:gd name="T9" fmla="*/ 273 h 595"/>
                <a:gd name="T10" fmla="*/ 439 w 668"/>
                <a:gd name="T11" fmla="*/ 378 h 595"/>
                <a:gd name="T12" fmla="*/ 612 w 668"/>
                <a:gd name="T13" fmla="*/ 74 h 595"/>
                <a:gd name="T14" fmla="*/ 612 w 668"/>
                <a:gd name="T15" fmla="*/ 74 h 595"/>
                <a:gd name="T16" fmla="*/ 483 w 668"/>
                <a:gd name="T17" fmla="*/ 74 h 595"/>
                <a:gd name="T18" fmla="*/ 465 w 668"/>
                <a:gd name="T19" fmla="*/ 20 h 595"/>
                <a:gd name="T20" fmla="*/ 438 w 668"/>
                <a:gd name="T21" fmla="*/ 0 h 595"/>
                <a:gd name="T22" fmla="*/ 244 w 668"/>
                <a:gd name="T23" fmla="*/ 0 h 595"/>
                <a:gd name="T24" fmla="*/ 217 w 668"/>
                <a:gd name="T25" fmla="*/ 21 h 595"/>
                <a:gd name="T26" fmla="*/ 199 w 668"/>
                <a:gd name="T27" fmla="*/ 74 h 595"/>
                <a:gd name="T28" fmla="*/ 55 w 668"/>
                <a:gd name="T29" fmla="*/ 74 h 595"/>
                <a:gd name="T30" fmla="*/ 0 w 668"/>
                <a:gd name="T31" fmla="*/ 130 h 595"/>
                <a:gd name="T32" fmla="*/ 0 w 668"/>
                <a:gd name="T33" fmla="*/ 140 h 595"/>
                <a:gd name="T34" fmla="*/ 667 w 668"/>
                <a:gd name="T35" fmla="*/ 140 h 595"/>
                <a:gd name="T36" fmla="*/ 667 w 668"/>
                <a:gd name="T37" fmla="*/ 130 h 595"/>
                <a:gd name="T38" fmla="*/ 612 w 668"/>
                <a:gd name="T39" fmla="*/ 74 h 595"/>
                <a:gd name="T40" fmla="*/ 644 w 668"/>
                <a:gd name="T41" fmla="*/ 162 h 595"/>
                <a:gd name="T42" fmla="*/ 644 w 668"/>
                <a:gd name="T43" fmla="*/ 162 h 595"/>
                <a:gd name="T44" fmla="*/ 667 w 668"/>
                <a:gd name="T45" fmla="*/ 162 h 595"/>
                <a:gd name="T46" fmla="*/ 667 w 668"/>
                <a:gd name="T47" fmla="*/ 539 h 595"/>
                <a:gd name="T48" fmla="*/ 612 w 668"/>
                <a:gd name="T49" fmla="*/ 594 h 595"/>
                <a:gd name="T50" fmla="*/ 55 w 668"/>
                <a:gd name="T51" fmla="*/ 594 h 595"/>
                <a:gd name="T52" fmla="*/ 0 w 668"/>
                <a:gd name="T53" fmla="*/ 539 h 595"/>
                <a:gd name="T54" fmla="*/ 0 w 668"/>
                <a:gd name="T55" fmla="*/ 162 h 595"/>
                <a:gd name="T56" fmla="*/ 23 w 668"/>
                <a:gd name="T57" fmla="*/ 162 h 595"/>
                <a:gd name="T58" fmla="*/ 644 w 668"/>
                <a:gd name="T59" fmla="*/ 162 h 595"/>
                <a:gd name="T60" fmla="*/ 462 w 668"/>
                <a:gd name="T61" fmla="*/ 378 h 595"/>
                <a:gd name="T62" fmla="*/ 462 w 668"/>
                <a:gd name="T63" fmla="*/ 378 h 595"/>
                <a:gd name="T64" fmla="*/ 334 w 668"/>
                <a:gd name="T65" fmla="*/ 250 h 595"/>
                <a:gd name="T66" fmla="*/ 206 w 668"/>
                <a:gd name="T67" fmla="*/ 378 h 595"/>
                <a:gd name="T68" fmla="*/ 334 w 668"/>
                <a:gd name="T69" fmla="*/ 507 h 595"/>
                <a:gd name="T70" fmla="*/ 462 w 668"/>
                <a:gd name="T71" fmla="*/ 378 h 595"/>
                <a:gd name="T72" fmla="*/ 606 w 668"/>
                <a:gd name="T73" fmla="*/ 246 h 595"/>
                <a:gd name="T74" fmla="*/ 606 w 668"/>
                <a:gd name="T75" fmla="*/ 246 h 595"/>
                <a:gd name="T76" fmla="*/ 583 w 668"/>
                <a:gd name="T77" fmla="*/ 222 h 595"/>
                <a:gd name="T78" fmla="*/ 559 w 668"/>
                <a:gd name="T79" fmla="*/ 246 h 595"/>
                <a:gd name="T80" fmla="*/ 583 w 668"/>
                <a:gd name="T81" fmla="*/ 270 h 595"/>
                <a:gd name="T82" fmla="*/ 606 w 668"/>
                <a:gd name="T83" fmla="*/ 246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8" h="595">
                  <a:moveTo>
                    <a:pt x="439" y="378"/>
                  </a:moveTo>
                  <a:lnTo>
                    <a:pt x="439" y="378"/>
                  </a:lnTo>
                  <a:cubicBezTo>
                    <a:pt x="439" y="437"/>
                    <a:pt x="392" y="485"/>
                    <a:pt x="334" y="485"/>
                  </a:cubicBezTo>
                  <a:cubicBezTo>
                    <a:pt x="276" y="485"/>
                    <a:pt x="228" y="437"/>
                    <a:pt x="228" y="378"/>
                  </a:cubicBezTo>
                  <a:cubicBezTo>
                    <a:pt x="228" y="320"/>
                    <a:pt x="276" y="273"/>
                    <a:pt x="334" y="273"/>
                  </a:cubicBezTo>
                  <a:cubicBezTo>
                    <a:pt x="392" y="273"/>
                    <a:pt x="439" y="320"/>
                    <a:pt x="439" y="378"/>
                  </a:cubicBezTo>
                  <a:close/>
                  <a:moveTo>
                    <a:pt x="612" y="74"/>
                  </a:moveTo>
                  <a:lnTo>
                    <a:pt x="612" y="74"/>
                  </a:lnTo>
                  <a:cubicBezTo>
                    <a:pt x="483" y="74"/>
                    <a:pt x="483" y="74"/>
                    <a:pt x="483" y="74"/>
                  </a:cubicBezTo>
                  <a:cubicBezTo>
                    <a:pt x="465" y="20"/>
                    <a:pt x="465" y="20"/>
                    <a:pt x="465" y="20"/>
                  </a:cubicBezTo>
                  <a:cubicBezTo>
                    <a:pt x="461" y="9"/>
                    <a:pt x="451" y="0"/>
                    <a:pt x="438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31" y="0"/>
                    <a:pt x="221" y="9"/>
                    <a:pt x="217" y="21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25" y="74"/>
                    <a:pt x="0" y="99"/>
                    <a:pt x="0" y="13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667" y="140"/>
                    <a:pt x="667" y="140"/>
                    <a:pt x="667" y="140"/>
                  </a:cubicBezTo>
                  <a:cubicBezTo>
                    <a:pt x="667" y="130"/>
                    <a:pt x="667" y="130"/>
                    <a:pt x="667" y="130"/>
                  </a:cubicBezTo>
                  <a:cubicBezTo>
                    <a:pt x="667" y="99"/>
                    <a:pt x="642" y="74"/>
                    <a:pt x="612" y="74"/>
                  </a:cubicBezTo>
                  <a:close/>
                  <a:moveTo>
                    <a:pt x="644" y="162"/>
                  </a:moveTo>
                  <a:lnTo>
                    <a:pt x="644" y="162"/>
                  </a:lnTo>
                  <a:cubicBezTo>
                    <a:pt x="667" y="162"/>
                    <a:pt x="667" y="162"/>
                    <a:pt x="667" y="162"/>
                  </a:cubicBezTo>
                  <a:cubicBezTo>
                    <a:pt x="667" y="539"/>
                    <a:pt x="667" y="539"/>
                    <a:pt x="667" y="539"/>
                  </a:cubicBezTo>
                  <a:cubicBezTo>
                    <a:pt x="667" y="569"/>
                    <a:pt x="642" y="594"/>
                    <a:pt x="612" y="594"/>
                  </a:cubicBezTo>
                  <a:cubicBezTo>
                    <a:pt x="55" y="594"/>
                    <a:pt x="55" y="594"/>
                    <a:pt x="55" y="594"/>
                  </a:cubicBezTo>
                  <a:cubicBezTo>
                    <a:pt x="25" y="594"/>
                    <a:pt x="0" y="569"/>
                    <a:pt x="0" y="53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3" y="162"/>
                    <a:pt x="23" y="162"/>
                    <a:pt x="23" y="162"/>
                  </a:cubicBezTo>
                  <a:lnTo>
                    <a:pt x="644" y="162"/>
                  </a:lnTo>
                  <a:close/>
                  <a:moveTo>
                    <a:pt x="462" y="378"/>
                  </a:moveTo>
                  <a:lnTo>
                    <a:pt x="462" y="378"/>
                  </a:lnTo>
                  <a:cubicBezTo>
                    <a:pt x="462" y="309"/>
                    <a:pt x="405" y="250"/>
                    <a:pt x="334" y="250"/>
                  </a:cubicBezTo>
                  <a:cubicBezTo>
                    <a:pt x="263" y="250"/>
                    <a:pt x="206" y="309"/>
                    <a:pt x="206" y="378"/>
                  </a:cubicBezTo>
                  <a:cubicBezTo>
                    <a:pt x="206" y="449"/>
                    <a:pt x="263" y="507"/>
                    <a:pt x="334" y="507"/>
                  </a:cubicBezTo>
                  <a:cubicBezTo>
                    <a:pt x="405" y="507"/>
                    <a:pt x="462" y="449"/>
                    <a:pt x="462" y="378"/>
                  </a:cubicBezTo>
                  <a:close/>
                  <a:moveTo>
                    <a:pt x="606" y="246"/>
                  </a:moveTo>
                  <a:lnTo>
                    <a:pt x="606" y="246"/>
                  </a:lnTo>
                  <a:cubicBezTo>
                    <a:pt x="606" y="233"/>
                    <a:pt x="596" y="222"/>
                    <a:pt x="583" y="222"/>
                  </a:cubicBezTo>
                  <a:cubicBezTo>
                    <a:pt x="570" y="222"/>
                    <a:pt x="559" y="233"/>
                    <a:pt x="559" y="246"/>
                  </a:cubicBezTo>
                  <a:cubicBezTo>
                    <a:pt x="559" y="260"/>
                    <a:pt x="570" y="270"/>
                    <a:pt x="583" y="270"/>
                  </a:cubicBezTo>
                  <a:cubicBezTo>
                    <a:pt x="596" y="270"/>
                    <a:pt x="606" y="260"/>
                    <a:pt x="606" y="2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49" name="Group 3448"/>
          <p:cNvGrpSpPr/>
          <p:nvPr/>
        </p:nvGrpSpPr>
        <p:grpSpPr>
          <a:xfrm>
            <a:off x="3923562" y="4674515"/>
            <a:ext cx="429822" cy="429822"/>
            <a:chOff x="3923562" y="4674515"/>
            <a:chExt cx="429822" cy="429822"/>
          </a:xfrm>
        </p:grpSpPr>
        <p:sp>
          <p:nvSpPr>
            <p:cNvPr id="3107" name="Freeform 35"/>
            <p:cNvSpPr>
              <a:spLocks noChangeArrowheads="1"/>
            </p:cNvSpPr>
            <p:nvPr/>
          </p:nvSpPr>
          <p:spPr bwMode="auto">
            <a:xfrm>
              <a:off x="3923562" y="4674515"/>
              <a:ext cx="429822" cy="429822"/>
            </a:xfrm>
            <a:custGeom>
              <a:avLst/>
              <a:gdLst>
                <a:gd name="T0" fmla="*/ 1022 w 1023"/>
                <a:gd name="T1" fmla="*/ 511 h 1023"/>
                <a:gd name="T2" fmla="*/ 1022 w 1023"/>
                <a:gd name="T3" fmla="*/ 511 h 1023"/>
                <a:gd name="T4" fmla="*/ 511 w 1023"/>
                <a:gd name="T5" fmla="*/ 1022 h 1023"/>
                <a:gd name="T6" fmla="*/ 0 w 1023"/>
                <a:gd name="T7" fmla="*/ 511 h 1023"/>
                <a:gd name="T8" fmla="*/ 511 w 1023"/>
                <a:gd name="T9" fmla="*/ 0 h 1023"/>
                <a:gd name="T10" fmla="*/ 1022 w 1023"/>
                <a:gd name="T11" fmla="*/ 51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3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2"/>
                    <a:pt x="511" y="1022"/>
                  </a:cubicBezTo>
                  <a:cubicBezTo>
                    <a:pt x="229" y="1022"/>
                    <a:pt x="0" y="793"/>
                    <a:pt x="0" y="511"/>
                  </a:cubicBezTo>
                  <a:cubicBezTo>
                    <a:pt x="0" y="229"/>
                    <a:pt x="229" y="0"/>
                    <a:pt x="511" y="0"/>
                  </a:cubicBezTo>
                  <a:cubicBezTo>
                    <a:pt x="793" y="0"/>
                    <a:pt x="1022" y="229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8" name="Group 3107"/>
            <p:cNvGrpSpPr/>
            <p:nvPr/>
          </p:nvGrpSpPr>
          <p:grpSpPr>
            <a:xfrm>
              <a:off x="3988406" y="4780117"/>
              <a:ext cx="301986" cy="216764"/>
              <a:chOff x="3988406" y="4780117"/>
              <a:chExt cx="301986" cy="216764"/>
            </a:xfrm>
            <a:solidFill>
              <a:schemeClr val="bg1"/>
            </a:solidFill>
          </p:grpSpPr>
          <p:sp>
            <p:nvSpPr>
              <p:cNvPr id="3182" name="Freeform 110"/>
              <p:cNvSpPr>
                <a:spLocks noChangeArrowheads="1"/>
              </p:cNvSpPr>
              <p:nvPr/>
            </p:nvSpPr>
            <p:spPr bwMode="auto">
              <a:xfrm>
                <a:off x="4082892" y="4843108"/>
                <a:ext cx="111161" cy="114866"/>
              </a:xfrm>
              <a:custGeom>
                <a:avLst/>
                <a:gdLst>
                  <a:gd name="T0" fmla="*/ 132 w 265"/>
                  <a:gd name="T1" fmla="*/ 0 h 275"/>
                  <a:gd name="T2" fmla="*/ 132 w 265"/>
                  <a:gd name="T3" fmla="*/ 0 h 275"/>
                  <a:gd name="T4" fmla="*/ 0 w 265"/>
                  <a:gd name="T5" fmla="*/ 137 h 275"/>
                  <a:gd name="T6" fmla="*/ 132 w 265"/>
                  <a:gd name="T7" fmla="*/ 274 h 275"/>
                  <a:gd name="T8" fmla="*/ 264 w 265"/>
                  <a:gd name="T9" fmla="*/ 137 h 275"/>
                  <a:gd name="T10" fmla="*/ 132 w 265"/>
                  <a:gd name="T11" fmla="*/ 0 h 275"/>
                  <a:gd name="T12" fmla="*/ 132 w 265"/>
                  <a:gd name="T13" fmla="*/ 245 h 275"/>
                  <a:gd name="T14" fmla="*/ 132 w 265"/>
                  <a:gd name="T15" fmla="*/ 245 h 275"/>
                  <a:gd name="T16" fmla="*/ 27 w 265"/>
                  <a:gd name="T17" fmla="*/ 137 h 275"/>
                  <a:gd name="T18" fmla="*/ 132 w 265"/>
                  <a:gd name="T19" fmla="*/ 29 h 275"/>
                  <a:gd name="T20" fmla="*/ 237 w 265"/>
                  <a:gd name="T21" fmla="*/ 137 h 275"/>
                  <a:gd name="T22" fmla="*/ 132 w 265"/>
                  <a:gd name="T23" fmla="*/ 24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5" h="275">
                    <a:moveTo>
                      <a:pt x="132" y="0"/>
                    </a:moveTo>
                    <a:lnTo>
                      <a:pt x="132" y="0"/>
                    </a:lnTo>
                    <a:cubicBezTo>
                      <a:pt x="59" y="0"/>
                      <a:pt x="0" y="62"/>
                      <a:pt x="0" y="137"/>
                    </a:cubicBezTo>
                    <a:cubicBezTo>
                      <a:pt x="0" y="213"/>
                      <a:pt x="59" y="274"/>
                      <a:pt x="132" y="274"/>
                    </a:cubicBezTo>
                    <a:cubicBezTo>
                      <a:pt x="205" y="274"/>
                      <a:pt x="264" y="213"/>
                      <a:pt x="264" y="137"/>
                    </a:cubicBezTo>
                    <a:cubicBezTo>
                      <a:pt x="264" y="62"/>
                      <a:pt x="205" y="0"/>
                      <a:pt x="132" y="0"/>
                    </a:cubicBezTo>
                    <a:close/>
                    <a:moveTo>
                      <a:pt x="132" y="245"/>
                    </a:moveTo>
                    <a:lnTo>
                      <a:pt x="132" y="245"/>
                    </a:lnTo>
                    <a:cubicBezTo>
                      <a:pt x="74" y="245"/>
                      <a:pt x="27" y="196"/>
                      <a:pt x="27" y="137"/>
                    </a:cubicBezTo>
                    <a:cubicBezTo>
                      <a:pt x="27" y="78"/>
                      <a:pt x="74" y="29"/>
                      <a:pt x="132" y="29"/>
                    </a:cubicBezTo>
                    <a:cubicBezTo>
                      <a:pt x="190" y="29"/>
                      <a:pt x="237" y="78"/>
                      <a:pt x="237" y="137"/>
                    </a:cubicBezTo>
                    <a:cubicBezTo>
                      <a:pt x="237" y="196"/>
                      <a:pt x="190" y="245"/>
                      <a:pt x="132" y="2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" name="Freeform 111"/>
              <p:cNvSpPr>
                <a:spLocks noChangeArrowheads="1"/>
              </p:cNvSpPr>
              <p:nvPr/>
            </p:nvSpPr>
            <p:spPr bwMode="auto">
              <a:xfrm>
                <a:off x="3988406" y="4780117"/>
                <a:ext cx="301986" cy="216764"/>
              </a:xfrm>
              <a:custGeom>
                <a:avLst/>
                <a:gdLst>
                  <a:gd name="T0" fmla="*/ 627 w 720"/>
                  <a:gd name="T1" fmla="*/ 54 h 515"/>
                  <a:gd name="T2" fmla="*/ 627 w 720"/>
                  <a:gd name="T3" fmla="*/ 54 h 515"/>
                  <a:gd name="T4" fmla="*/ 258 w 720"/>
                  <a:gd name="T5" fmla="*/ 54 h 515"/>
                  <a:gd name="T6" fmla="*/ 252 w 720"/>
                  <a:gd name="T7" fmla="*/ 25 h 515"/>
                  <a:gd name="T8" fmla="*/ 222 w 720"/>
                  <a:gd name="T9" fmla="*/ 0 h 515"/>
                  <a:gd name="T10" fmla="*/ 146 w 720"/>
                  <a:gd name="T11" fmla="*/ 0 h 515"/>
                  <a:gd name="T12" fmla="*/ 117 w 720"/>
                  <a:gd name="T13" fmla="*/ 25 h 515"/>
                  <a:gd name="T14" fmla="*/ 109 w 720"/>
                  <a:gd name="T15" fmla="*/ 54 h 515"/>
                  <a:gd name="T16" fmla="*/ 93 w 720"/>
                  <a:gd name="T17" fmla="*/ 54 h 515"/>
                  <a:gd name="T18" fmla="*/ 0 w 720"/>
                  <a:gd name="T19" fmla="*/ 150 h 515"/>
                  <a:gd name="T20" fmla="*/ 0 w 720"/>
                  <a:gd name="T21" fmla="*/ 419 h 515"/>
                  <a:gd name="T22" fmla="*/ 93 w 720"/>
                  <a:gd name="T23" fmla="*/ 514 h 515"/>
                  <a:gd name="T24" fmla="*/ 627 w 720"/>
                  <a:gd name="T25" fmla="*/ 514 h 515"/>
                  <a:gd name="T26" fmla="*/ 719 w 720"/>
                  <a:gd name="T27" fmla="*/ 419 h 515"/>
                  <a:gd name="T28" fmla="*/ 719 w 720"/>
                  <a:gd name="T29" fmla="*/ 150 h 515"/>
                  <a:gd name="T30" fmla="*/ 627 w 720"/>
                  <a:gd name="T31" fmla="*/ 54 h 515"/>
                  <a:gd name="T32" fmla="*/ 139 w 720"/>
                  <a:gd name="T33" fmla="*/ 29 h 515"/>
                  <a:gd name="T34" fmla="*/ 139 w 720"/>
                  <a:gd name="T35" fmla="*/ 29 h 515"/>
                  <a:gd name="T36" fmla="*/ 146 w 720"/>
                  <a:gd name="T37" fmla="*/ 24 h 515"/>
                  <a:gd name="T38" fmla="*/ 222 w 720"/>
                  <a:gd name="T39" fmla="*/ 24 h 515"/>
                  <a:gd name="T40" fmla="*/ 229 w 720"/>
                  <a:gd name="T41" fmla="*/ 30 h 515"/>
                  <a:gd name="T42" fmla="*/ 234 w 720"/>
                  <a:gd name="T43" fmla="*/ 54 h 515"/>
                  <a:gd name="T44" fmla="*/ 133 w 720"/>
                  <a:gd name="T45" fmla="*/ 54 h 515"/>
                  <a:gd name="T46" fmla="*/ 139 w 720"/>
                  <a:gd name="T47" fmla="*/ 29 h 515"/>
                  <a:gd name="T48" fmla="*/ 359 w 720"/>
                  <a:gd name="T49" fmla="*/ 444 h 515"/>
                  <a:gd name="T50" fmla="*/ 359 w 720"/>
                  <a:gd name="T51" fmla="*/ 444 h 515"/>
                  <a:gd name="T52" fmla="*/ 204 w 720"/>
                  <a:gd name="T53" fmla="*/ 284 h 515"/>
                  <a:gd name="T54" fmla="*/ 359 w 720"/>
                  <a:gd name="T55" fmla="*/ 124 h 515"/>
                  <a:gd name="T56" fmla="*/ 514 w 720"/>
                  <a:gd name="T57" fmla="*/ 284 h 515"/>
                  <a:gd name="T58" fmla="*/ 359 w 720"/>
                  <a:gd name="T59" fmla="*/ 444 h 515"/>
                  <a:gd name="T60" fmla="*/ 625 w 720"/>
                  <a:gd name="T61" fmla="*/ 179 h 515"/>
                  <a:gd name="T62" fmla="*/ 625 w 720"/>
                  <a:gd name="T63" fmla="*/ 179 h 515"/>
                  <a:gd name="T64" fmla="*/ 593 w 720"/>
                  <a:gd name="T65" fmla="*/ 147 h 515"/>
                  <a:gd name="T66" fmla="*/ 625 w 720"/>
                  <a:gd name="T67" fmla="*/ 115 h 515"/>
                  <a:gd name="T68" fmla="*/ 655 w 720"/>
                  <a:gd name="T69" fmla="*/ 147 h 515"/>
                  <a:gd name="T70" fmla="*/ 625 w 720"/>
                  <a:gd name="T71" fmla="*/ 17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20" h="515">
                    <a:moveTo>
                      <a:pt x="627" y="54"/>
                    </a:moveTo>
                    <a:lnTo>
                      <a:pt x="627" y="54"/>
                    </a:lnTo>
                    <a:cubicBezTo>
                      <a:pt x="258" y="54"/>
                      <a:pt x="258" y="54"/>
                      <a:pt x="258" y="54"/>
                    </a:cubicBezTo>
                    <a:cubicBezTo>
                      <a:pt x="252" y="25"/>
                      <a:pt x="252" y="25"/>
                      <a:pt x="252" y="25"/>
                    </a:cubicBezTo>
                    <a:cubicBezTo>
                      <a:pt x="250" y="10"/>
                      <a:pt x="237" y="0"/>
                      <a:pt x="222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31" y="0"/>
                      <a:pt x="119" y="10"/>
                      <a:pt x="117" y="25"/>
                    </a:cubicBezTo>
                    <a:cubicBezTo>
                      <a:pt x="109" y="54"/>
                      <a:pt x="109" y="54"/>
                      <a:pt x="109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42" y="54"/>
                      <a:pt x="0" y="97"/>
                      <a:pt x="0" y="150"/>
                    </a:cubicBezTo>
                    <a:cubicBezTo>
                      <a:pt x="0" y="419"/>
                      <a:pt x="0" y="419"/>
                      <a:pt x="0" y="419"/>
                    </a:cubicBezTo>
                    <a:cubicBezTo>
                      <a:pt x="0" y="471"/>
                      <a:pt x="42" y="514"/>
                      <a:pt x="93" y="514"/>
                    </a:cubicBezTo>
                    <a:cubicBezTo>
                      <a:pt x="627" y="514"/>
                      <a:pt x="627" y="514"/>
                      <a:pt x="627" y="514"/>
                    </a:cubicBezTo>
                    <a:cubicBezTo>
                      <a:pt x="678" y="514"/>
                      <a:pt x="719" y="471"/>
                      <a:pt x="719" y="419"/>
                    </a:cubicBezTo>
                    <a:cubicBezTo>
                      <a:pt x="719" y="150"/>
                      <a:pt x="719" y="150"/>
                      <a:pt x="719" y="150"/>
                    </a:cubicBezTo>
                    <a:cubicBezTo>
                      <a:pt x="719" y="97"/>
                      <a:pt x="678" y="54"/>
                      <a:pt x="627" y="54"/>
                    </a:cubicBezTo>
                    <a:close/>
                    <a:moveTo>
                      <a:pt x="139" y="29"/>
                    </a:moveTo>
                    <a:lnTo>
                      <a:pt x="139" y="29"/>
                    </a:lnTo>
                    <a:cubicBezTo>
                      <a:pt x="139" y="26"/>
                      <a:pt x="143" y="24"/>
                      <a:pt x="146" y="24"/>
                    </a:cubicBezTo>
                    <a:cubicBezTo>
                      <a:pt x="222" y="24"/>
                      <a:pt x="222" y="24"/>
                      <a:pt x="222" y="24"/>
                    </a:cubicBezTo>
                    <a:cubicBezTo>
                      <a:pt x="226" y="24"/>
                      <a:pt x="229" y="26"/>
                      <a:pt x="229" y="30"/>
                    </a:cubicBezTo>
                    <a:cubicBezTo>
                      <a:pt x="234" y="54"/>
                      <a:pt x="234" y="54"/>
                      <a:pt x="234" y="54"/>
                    </a:cubicBezTo>
                    <a:cubicBezTo>
                      <a:pt x="133" y="54"/>
                      <a:pt x="133" y="54"/>
                      <a:pt x="133" y="54"/>
                    </a:cubicBezTo>
                    <a:lnTo>
                      <a:pt x="139" y="29"/>
                    </a:lnTo>
                    <a:close/>
                    <a:moveTo>
                      <a:pt x="359" y="444"/>
                    </a:moveTo>
                    <a:lnTo>
                      <a:pt x="359" y="444"/>
                    </a:lnTo>
                    <a:cubicBezTo>
                      <a:pt x="274" y="444"/>
                      <a:pt x="204" y="373"/>
                      <a:pt x="204" y="284"/>
                    </a:cubicBezTo>
                    <a:cubicBezTo>
                      <a:pt x="204" y="196"/>
                      <a:pt x="274" y="124"/>
                      <a:pt x="359" y="124"/>
                    </a:cubicBezTo>
                    <a:cubicBezTo>
                      <a:pt x="445" y="124"/>
                      <a:pt x="514" y="196"/>
                      <a:pt x="514" y="284"/>
                    </a:cubicBezTo>
                    <a:cubicBezTo>
                      <a:pt x="514" y="373"/>
                      <a:pt x="445" y="444"/>
                      <a:pt x="359" y="444"/>
                    </a:cubicBezTo>
                    <a:close/>
                    <a:moveTo>
                      <a:pt x="625" y="179"/>
                    </a:moveTo>
                    <a:lnTo>
                      <a:pt x="625" y="179"/>
                    </a:lnTo>
                    <a:cubicBezTo>
                      <a:pt x="607" y="179"/>
                      <a:pt x="593" y="164"/>
                      <a:pt x="593" y="147"/>
                    </a:cubicBezTo>
                    <a:cubicBezTo>
                      <a:pt x="593" y="129"/>
                      <a:pt x="607" y="115"/>
                      <a:pt x="625" y="115"/>
                    </a:cubicBezTo>
                    <a:cubicBezTo>
                      <a:pt x="641" y="115"/>
                      <a:pt x="655" y="129"/>
                      <a:pt x="655" y="147"/>
                    </a:cubicBezTo>
                    <a:cubicBezTo>
                      <a:pt x="655" y="164"/>
                      <a:pt x="641" y="179"/>
                      <a:pt x="625" y="1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80" name="Group 379"/>
          <p:cNvGrpSpPr/>
          <p:nvPr/>
        </p:nvGrpSpPr>
        <p:grpSpPr>
          <a:xfrm>
            <a:off x="3923562" y="2777372"/>
            <a:ext cx="429822" cy="429822"/>
            <a:chOff x="3923562" y="2777372"/>
            <a:chExt cx="429822" cy="429822"/>
          </a:xfrm>
        </p:grpSpPr>
        <p:sp>
          <p:nvSpPr>
            <p:cNvPr id="3087" name="Freeform 15"/>
            <p:cNvSpPr>
              <a:spLocks noChangeArrowheads="1"/>
            </p:cNvSpPr>
            <p:nvPr/>
          </p:nvSpPr>
          <p:spPr bwMode="auto">
            <a:xfrm>
              <a:off x="3923562" y="2777372"/>
              <a:ext cx="429822" cy="429822"/>
            </a:xfrm>
            <a:custGeom>
              <a:avLst/>
              <a:gdLst>
                <a:gd name="T0" fmla="*/ 1022 w 1023"/>
                <a:gd name="T1" fmla="*/ 511 h 1022"/>
                <a:gd name="T2" fmla="*/ 1022 w 1023"/>
                <a:gd name="T3" fmla="*/ 511 h 1022"/>
                <a:gd name="T4" fmla="*/ 511 w 1023"/>
                <a:gd name="T5" fmla="*/ 1021 h 1022"/>
                <a:gd name="T6" fmla="*/ 0 w 1023"/>
                <a:gd name="T7" fmla="*/ 511 h 1022"/>
                <a:gd name="T8" fmla="*/ 511 w 1023"/>
                <a:gd name="T9" fmla="*/ 0 h 1022"/>
                <a:gd name="T10" fmla="*/ 1022 w 1023"/>
                <a:gd name="T11" fmla="*/ 5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3" h="1022">
                  <a:moveTo>
                    <a:pt x="1022" y="511"/>
                  </a:moveTo>
                  <a:lnTo>
                    <a:pt x="1022" y="511"/>
                  </a:lnTo>
                  <a:cubicBezTo>
                    <a:pt x="1022" y="793"/>
                    <a:pt x="793" y="1021"/>
                    <a:pt x="511" y="1021"/>
                  </a:cubicBezTo>
                  <a:cubicBezTo>
                    <a:pt x="229" y="1021"/>
                    <a:pt x="0" y="793"/>
                    <a:pt x="0" y="511"/>
                  </a:cubicBezTo>
                  <a:cubicBezTo>
                    <a:pt x="0" y="228"/>
                    <a:pt x="229" y="0"/>
                    <a:pt x="511" y="0"/>
                  </a:cubicBezTo>
                  <a:cubicBezTo>
                    <a:pt x="793" y="0"/>
                    <a:pt x="1022" y="228"/>
                    <a:pt x="1022" y="511"/>
                  </a:cubicBezTo>
                </a:path>
              </a:pathLst>
            </a:custGeom>
            <a:solidFill>
              <a:srgbClr val="02D3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Freeform 112"/>
            <p:cNvSpPr>
              <a:spLocks noChangeArrowheads="1"/>
            </p:cNvSpPr>
            <p:nvPr/>
          </p:nvSpPr>
          <p:spPr bwMode="auto">
            <a:xfrm>
              <a:off x="4040281" y="2844068"/>
              <a:ext cx="166741" cy="294575"/>
            </a:xfrm>
            <a:custGeom>
              <a:avLst/>
              <a:gdLst>
                <a:gd name="T0" fmla="*/ 340 w 398"/>
                <a:gd name="T1" fmla="*/ 0 h 702"/>
                <a:gd name="T2" fmla="*/ 340 w 398"/>
                <a:gd name="T3" fmla="*/ 0 h 702"/>
                <a:gd name="T4" fmla="*/ 55 w 398"/>
                <a:gd name="T5" fmla="*/ 0 h 702"/>
                <a:gd name="T6" fmla="*/ 0 w 398"/>
                <a:gd name="T7" fmla="*/ 56 h 702"/>
                <a:gd name="T8" fmla="*/ 0 w 398"/>
                <a:gd name="T9" fmla="*/ 645 h 702"/>
                <a:gd name="T10" fmla="*/ 55 w 398"/>
                <a:gd name="T11" fmla="*/ 701 h 702"/>
                <a:gd name="T12" fmla="*/ 340 w 398"/>
                <a:gd name="T13" fmla="*/ 701 h 702"/>
                <a:gd name="T14" fmla="*/ 397 w 398"/>
                <a:gd name="T15" fmla="*/ 645 h 702"/>
                <a:gd name="T16" fmla="*/ 397 w 398"/>
                <a:gd name="T17" fmla="*/ 56 h 702"/>
                <a:gd name="T18" fmla="*/ 340 w 398"/>
                <a:gd name="T19" fmla="*/ 0 h 702"/>
                <a:gd name="T20" fmla="*/ 196 w 398"/>
                <a:gd name="T21" fmla="*/ 63 h 702"/>
                <a:gd name="T22" fmla="*/ 196 w 398"/>
                <a:gd name="T23" fmla="*/ 63 h 702"/>
                <a:gd name="T24" fmla="*/ 208 w 398"/>
                <a:gd name="T25" fmla="*/ 60 h 702"/>
                <a:gd name="T26" fmla="*/ 211 w 398"/>
                <a:gd name="T27" fmla="*/ 63 h 702"/>
                <a:gd name="T28" fmla="*/ 216 w 398"/>
                <a:gd name="T29" fmla="*/ 71 h 702"/>
                <a:gd name="T30" fmla="*/ 211 w 398"/>
                <a:gd name="T31" fmla="*/ 78 h 702"/>
                <a:gd name="T32" fmla="*/ 203 w 398"/>
                <a:gd name="T33" fmla="*/ 83 h 702"/>
                <a:gd name="T34" fmla="*/ 196 w 398"/>
                <a:gd name="T35" fmla="*/ 78 h 702"/>
                <a:gd name="T36" fmla="*/ 192 w 398"/>
                <a:gd name="T37" fmla="*/ 71 h 702"/>
                <a:gd name="T38" fmla="*/ 196 w 398"/>
                <a:gd name="T39" fmla="*/ 63 h 702"/>
                <a:gd name="T40" fmla="*/ 233 w 398"/>
                <a:gd name="T41" fmla="*/ 630 h 702"/>
                <a:gd name="T42" fmla="*/ 233 w 398"/>
                <a:gd name="T43" fmla="*/ 630 h 702"/>
                <a:gd name="T44" fmla="*/ 163 w 398"/>
                <a:gd name="T45" fmla="*/ 630 h 702"/>
                <a:gd name="T46" fmla="*/ 151 w 398"/>
                <a:gd name="T47" fmla="*/ 619 h 702"/>
                <a:gd name="T48" fmla="*/ 163 w 398"/>
                <a:gd name="T49" fmla="*/ 607 h 702"/>
                <a:gd name="T50" fmla="*/ 233 w 398"/>
                <a:gd name="T51" fmla="*/ 607 h 702"/>
                <a:gd name="T52" fmla="*/ 245 w 398"/>
                <a:gd name="T53" fmla="*/ 619 h 702"/>
                <a:gd name="T54" fmla="*/ 233 w 398"/>
                <a:gd name="T55" fmla="*/ 630 h 702"/>
                <a:gd name="T56" fmla="*/ 373 w 398"/>
                <a:gd name="T57" fmla="*/ 560 h 702"/>
                <a:gd name="T58" fmla="*/ 373 w 398"/>
                <a:gd name="T59" fmla="*/ 560 h 702"/>
                <a:gd name="T60" fmla="*/ 23 w 398"/>
                <a:gd name="T61" fmla="*/ 560 h 702"/>
                <a:gd name="T62" fmla="*/ 23 w 398"/>
                <a:gd name="T63" fmla="*/ 141 h 702"/>
                <a:gd name="T64" fmla="*/ 373 w 398"/>
                <a:gd name="T65" fmla="*/ 141 h 702"/>
                <a:gd name="T66" fmla="*/ 373 w 398"/>
                <a:gd name="T67" fmla="*/ 56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8" h="702">
                  <a:moveTo>
                    <a:pt x="340" y="0"/>
                  </a:moveTo>
                  <a:lnTo>
                    <a:pt x="340" y="0"/>
                  </a:ln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0" y="676"/>
                    <a:pt x="25" y="701"/>
                    <a:pt x="55" y="701"/>
                  </a:cubicBezTo>
                  <a:cubicBezTo>
                    <a:pt x="340" y="701"/>
                    <a:pt x="340" y="701"/>
                    <a:pt x="340" y="701"/>
                  </a:cubicBezTo>
                  <a:cubicBezTo>
                    <a:pt x="372" y="701"/>
                    <a:pt x="397" y="676"/>
                    <a:pt x="397" y="645"/>
                  </a:cubicBezTo>
                  <a:cubicBezTo>
                    <a:pt x="397" y="56"/>
                    <a:pt x="397" y="56"/>
                    <a:pt x="397" y="56"/>
                  </a:cubicBezTo>
                  <a:cubicBezTo>
                    <a:pt x="397" y="25"/>
                    <a:pt x="372" y="0"/>
                    <a:pt x="340" y="0"/>
                  </a:cubicBezTo>
                  <a:close/>
                  <a:moveTo>
                    <a:pt x="196" y="63"/>
                  </a:moveTo>
                  <a:lnTo>
                    <a:pt x="196" y="63"/>
                  </a:lnTo>
                  <a:cubicBezTo>
                    <a:pt x="199" y="60"/>
                    <a:pt x="204" y="59"/>
                    <a:pt x="208" y="60"/>
                  </a:cubicBezTo>
                  <a:cubicBezTo>
                    <a:pt x="209" y="61"/>
                    <a:pt x="210" y="62"/>
                    <a:pt x="211" y="63"/>
                  </a:cubicBezTo>
                  <a:cubicBezTo>
                    <a:pt x="213" y="65"/>
                    <a:pt x="216" y="68"/>
                    <a:pt x="216" y="71"/>
                  </a:cubicBezTo>
                  <a:cubicBezTo>
                    <a:pt x="216" y="74"/>
                    <a:pt x="214" y="76"/>
                    <a:pt x="211" y="78"/>
                  </a:cubicBezTo>
                  <a:cubicBezTo>
                    <a:pt x="209" y="81"/>
                    <a:pt x="206" y="83"/>
                    <a:pt x="203" y="83"/>
                  </a:cubicBezTo>
                  <a:cubicBezTo>
                    <a:pt x="201" y="83"/>
                    <a:pt x="198" y="81"/>
                    <a:pt x="196" y="78"/>
                  </a:cubicBezTo>
                  <a:cubicBezTo>
                    <a:pt x="193" y="76"/>
                    <a:pt x="192" y="74"/>
                    <a:pt x="192" y="71"/>
                  </a:cubicBezTo>
                  <a:cubicBezTo>
                    <a:pt x="192" y="68"/>
                    <a:pt x="193" y="65"/>
                    <a:pt x="196" y="63"/>
                  </a:cubicBezTo>
                  <a:close/>
                  <a:moveTo>
                    <a:pt x="233" y="630"/>
                  </a:moveTo>
                  <a:lnTo>
                    <a:pt x="233" y="630"/>
                  </a:lnTo>
                  <a:cubicBezTo>
                    <a:pt x="163" y="630"/>
                    <a:pt x="163" y="630"/>
                    <a:pt x="163" y="630"/>
                  </a:cubicBezTo>
                  <a:cubicBezTo>
                    <a:pt x="156" y="630"/>
                    <a:pt x="151" y="625"/>
                    <a:pt x="151" y="619"/>
                  </a:cubicBezTo>
                  <a:cubicBezTo>
                    <a:pt x="151" y="612"/>
                    <a:pt x="156" y="607"/>
                    <a:pt x="163" y="607"/>
                  </a:cubicBezTo>
                  <a:cubicBezTo>
                    <a:pt x="233" y="607"/>
                    <a:pt x="233" y="607"/>
                    <a:pt x="233" y="607"/>
                  </a:cubicBezTo>
                  <a:cubicBezTo>
                    <a:pt x="239" y="607"/>
                    <a:pt x="245" y="612"/>
                    <a:pt x="245" y="619"/>
                  </a:cubicBezTo>
                  <a:cubicBezTo>
                    <a:pt x="245" y="625"/>
                    <a:pt x="239" y="630"/>
                    <a:pt x="233" y="630"/>
                  </a:cubicBezTo>
                  <a:close/>
                  <a:moveTo>
                    <a:pt x="373" y="560"/>
                  </a:moveTo>
                  <a:lnTo>
                    <a:pt x="373" y="560"/>
                  </a:lnTo>
                  <a:cubicBezTo>
                    <a:pt x="23" y="560"/>
                    <a:pt x="23" y="560"/>
                    <a:pt x="23" y="560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73" y="141"/>
                    <a:pt x="373" y="141"/>
                    <a:pt x="373" y="141"/>
                  </a:cubicBezTo>
                  <a:lnTo>
                    <a:pt x="373" y="5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7981" y="2347550"/>
            <a:ext cx="261228" cy="64844"/>
            <a:chOff x="547981" y="2347550"/>
            <a:chExt cx="261228" cy="64844"/>
          </a:xfrm>
        </p:grpSpPr>
        <p:sp>
          <p:nvSpPr>
            <p:cNvPr id="3185" name="Freeform 113"/>
            <p:cNvSpPr>
              <a:spLocks noChangeArrowheads="1"/>
            </p:cNvSpPr>
            <p:nvPr/>
          </p:nvSpPr>
          <p:spPr bwMode="auto">
            <a:xfrm>
              <a:off x="547981" y="2347550"/>
              <a:ext cx="61139" cy="64843"/>
            </a:xfrm>
            <a:custGeom>
              <a:avLst/>
              <a:gdLst>
                <a:gd name="T0" fmla="*/ 19 w 145"/>
                <a:gd name="T1" fmla="*/ 153 h 154"/>
                <a:gd name="T2" fmla="*/ 19 w 145"/>
                <a:gd name="T3" fmla="*/ 153 h 154"/>
                <a:gd name="T4" fmla="*/ 0 w 145"/>
                <a:gd name="T5" fmla="*/ 153 h 154"/>
                <a:gd name="T6" fmla="*/ 0 w 145"/>
                <a:gd name="T7" fmla="*/ 0 h 154"/>
                <a:gd name="T8" fmla="*/ 30 w 145"/>
                <a:gd name="T9" fmla="*/ 0 h 154"/>
                <a:gd name="T10" fmla="*/ 68 w 145"/>
                <a:gd name="T11" fmla="*/ 117 h 154"/>
                <a:gd name="T12" fmla="*/ 71 w 145"/>
                <a:gd name="T13" fmla="*/ 130 h 154"/>
                <a:gd name="T14" fmla="*/ 74 w 145"/>
                <a:gd name="T15" fmla="*/ 117 h 154"/>
                <a:gd name="T16" fmla="*/ 114 w 145"/>
                <a:gd name="T17" fmla="*/ 0 h 154"/>
                <a:gd name="T18" fmla="*/ 144 w 145"/>
                <a:gd name="T19" fmla="*/ 0 h 154"/>
                <a:gd name="T20" fmla="*/ 144 w 145"/>
                <a:gd name="T21" fmla="*/ 153 h 154"/>
                <a:gd name="T22" fmla="*/ 124 w 145"/>
                <a:gd name="T23" fmla="*/ 153 h 154"/>
                <a:gd name="T24" fmla="*/ 124 w 145"/>
                <a:gd name="T25" fmla="*/ 22 h 154"/>
                <a:gd name="T26" fmla="*/ 120 w 145"/>
                <a:gd name="T27" fmla="*/ 36 h 154"/>
                <a:gd name="T28" fmla="*/ 81 w 145"/>
                <a:gd name="T29" fmla="*/ 153 h 154"/>
                <a:gd name="T30" fmla="*/ 61 w 145"/>
                <a:gd name="T31" fmla="*/ 153 h 154"/>
                <a:gd name="T32" fmla="*/ 22 w 145"/>
                <a:gd name="T33" fmla="*/ 36 h 154"/>
                <a:gd name="T34" fmla="*/ 19 w 145"/>
                <a:gd name="T35" fmla="*/ 22 h 154"/>
                <a:gd name="T36" fmla="*/ 19 w 145"/>
                <a:gd name="T37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4">
                  <a:moveTo>
                    <a:pt x="19" y="153"/>
                  </a:moveTo>
                  <a:lnTo>
                    <a:pt x="19" y="153"/>
                  </a:ln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9" y="122"/>
                    <a:pt x="71" y="127"/>
                    <a:pt x="71" y="130"/>
                  </a:cubicBezTo>
                  <a:cubicBezTo>
                    <a:pt x="72" y="124"/>
                    <a:pt x="73" y="120"/>
                    <a:pt x="74" y="117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3"/>
                    <a:pt x="81" y="153"/>
                    <a:pt x="8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2"/>
                    <a:pt x="20" y="27"/>
                    <a:pt x="19" y="22"/>
                  </a:cubicBezTo>
                  <a:lnTo>
                    <a:pt x="19" y="15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Freeform 114"/>
            <p:cNvSpPr>
              <a:spLocks noChangeArrowheads="1"/>
            </p:cNvSpPr>
            <p:nvPr/>
          </p:nvSpPr>
          <p:spPr bwMode="auto">
            <a:xfrm>
              <a:off x="618382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6"/>
                    <a:pt x="88" y="59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Freeform 115"/>
            <p:cNvSpPr>
              <a:spLocks noChangeArrowheads="1"/>
            </p:cNvSpPr>
            <p:nvPr/>
          </p:nvSpPr>
          <p:spPr bwMode="auto">
            <a:xfrm>
              <a:off x="673963" y="2364224"/>
              <a:ext cx="40759" cy="48170"/>
            </a:xfrm>
            <a:custGeom>
              <a:avLst/>
              <a:gdLst>
                <a:gd name="T0" fmla="*/ 20 w 95"/>
                <a:gd name="T1" fmla="*/ 69 h 116"/>
                <a:gd name="T2" fmla="*/ 20 w 95"/>
                <a:gd name="T3" fmla="*/ 69 h 116"/>
                <a:gd name="T4" fmla="*/ 42 w 95"/>
                <a:gd name="T5" fmla="*/ 98 h 116"/>
                <a:gd name="T6" fmla="*/ 75 w 95"/>
                <a:gd name="T7" fmla="*/ 61 h 116"/>
                <a:gd name="T8" fmla="*/ 75 w 95"/>
                <a:gd name="T9" fmla="*/ 0 h 116"/>
                <a:gd name="T10" fmla="*/ 94 w 95"/>
                <a:gd name="T11" fmla="*/ 0 h 116"/>
                <a:gd name="T12" fmla="*/ 94 w 95"/>
                <a:gd name="T13" fmla="*/ 112 h 116"/>
                <a:gd name="T14" fmla="*/ 76 w 95"/>
                <a:gd name="T15" fmla="*/ 112 h 116"/>
                <a:gd name="T16" fmla="*/ 76 w 95"/>
                <a:gd name="T17" fmla="*/ 95 h 116"/>
                <a:gd name="T18" fmla="*/ 39 w 95"/>
                <a:gd name="T19" fmla="*/ 115 h 116"/>
                <a:gd name="T20" fmla="*/ 6 w 95"/>
                <a:gd name="T21" fmla="*/ 100 h 116"/>
                <a:gd name="T22" fmla="*/ 0 w 95"/>
                <a:gd name="T23" fmla="*/ 73 h 116"/>
                <a:gd name="T24" fmla="*/ 0 w 95"/>
                <a:gd name="T25" fmla="*/ 68 h 116"/>
                <a:gd name="T26" fmla="*/ 0 w 95"/>
                <a:gd name="T27" fmla="*/ 0 h 116"/>
                <a:gd name="T28" fmla="*/ 20 w 95"/>
                <a:gd name="T29" fmla="*/ 0 h 116"/>
                <a:gd name="T30" fmla="*/ 20 w 95"/>
                <a:gd name="T31" fmla="*/ 6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20" y="69"/>
                  </a:moveTo>
                  <a:lnTo>
                    <a:pt x="20" y="69"/>
                  </a:lnTo>
                  <a:cubicBezTo>
                    <a:pt x="20" y="89"/>
                    <a:pt x="24" y="98"/>
                    <a:pt x="42" y="98"/>
                  </a:cubicBezTo>
                  <a:cubicBezTo>
                    <a:pt x="64" y="98"/>
                    <a:pt x="75" y="86"/>
                    <a:pt x="75" y="6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95"/>
                    <a:pt x="76" y="95"/>
                    <a:pt x="76" y="95"/>
                  </a:cubicBezTo>
                  <a:cubicBezTo>
                    <a:pt x="68" y="108"/>
                    <a:pt x="57" y="115"/>
                    <a:pt x="39" y="115"/>
                  </a:cubicBezTo>
                  <a:cubicBezTo>
                    <a:pt x="23" y="115"/>
                    <a:pt x="12" y="109"/>
                    <a:pt x="6" y="100"/>
                  </a:cubicBezTo>
                  <a:cubicBezTo>
                    <a:pt x="1" y="93"/>
                    <a:pt x="0" y="83"/>
                    <a:pt x="0" y="73"/>
                  </a:cubicBezTo>
                  <a:cubicBezTo>
                    <a:pt x="0" y="71"/>
                    <a:pt x="0" y="69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6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Freeform 116"/>
            <p:cNvSpPr>
              <a:spLocks noChangeArrowheads="1"/>
            </p:cNvSpPr>
            <p:nvPr/>
          </p:nvSpPr>
          <p:spPr bwMode="auto">
            <a:xfrm>
              <a:off x="722133" y="2362372"/>
              <a:ext cx="38907" cy="50022"/>
            </a:xfrm>
            <a:custGeom>
              <a:avLst/>
              <a:gdLst>
                <a:gd name="T0" fmla="*/ 19 w 92"/>
                <a:gd name="T1" fmla="*/ 79 h 120"/>
                <a:gd name="T2" fmla="*/ 19 w 92"/>
                <a:gd name="T3" fmla="*/ 79 h 120"/>
                <a:gd name="T4" fmla="*/ 47 w 92"/>
                <a:gd name="T5" fmla="*/ 102 h 120"/>
                <a:gd name="T6" fmla="*/ 73 w 92"/>
                <a:gd name="T7" fmla="*/ 84 h 120"/>
                <a:gd name="T8" fmla="*/ 56 w 92"/>
                <a:gd name="T9" fmla="*/ 69 h 120"/>
                <a:gd name="T10" fmla="*/ 34 w 92"/>
                <a:gd name="T11" fmla="*/ 64 h 120"/>
                <a:gd name="T12" fmla="*/ 3 w 92"/>
                <a:gd name="T13" fmla="*/ 32 h 120"/>
                <a:gd name="T14" fmla="*/ 45 w 92"/>
                <a:gd name="T15" fmla="*/ 0 h 120"/>
                <a:gd name="T16" fmla="*/ 88 w 92"/>
                <a:gd name="T17" fmla="*/ 34 h 120"/>
                <a:gd name="T18" fmla="*/ 88 w 92"/>
                <a:gd name="T19" fmla="*/ 34 h 120"/>
                <a:gd name="T20" fmla="*/ 70 w 92"/>
                <a:gd name="T21" fmla="*/ 34 h 120"/>
                <a:gd name="T22" fmla="*/ 45 w 92"/>
                <a:gd name="T23" fmla="*/ 16 h 120"/>
                <a:gd name="T24" fmla="*/ 22 w 92"/>
                <a:gd name="T25" fmla="*/ 31 h 120"/>
                <a:gd name="T26" fmla="*/ 39 w 92"/>
                <a:gd name="T27" fmla="*/ 46 h 120"/>
                <a:gd name="T28" fmla="*/ 57 w 92"/>
                <a:gd name="T29" fmla="*/ 50 h 120"/>
                <a:gd name="T30" fmla="*/ 91 w 92"/>
                <a:gd name="T31" fmla="*/ 81 h 120"/>
                <a:gd name="T32" fmla="*/ 45 w 92"/>
                <a:gd name="T33" fmla="*/ 119 h 120"/>
                <a:gd name="T34" fmla="*/ 0 w 92"/>
                <a:gd name="T35" fmla="*/ 79 h 120"/>
                <a:gd name="T36" fmla="*/ 19 w 92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20">
                  <a:moveTo>
                    <a:pt x="19" y="79"/>
                  </a:moveTo>
                  <a:lnTo>
                    <a:pt x="19" y="79"/>
                  </a:lnTo>
                  <a:cubicBezTo>
                    <a:pt x="20" y="94"/>
                    <a:pt x="29" y="102"/>
                    <a:pt x="47" y="102"/>
                  </a:cubicBezTo>
                  <a:cubicBezTo>
                    <a:pt x="63" y="102"/>
                    <a:pt x="73" y="95"/>
                    <a:pt x="73" y="84"/>
                  </a:cubicBezTo>
                  <a:cubicBezTo>
                    <a:pt x="73" y="75"/>
                    <a:pt x="68" y="72"/>
                    <a:pt x="56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4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70" y="23"/>
                    <a:pt x="60" y="16"/>
                    <a:pt x="45" y="16"/>
                  </a:cubicBezTo>
                  <a:cubicBezTo>
                    <a:pt x="30" y="16"/>
                    <a:pt x="22" y="22"/>
                    <a:pt x="22" y="31"/>
                  </a:cubicBezTo>
                  <a:cubicBezTo>
                    <a:pt x="22" y="40"/>
                    <a:pt x="27" y="43"/>
                    <a:pt x="39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1" y="63"/>
                    <a:pt x="91" y="81"/>
                  </a:cubicBezTo>
                  <a:cubicBezTo>
                    <a:pt x="91" y="104"/>
                    <a:pt x="75" y="119"/>
                    <a:pt x="45" y="119"/>
                  </a:cubicBezTo>
                  <a:cubicBezTo>
                    <a:pt x="17" y="119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Freeform 117"/>
            <p:cNvSpPr>
              <a:spLocks noChangeArrowheads="1"/>
            </p:cNvSpPr>
            <p:nvPr/>
          </p:nvSpPr>
          <p:spPr bwMode="auto">
            <a:xfrm>
              <a:off x="766597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42781" y="2347550"/>
            <a:ext cx="411294" cy="81518"/>
            <a:chOff x="1342781" y="2347550"/>
            <a:chExt cx="411294" cy="81518"/>
          </a:xfrm>
        </p:grpSpPr>
        <p:sp>
          <p:nvSpPr>
            <p:cNvPr id="3190" name="Freeform 118"/>
            <p:cNvSpPr>
              <a:spLocks noChangeArrowheads="1"/>
            </p:cNvSpPr>
            <p:nvPr/>
          </p:nvSpPr>
          <p:spPr bwMode="auto">
            <a:xfrm>
              <a:off x="1342781" y="2347550"/>
              <a:ext cx="50022" cy="64843"/>
            </a:xfrm>
            <a:custGeom>
              <a:avLst/>
              <a:gdLst>
                <a:gd name="T0" fmla="*/ 48 w 119"/>
                <a:gd name="T1" fmla="*/ 18 h 154"/>
                <a:gd name="T2" fmla="*/ 0 w 119"/>
                <a:gd name="T3" fmla="*/ 18 h 154"/>
                <a:gd name="T4" fmla="*/ 0 w 119"/>
                <a:gd name="T5" fmla="*/ 0 h 154"/>
                <a:gd name="T6" fmla="*/ 118 w 119"/>
                <a:gd name="T7" fmla="*/ 0 h 154"/>
                <a:gd name="T8" fmla="*/ 118 w 119"/>
                <a:gd name="T9" fmla="*/ 18 h 154"/>
                <a:gd name="T10" fmla="*/ 70 w 119"/>
                <a:gd name="T11" fmla="*/ 18 h 154"/>
                <a:gd name="T12" fmla="*/ 70 w 119"/>
                <a:gd name="T13" fmla="*/ 153 h 154"/>
                <a:gd name="T14" fmla="*/ 48 w 119"/>
                <a:gd name="T15" fmla="*/ 153 h 154"/>
                <a:gd name="T16" fmla="*/ 48 w 119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54">
                  <a:moveTo>
                    <a:pt x="48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8" y="0"/>
                  </a:lnTo>
                  <a:lnTo>
                    <a:pt x="118" y="18"/>
                  </a:lnTo>
                  <a:lnTo>
                    <a:pt x="70" y="18"/>
                  </a:lnTo>
                  <a:lnTo>
                    <a:pt x="70" y="153"/>
                  </a:lnTo>
                  <a:lnTo>
                    <a:pt x="48" y="153"/>
                  </a:lnTo>
                  <a:lnTo>
                    <a:pt x="48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Freeform 119"/>
            <p:cNvSpPr>
              <a:spLocks noChangeArrowheads="1"/>
            </p:cNvSpPr>
            <p:nvPr/>
          </p:nvSpPr>
          <p:spPr bwMode="auto">
            <a:xfrm>
              <a:off x="1385392" y="2362372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3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 noChangeArrowheads="1"/>
            </p:cNvSpPr>
            <p:nvPr/>
          </p:nvSpPr>
          <p:spPr bwMode="auto">
            <a:xfrm>
              <a:off x="1437267" y="2347550"/>
              <a:ext cx="9264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 noChangeArrowheads="1"/>
            </p:cNvSpPr>
            <p:nvPr/>
          </p:nvSpPr>
          <p:spPr bwMode="auto">
            <a:xfrm>
              <a:off x="1455793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6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 noChangeArrowheads="1"/>
            </p:cNvSpPr>
            <p:nvPr/>
          </p:nvSpPr>
          <p:spPr bwMode="auto">
            <a:xfrm>
              <a:off x="1505816" y="2362372"/>
              <a:ext cx="44464" cy="66696"/>
            </a:xfrm>
            <a:custGeom>
              <a:avLst/>
              <a:gdLst>
                <a:gd name="T0" fmla="*/ 0 w 105"/>
                <a:gd name="T1" fmla="*/ 3 h 160"/>
                <a:gd name="T2" fmla="*/ 0 w 105"/>
                <a:gd name="T3" fmla="*/ 3 h 160"/>
                <a:gd name="T4" fmla="*/ 18 w 105"/>
                <a:gd name="T5" fmla="*/ 3 h 160"/>
                <a:gd name="T6" fmla="*/ 18 w 105"/>
                <a:gd name="T7" fmla="*/ 19 h 160"/>
                <a:gd name="T8" fmla="*/ 55 w 105"/>
                <a:gd name="T9" fmla="*/ 0 h 160"/>
                <a:gd name="T10" fmla="*/ 104 w 105"/>
                <a:gd name="T11" fmla="*/ 58 h 160"/>
                <a:gd name="T12" fmla="*/ 55 w 105"/>
                <a:gd name="T13" fmla="*/ 119 h 160"/>
                <a:gd name="T14" fmla="*/ 18 w 105"/>
                <a:gd name="T15" fmla="*/ 101 h 160"/>
                <a:gd name="T16" fmla="*/ 18 w 105"/>
                <a:gd name="T17" fmla="*/ 159 h 160"/>
                <a:gd name="T18" fmla="*/ 0 w 105"/>
                <a:gd name="T19" fmla="*/ 159 h 160"/>
                <a:gd name="T20" fmla="*/ 0 w 105"/>
                <a:gd name="T21" fmla="*/ 3 h 160"/>
                <a:gd name="T22" fmla="*/ 51 w 105"/>
                <a:gd name="T23" fmla="*/ 102 h 160"/>
                <a:gd name="T24" fmla="*/ 51 w 105"/>
                <a:gd name="T25" fmla="*/ 102 h 160"/>
                <a:gd name="T26" fmla="*/ 84 w 105"/>
                <a:gd name="T27" fmla="*/ 57 h 160"/>
                <a:gd name="T28" fmla="*/ 51 w 105"/>
                <a:gd name="T29" fmla="*/ 17 h 160"/>
                <a:gd name="T30" fmla="*/ 17 w 105"/>
                <a:gd name="T31" fmla="*/ 59 h 160"/>
                <a:gd name="T32" fmla="*/ 51 w 105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8" y="5"/>
                    <a:pt x="38" y="0"/>
                    <a:pt x="55" y="0"/>
                  </a:cubicBezTo>
                  <a:cubicBezTo>
                    <a:pt x="84" y="0"/>
                    <a:pt x="104" y="22"/>
                    <a:pt x="104" y="58"/>
                  </a:cubicBezTo>
                  <a:cubicBezTo>
                    <a:pt x="104" y="96"/>
                    <a:pt x="84" y="119"/>
                    <a:pt x="55" y="119"/>
                  </a:cubicBezTo>
                  <a:cubicBezTo>
                    <a:pt x="39" y="119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4" y="86"/>
                    <a:pt x="84" y="57"/>
                  </a:cubicBezTo>
                  <a:cubicBezTo>
                    <a:pt x="84" y="32"/>
                    <a:pt x="71" y="17"/>
                    <a:pt x="51" y="17"/>
                  </a:cubicBezTo>
                  <a:cubicBezTo>
                    <a:pt x="30" y="17"/>
                    <a:pt x="17" y="31"/>
                    <a:pt x="17" y="59"/>
                  </a:cubicBezTo>
                  <a:cubicBezTo>
                    <a:pt x="17" y="87"/>
                    <a:pt x="29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 noChangeArrowheads="1"/>
            </p:cNvSpPr>
            <p:nvPr/>
          </p:nvSpPr>
          <p:spPr bwMode="auto">
            <a:xfrm>
              <a:off x="1559543" y="2347550"/>
              <a:ext cx="38907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2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4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2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4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 noChangeArrowheads="1"/>
            </p:cNvSpPr>
            <p:nvPr/>
          </p:nvSpPr>
          <p:spPr bwMode="auto">
            <a:xfrm>
              <a:off x="1607713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ChangeArrowheads="1"/>
            </p:cNvSpPr>
            <p:nvPr/>
          </p:nvSpPr>
          <p:spPr bwMode="auto">
            <a:xfrm>
              <a:off x="1663293" y="2362372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3 h 116"/>
                <a:gd name="T14" fmla="*/ 18 w 94"/>
                <a:gd name="T15" fmla="*/ 3 h 116"/>
                <a:gd name="T16" fmla="*/ 18 w 94"/>
                <a:gd name="T17" fmla="*/ 20 h 116"/>
                <a:gd name="T18" fmla="*/ 53 w 94"/>
                <a:gd name="T19" fmla="*/ 0 h 116"/>
                <a:gd name="T20" fmla="*/ 89 w 94"/>
                <a:gd name="T21" fmla="*/ 16 h 116"/>
                <a:gd name="T22" fmla="*/ 93 w 94"/>
                <a:gd name="T23" fmla="*/ 43 h 116"/>
                <a:gd name="T24" fmla="*/ 93 w 94"/>
                <a:gd name="T25" fmla="*/ 48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3" y="5"/>
                    <a:pt x="89" y="16"/>
                  </a:cubicBezTo>
                  <a:cubicBezTo>
                    <a:pt x="93" y="23"/>
                    <a:pt x="93" y="31"/>
                    <a:pt x="93" y="43"/>
                  </a:cubicBezTo>
                  <a:cubicBezTo>
                    <a:pt x="93" y="45"/>
                    <a:pt x="93" y="46"/>
                    <a:pt x="93" y="48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 noChangeArrowheads="1"/>
            </p:cNvSpPr>
            <p:nvPr/>
          </p:nvSpPr>
          <p:spPr bwMode="auto">
            <a:xfrm>
              <a:off x="1711463" y="2362372"/>
              <a:ext cx="42612" cy="50022"/>
            </a:xfrm>
            <a:custGeom>
              <a:avLst/>
              <a:gdLst>
                <a:gd name="T0" fmla="*/ 100 w 102"/>
                <a:gd name="T1" fmla="*/ 79 h 120"/>
                <a:gd name="T2" fmla="*/ 100 w 102"/>
                <a:gd name="T3" fmla="*/ 79 h 120"/>
                <a:gd name="T4" fmla="*/ 51 w 102"/>
                <a:gd name="T5" fmla="*/ 119 h 120"/>
                <a:gd name="T6" fmla="*/ 0 w 102"/>
                <a:gd name="T7" fmla="*/ 60 h 120"/>
                <a:gd name="T8" fmla="*/ 51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100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9"/>
                    <a:pt x="51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4677" y="2343845"/>
            <a:ext cx="313104" cy="68549"/>
            <a:chOff x="2274677" y="2343845"/>
            <a:chExt cx="313104" cy="68549"/>
          </a:xfrm>
        </p:grpSpPr>
        <p:sp>
          <p:nvSpPr>
            <p:cNvPr id="3199" name="Freeform 127"/>
            <p:cNvSpPr>
              <a:spLocks noChangeArrowheads="1"/>
            </p:cNvSpPr>
            <p:nvPr/>
          </p:nvSpPr>
          <p:spPr bwMode="auto">
            <a:xfrm>
              <a:off x="227467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39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 noChangeArrowheads="1"/>
            </p:cNvSpPr>
            <p:nvPr/>
          </p:nvSpPr>
          <p:spPr bwMode="auto">
            <a:xfrm>
              <a:off x="2337669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 noChangeArrowheads="1"/>
            </p:cNvSpPr>
            <p:nvPr/>
          </p:nvSpPr>
          <p:spPr bwMode="auto">
            <a:xfrm>
              <a:off x="2389544" y="2362372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9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9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3 h 116"/>
                <a:gd name="T24" fmla="*/ 17 w 156"/>
                <a:gd name="T25" fmla="*/ 3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0 w 156"/>
                <a:gd name="T35" fmla="*/ 16 h 116"/>
                <a:gd name="T36" fmla="*/ 155 w 156"/>
                <a:gd name="T37" fmla="*/ 45 h 116"/>
                <a:gd name="T38" fmla="*/ 155 w 156"/>
                <a:gd name="T39" fmla="*/ 48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9"/>
                    <a:pt x="18" y="49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4" y="0"/>
                    <a:pt x="144" y="6"/>
                    <a:pt x="150" y="16"/>
                  </a:cubicBezTo>
                  <a:cubicBezTo>
                    <a:pt x="155" y="23"/>
                    <a:pt x="155" y="32"/>
                    <a:pt x="155" y="45"/>
                  </a:cubicBezTo>
                  <a:cubicBezTo>
                    <a:pt x="155" y="46"/>
                    <a:pt x="155" y="47"/>
                    <a:pt x="155" y="48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 noChangeArrowheads="1"/>
            </p:cNvSpPr>
            <p:nvPr/>
          </p:nvSpPr>
          <p:spPr bwMode="auto">
            <a:xfrm>
              <a:off x="2465504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 noChangeArrowheads="1"/>
            </p:cNvSpPr>
            <p:nvPr/>
          </p:nvSpPr>
          <p:spPr bwMode="auto">
            <a:xfrm>
              <a:off x="251552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8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8 w 55"/>
                <a:gd name="T17" fmla="*/ 52 h 115"/>
                <a:gd name="T18" fmla="*/ 18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5" y="7"/>
                    <a:pt x="34" y="0"/>
                    <a:pt x="48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8" y="31"/>
                    <a:pt x="18" y="52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 noChangeArrowheads="1"/>
            </p:cNvSpPr>
            <p:nvPr/>
          </p:nvSpPr>
          <p:spPr bwMode="auto">
            <a:xfrm>
              <a:off x="2543317" y="2362372"/>
              <a:ext cx="44464" cy="50022"/>
            </a:xfrm>
            <a:custGeom>
              <a:avLst/>
              <a:gdLst>
                <a:gd name="T0" fmla="*/ 37 w 106"/>
                <a:gd name="T1" fmla="*/ 119 h 120"/>
                <a:gd name="T2" fmla="*/ 37 w 106"/>
                <a:gd name="T3" fmla="*/ 119 h 120"/>
                <a:gd name="T4" fmla="*/ 0 w 106"/>
                <a:gd name="T5" fmla="*/ 84 h 120"/>
                <a:gd name="T6" fmla="*/ 39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7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63963" y="2351255"/>
            <a:ext cx="168595" cy="64843"/>
            <a:chOff x="3163963" y="2351255"/>
            <a:chExt cx="168595" cy="64843"/>
          </a:xfrm>
        </p:grpSpPr>
        <p:sp>
          <p:nvSpPr>
            <p:cNvPr id="3205" name="Freeform 133"/>
            <p:cNvSpPr>
              <a:spLocks noChangeArrowheads="1"/>
            </p:cNvSpPr>
            <p:nvPr/>
          </p:nvSpPr>
          <p:spPr bwMode="auto">
            <a:xfrm>
              <a:off x="3163963" y="2351255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0 w 111"/>
                <a:gd name="T9" fmla="*/ 6 h 155"/>
                <a:gd name="T10" fmla="*/ 110 w 111"/>
                <a:gd name="T11" fmla="*/ 45 h 155"/>
                <a:gd name="T12" fmla="*/ 90 w 111"/>
                <a:gd name="T13" fmla="*/ 82 h 155"/>
                <a:gd name="T14" fmla="*/ 53 w 111"/>
                <a:gd name="T15" fmla="*/ 88 h 155"/>
                <a:gd name="T16" fmla="*/ 20 w 111"/>
                <a:gd name="T17" fmla="*/ 88 h 155"/>
                <a:gd name="T18" fmla="*/ 20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0 w 111"/>
                <a:gd name="T33" fmla="*/ 19 h 155"/>
                <a:gd name="T34" fmla="*/ 20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1"/>
                    <a:pt x="103" y="75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 noChangeArrowheads="1"/>
            </p:cNvSpPr>
            <p:nvPr/>
          </p:nvSpPr>
          <p:spPr bwMode="auto">
            <a:xfrm>
              <a:off x="3219544" y="2351255"/>
              <a:ext cx="53728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2 w 126"/>
                <a:gd name="T15" fmla="*/ 18 h 155"/>
                <a:gd name="T16" fmla="*/ 22 w 126"/>
                <a:gd name="T17" fmla="*/ 18 h 155"/>
                <a:gd name="T18" fmla="*/ 22 w 126"/>
                <a:gd name="T19" fmla="*/ 134 h 155"/>
                <a:gd name="T20" fmla="*/ 57 w 126"/>
                <a:gd name="T21" fmla="*/ 134 h 155"/>
                <a:gd name="T22" fmla="*/ 104 w 126"/>
                <a:gd name="T23" fmla="*/ 76 h 155"/>
                <a:gd name="T24" fmla="*/ 57 w 126"/>
                <a:gd name="T25" fmla="*/ 18 h 155"/>
                <a:gd name="T26" fmla="*/ 22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2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2" y="18"/>
                  </a:moveTo>
                  <a:lnTo>
                    <a:pt x="22" y="18"/>
                  </a:lnTo>
                  <a:cubicBezTo>
                    <a:pt x="22" y="134"/>
                    <a:pt x="22" y="134"/>
                    <a:pt x="22" y="134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87" y="134"/>
                    <a:pt x="104" y="114"/>
                    <a:pt x="104" y="76"/>
                  </a:cubicBezTo>
                  <a:cubicBezTo>
                    <a:pt x="104" y="39"/>
                    <a:pt x="87" y="18"/>
                    <a:pt x="57" y="18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 noChangeArrowheads="1"/>
            </p:cNvSpPr>
            <p:nvPr/>
          </p:nvSpPr>
          <p:spPr bwMode="auto">
            <a:xfrm>
              <a:off x="3275124" y="2351255"/>
              <a:ext cx="57434" cy="64843"/>
            </a:xfrm>
            <a:custGeom>
              <a:avLst/>
              <a:gdLst>
                <a:gd name="T0" fmla="*/ 57 w 138"/>
                <a:gd name="T1" fmla="*/ 0 h 155"/>
                <a:gd name="T2" fmla="*/ 80 w 138"/>
                <a:gd name="T3" fmla="*/ 0 h 155"/>
                <a:gd name="T4" fmla="*/ 137 w 138"/>
                <a:gd name="T5" fmla="*/ 154 h 155"/>
                <a:gd name="T6" fmla="*/ 115 w 138"/>
                <a:gd name="T7" fmla="*/ 154 h 155"/>
                <a:gd name="T8" fmla="*/ 99 w 138"/>
                <a:gd name="T9" fmla="*/ 107 h 155"/>
                <a:gd name="T10" fmla="*/ 39 w 138"/>
                <a:gd name="T11" fmla="*/ 107 h 155"/>
                <a:gd name="T12" fmla="*/ 22 w 138"/>
                <a:gd name="T13" fmla="*/ 154 h 155"/>
                <a:gd name="T14" fmla="*/ 0 w 138"/>
                <a:gd name="T15" fmla="*/ 154 h 155"/>
                <a:gd name="T16" fmla="*/ 57 w 138"/>
                <a:gd name="T17" fmla="*/ 0 h 155"/>
                <a:gd name="T18" fmla="*/ 93 w 138"/>
                <a:gd name="T19" fmla="*/ 90 h 155"/>
                <a:gd name="T20" fmla="*/ 69 w 138"/>
                <a:gd name="T21" fmla="*/ 22 h 155"/>
                <a:gd name="T22" fmla="*/ 45 w 138"/>
                <a:gd name="T23" fmla="*/ 90 h 155"/>
                <a:gd name="T24" fmla="*/ 93 w 138"/>
                <a:gd name="T25" fmla="*/ 9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155">
                  <a:moveTo>
                    <a:pt x="57" y="0"/>
                  </a:moveTo>
                  <a:lnTo>
                    <a:pt x="80" y="0"/>
                  </a:lnTo>
                  <a:lnTo>
                    <a:pt x="137" y="154"/>
                  </a:lnTo>
                  <a:lnTo>
                    <a:pt x="115" y="154"/>
                  </a:lnTo>
                  <a:lnTo>
                    <a:pt x="99" y="107"/>
                  </a:lnTo>
                  <a:lnTo>
                    <a:pt x="39" y="107"/>
                  </a:lnTo>
                  <a:lnTo>
                    <a:pt x="22" y="154"/>
                  </a:lnTo>
                  <a:lnTo>
                    <a:pt x="0" y="154"/>
                  </a:lnTo>
                  <a:lnTo>
                    <a:pt x="57" y="0"/>
                  </a:lnTo>
                  <a:close/>
                  <a:moveTo>
                    <a:pt x="93" y="90"/>
                  </a:moveTo>
                  <a:lnTo>
                    <a:pt x="69" y="22"/>
                  </a:lnTo>
                  <a:lnTo>
                    <a:pt x="45" y="90"/>
                  </a:lnTo>
                  <a:lnTo>
                    <a:pt x="93" y="9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6129" y="2343845"/>
            <a:ext cx="516897" cy="68549"/>
            <a:chOff x="3866129" y="2343845"/>
            <a:chExt cx="516897" cy="68549"/>
          </a:xfrm>
        </p:grpSpPr>
        <p:sp>
          <p:nvSpPr>
            <p:cNvPr id="3208" name="Freeform 136"/>
            <p:cNvSpPr>
              <a:spLocks noChangeArrowheads="1"/>
            </p:cNvSpPr>
            <p:nvPr/>
          </p:nvSpPr>
          <p:spPr bwMode="auto">
            <a:xfrm>
              <a:off x="3866129" y="2343845"/>
              <a:ext cx="50022" cy="68549"/>
            </a:xfrm>
            <a:custGeom>
              <a:avLst/>
              <a:gdLst>
                <a:gd name="T0" fmla="*/ 19 w 119"/>
                <a:gd name="T1" fmla="*/ 108 h 163"/>
                <a:gd name="T2" fmla="*/ 19 w 119"/>
                <a:gd name="T3" fmla="*/ 108 h 163"/>
                <a:gd name="T4" fmla="*/ 59 w 119"/>
                <a:gd name="T5" fmla="*/ 144 h 163"/>
                <a:gd name="T6" fmla="*/ 97 w 119"/>
                <a:gd name="T7" fmla="*/ 116 h 163"/>
                <a:gd name="T8" fmla="*/ 56 w 119"/>
                <a:gd name="T9" fmla="*/ 89 h 163"/>
                <a:gd name="T10" fmla="*/ 4 w 119"/>
                <a:gd name="T11" fmla="*/ 46 h 163"/>
                <a:gd name="T12" fmla="*/ 59 w 119"/>
                <a:gd name="T13" fmla="*/ 0 h 163"/>
                <a:gd name="T14" fmla="*/ 114 w 119"/>
                <a:gd name="T15" fmla="*/ 49 h 163"/>
                <a:gd name="T16" fmla="*/ 94 w 119"/>
                <a:gd name="T17" fmla="*/ 49 h 163"/>
                <a:gd name="T18" fmla="*/ 58 w 119"/>
                <a:gd name="T19" fmla="*/ 18 h 163"/>
                <a:gd name="T20" fmla="*/ 24 w 119"/>
                <a:gd name="T21" fmla="*/ 42 h 163"/>
                <a:gd name="T22" fmla="*/ 70 w 119"/>
                <a:gd name="T23" fmla="*/ 71 h 163"/>
                <a:gd name="T24" fmla="*/ 106 w 119"/>
                <a:gd name="T25" fmla="*/ 85 h 163"/>
                <a:gd name="T26" fmla="*/ 118 w 119"/>
                <a:gd name="T27" fmla="*/ 114 h 163"/>
                <a:gd name="T28" fmla="*/ 59 w 119"/>
                <a:gd name="T29" fmla="*/ 162 h 163"/>
                <a:gd name="T30" fmla="*/ 0 w 119"/>
                <a:gd name="T31" fmla="*/ 108 h 163"/>
                <a:gd name="T32" fmla="*/ 19 w 119"/>
                <a:gd name="T33" fmla="*/ 10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63">
                  <a:moveTo>
                    <a:pt x="19" y="108"/>
                  </a:moveTo>
                  <a:lnTo>
                    <a:pt x="19" y="108"/>
                  </a:lnTo>
                  <a:cubicBezTo>
                    <a:pt x="19" y="129"/>
                    <a:pt x="35" y="144"/>
                    <a:pt x="59" y="144"/>
                  </a:cubicBezTo>
                  <a:cubicBezTo>
                    <a:pt x="84" y="144"/>
                    <a:pt x="97" y="133"/>
                    <a:pt x="97" y="116"/>
                  </a:cubicBezTo>
                  <a:cubicBezTo>
                    <a:pt x="97" y="97"/>
                    <a:pt x="83" y="95"/>
                    <a:pt x="56" y="89"/>
                  </a:cubicBezTo>
                  <a:cubicBezTo>
                    <a:pt x="21" y="81"/>
                    <a:pt x="4" y="73"/>
                    <a:pt x="4" y="46"/>
                  </a:cubicBezTo>
                  <a:cubicBezTo>
                    <a:pt x="4" y="19"/>
                    <a:pt x="26" y="0"/>
                    <a:pt x="59" y="0"/>
                  </a:cubicBezTo>
                  <a:cubicBezTo>
                    <a:pt x="93" y="0"/>
                    <a:pt x="113" y="19"/>
                    <a:pt x="11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2" y="30"/>
                    <a:pt x="80" y="18"/>
                    <a:pt x="58" y="18"/>
                  </a:cubicBezTo>
                  <a:cubicBezTo>
                    <a:pt x="37" y="18"/>
                    <a:pt x="24" y="27"/>
                    <a:pt x="24" y="42"/>
                  </a:cubicBezTo>
                  <a:cubicBezTo>
                    <a:pt x="24" y="62"/>
                    <a:pt x="38" y="63"/>
                    <a:pt x="70" y="71"/>
                  </a:cubicBezTo>
                  <a:cubicBezTo>
                    <a:pt x="85" y="74"/>
                    <a:pt x="97" y="77"/>
                    <a:pt x="106" y="85"/>
                  </a:cubicBezTo>
                  <a:cubicBezTo>
                    <a:pt x="114" y="91"/>
                    <a:pt x="118" y="101"/>
                    <a:pt x="118" y="114"/>
                  </a:cubicBezTo>
                  <a:cubicBezTo>
                    <a:pt x="118" y="143"/>
                    <a:pt x="96" y="162"/>
                    <a:pt x="59" y="162"/>
                  </a:cubicBezTo>
                  <a:cubicBezTo>
                    <a:pt x="22" y="162"/>
                    <a:pt x="1" y="143"/>
                    <a:pt x="0" y="108"/>
                  </a:cubicBezTo>
                  <a:lnTo>
                    <a:pt x="19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 noChangeArrowheads="1"/>
            </p:cNvSpPr>
            <p:nvPr/>
          </p:nvSpPr>
          <p:spPr bwMode="auto">
            <a:xfrm>
              <a:off x="3925415" y="2362372"/>
              <a:ext cx="64843" cy="48170"/>
            </a:xfrm>
            <a:custGeom>
              <a:avLst/>
              <a:gdLst>
                <a:gd name="T0" fmla="*/ 136 w 155"/>
                <a:gd name="T1" fmla="*/ 46 h 116"/>
                <a:gd name="T2" fmla="*/ 136 w 155"/>
                <a:gd name="T3" fmla="*/ 46 h 116"/>
                <a:gd name="T4" fmla="*/ 116 w 155"/>
                <a:gd name="T5" fmla="*/ 17 h 116"/>
                <a:gd name="T6" fmla="*/ 87 w 155"/>
                <a:gd name="T7" fmla="*/ 49 h 116"/>
                <a:gd name="T8" fmla="*/ 87 w 155"/>
                <a:gd name="T9" fmla="*/ 115 h 116"/>
                <a:gd name="T10" fmla="*/ 68 w 155"/>
                <a:gd name="T11" fmla="*/ 115 h 116"/>
                <a:gd name="T12" fmla="*/ 68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4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6 w 155"/>
                <a:gd name="T43" fmla="*/ 115 h 116"/>
                <a:gd name="T44" fmla="*/ 136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6" y="17"/>
                  </a:cubicBezTo>
                  <a:cubicBezTo>
                    <a:pt x="98" y="17"/>
                    <a:pt x="87" y="28"/>
                    <a:pt x="87" y="4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2" y="0"/>
                  </a:cubicBezTo>
                  <a:cubicBezTo>
                    <a:pt x="67" y="0"/>
                    <a:pt x="76" y="6"/>
                    <a:pt x="84" y="18"/>
                  </a:cubicBezTo>
                  <a:cubicBezTo>
                    <a:pt x="93" y="6"/>
                    <a:pt x="104" y="0"/>
                    <a:pt x="119" y="0"/>
                  </a:cubicBezTo>
                  <a:cubicBezTo>
                    <a:pt x="134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 noChangeArrowheads="1"/>
            </p:cNvSpPr>
            <p:nvPr/>
          </p:nvSpPr>
          <p:spPr bwMode="auto">
            <a:xfrm>
              <a:off x="3999522" y="2362372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4 h 120"/>
                <a:gd name="T6" fmla="*/ 39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6 h 120"/>
                <a:gd name="T20" fmla="*/ 50 w 107"/>
                <a:gd name="T21" fmla="*/ 0 h 120"/>
                <a:gd name="T22" fmla="*/ 94 w 107"/>
                <a:gd name="T23" fmla="*/ 34 h 120"/>
                <a:gd name="T24" fmla="*/ 94 w 107"/>
                <a:gd name="T25" fmla="*/ 91 h 120"/>
                <a:gd name="T26" fmla="*/ 101 w 107"/>
                <a:gd name="T27" fmla="*/ 101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7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6 h 120"/>
                <a:gd name="T42" fmla="*/ 39 w 107"/>
                <a:gd name="T43" fmla="*/ 66 h 120"/>
                <a:gd name="T44" fmla="*/ 20 w 107"/>
                <a:gd name="T45" fmla="*/ 84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70" y="46"/>
                  </a:cubicBezTo>
                  <a:cubicBezTo>
                    <a:pt x="74" y="44"/>
                    <a:pt x="75" y="41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1"/>
                    <a:pt x="101" y="101"/>
                  </a:cubicBezTo>
                  <a:cubicBezTo>
                    <a:pt x="102" y="101"/>
                    <a:pt x="104" y="101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7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 noChangeArrowheads="1"/>
            </p:cNvSpPr>
            <p:nvPr/>
          </p:nvSpPr>
          <p:spPr bwMode="auto">
            <a:xfrm>
              <a:off x="4051397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50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 noChangeArrowheads="1"/>
            </p:cNvSpPr>
            <p:nvPr/>
          </p:nvSpPr>
          <p:spPr bwMode="auto">
            <a:xfrm>
              <a:off x="4075481" y="2351255"/>
              <a:ext cx="24085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 noChangeArrowheads="1"/>
            </p:cNvSpPr>
            <p:nvPr/>
          </p:nvSpPr>
          <p:spPr bwMode="auto">
            <a:xfrm>
              <a:off x="4132915" y="2347550"/>
              <a:ext cx="46316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0 w 111"/>
                <a:gd name="T9" fmla="*/ 5 h 154"/>
                <a:gd name="T10" fmla="*/ 110 w 111"/>
                <a:gd name="T11" fmla="*/ 44 h 154"/>
                <a:gd name="T12" fmla="*/ 90 w 111"/>
                <a:gd name="T13" fmla="*/ 82 h 154"/>
                <a:gd name="T14" fmla="*/ 53 w 111"/>
                <a:gd name="T15" fmla="*/ 88 h 154"/>
                <a:gd name="T16" fmla="*/ 20 w 111"/>
                <a:gd name="T17" fmla="*/ 88 h 154"/>
                <a:gd name="T18" fmla="*/ 20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8 w 111"/>
                <a:gd name="T31" fmla="*/ 18 h 154"/>
                <a:gd name="T32" fmla="*/ 20 w 111"/>
                <a:gd name="T33" fmla="*/ 18 h 154"/>
                <a:gd name="T34" fmla="*/ 20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69" y="0"/>
                    <a:pt x="81" y="0"/>
                    <a:pt x="90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0" y="82"/>
                  </a:cubicBezTo>
                  <a:cubicBezTo>
                    <a:pt x="80" y="88"/>
                    <a:pt x="68" y="88"/>
                    <a:pt x="53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69"/>
                    <a:pt x="20" y="69"/>
                    <a:pt x="20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4" name="Freeform 142"/>
            <p:cNvSpPr>
              <a:spLocks noChangeArrowheads="1"/>
            </p:cNvSpPr>
            <p:nvPr/>
          </p:nvSpPr>
          <p:spPr bwMode="auto">
            <a:xfrm>
              <a:off x="4188495" y="2347550"/>
              <a:ext cx="38906" cy="64843"/>
            </a:xfrm>
            <a:custGeom>
              <a:avLst/>
              <a:gdLst>
                <a:gd name="T0" fmla="*/ 74 w 94"/>
                <a:gd name="T1" fmla="*/ 84 h 154"/>
                <a:gd name="T2" fmla="*/ 74 w 94"/>
                <a:gd name="T3" fmla="*/ 84 h 154"/>
                <a:gd name="T4" fmla="*/ 51 w 94"/>
                <a:gd name="T5" fmla="*/ 55 h 154"/>
                <a:gd name="T6" fmla="*/ 19 w 94"/>
                <a:gd name="T7" fmla="*/ 87 h 154"/>
                <a:gd name="T8" fmla="*/ 19 w 94"/>
                <a:gd name="T9" fmla="*/ 153 h 154"/>
                <a:gd name="T10" fmla="*/ 0 w 94"/>
                <a:gd name="T11" fmla="*/ 153 h 154"/>
                <a:gd name="T12" fmla="*/ 0 w 94"/>
                <a:gd name="T13" fmla="*/ 0 h 154"/>
                <a:gd name="T14" fmla="*/ 19 w 94"/>
                <a:gd name="T15" fmla="*/ 0 h 154"/>
                <a:gd name="T16" fmla="*/ 19 w 94"/>
                <a:gd name="T17" fmla="*/ 57 h 154"/>
                <a:gd name="T18" fmla="*/ 53 w 94"/>
                <a:gd name="T19" fmla="*/ 38 h 154"/>
                <a:gd name="T20" fmla="*/ 87 w 94"/>
                <a:gd name="T21" fmla="*/ 54 h 154"/>
                <a:gd name="T22" fmla="*/ 93 w 94"/>
                <a:gd name="T23" fmla="*/ 81 h 154"/>
                <a:gd name="T24" fmla="*/ 93 w 94"/>
                <a:gd name="T25" fmla="*/ 86 h 154"/>
                <a:gd name="T26" fmla="*/ 93 w 94"/>
                <a:gd name="T27" fmla="*/ 153 h 154"/>
                <a:gd name="T28" fmla="*/ 74 w 94"/>
                <a:gd name="T29" fmla="*/ 153 h 154"/>
                <a:gd name="T30" fmla="*/ 74 w 94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70" y="55"/>
                    <a:pt x="51" y="55"/>
                  </a:cubicBezTo>
                  <a:cubicBezTo>
                    <a:pt x="31" y="55"/>
                    <a:pt x="19" y="67"/>
                    <a:pt x="19" y="87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7" y="54"/>
                  </a:cubicBezTo>
                  <a:cubicBezTo>
                    <a:pt x="93" y="61"/>
                    <a:pt x="93" y="69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3"/>
                    <a:pt x="93" y="153"/>
                    <a:pt x="93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 noChangeArrowheads="1"/>
            </p:cNvSpPr>
            <p:nvPr/>
          </p:nvSpPr>
          <p:spPr bwMode="auto">
            <a:xfrm>
              <a:off x="4236665" y="2362372"/>
              <a:ext cx="46316" cy="50022"/>
            </a:xfrm>
            <a:custGeom>
              <a:avLst/>
              <a:gdLst>
                <a:gd name="T0" fmla="*/ 54 w 109"/>
                <a:gd name="T1" fmla="*/ 0 h 120"/>
                <a:gd name="T2" fmla="*/ 54 w 109"/>
                <a:gd name="T3" fmla="*/ 0 h 120"/>
                <a:gd name="T4" fmla="*/ 108 w 109"/>
                <a:gd name="T5" fmla="*/ 59 h 120"/>
                <a:gd name="T6" fmla="*/ 54 w 109"/>
                <a:gd name="T7" fmla="*/ 119 h 120"/>
                <a:gd name="T8" fmla="*/ 0 w 109"/>
                <a:gd name="T9" fmla="*/ 59 h 120"/>
                <a:gd name="T10" fmla="*/ 54 w 109"/>
                <a:gd name="T11" fmla="*/ 0 h 120"/>
                <a:gd name="T12" fmla="*/ 54 w 109"/>
                <a:gd name="T13" fmla="*/ 102 h 120"/>
                <a:gd name="T14" fmla="*/ 54 w 109"/>
                <a:gd name="T15" fmla="*/ 102 h 120"/>
                <a:gd name="T16" fmla="*/ 88 w 109"/>
                <a:gd name="T17" fmla="*/ 59 h 120"/>
                <a:gd name="T18" fmla="*/ 54 w 109"/>
                <a:gd name="T19" fmla="*/ 17 h 120"/>
                <a:gd name="T20" fmla="*/ 19 w 109"/>
                <a:gd name="T21" fmla="*/ 59 h 120"/>
                <a:gd name="T22" fmla="*/ 54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8" y="21"/>
                    <a:pt x="108" y="59"/>
                  </a:cubicBezTo>
                  <a:cubicBezTo>
                    <a:pt x="108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4" y="17"/>
                  </a:cubicBezTo>
                  <a:cubicBezTo>
                    <a:pt x="32" y="17"/>
                    <a:pt x="19" y="31"/>
                    <a:pt x="19" y="59"/>
                  </a:cubicBezTo>
                  <a:cubicBezTo>
                    <a:pt x="19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 noChangeArrowheads="1"/>
            </p:cNvSpPr>
            <p:nvPr/>
          </p:nvSpPr>
          <p:spPr bwMode="auto">
            <a:xfrm>
              <a:off x="4292245" y="2362372"/>
              <a:ext cx="38906" cy="48170"/>
            </a:xfrm>
            <a:custGeom>
              <a:avLst/>
              <a:gdLst>
                <a:gd name="T0" fmla="*/ 74 w 93"/>
                <a:gd name="T1" fmla="*/ 46 h 116"/>
                <a:gd name="T2" fmla="*/ 74 w 93"/>
                <a:gd name="T3" fmla="*/ 46 h 116"/>
                <a:gd name="T4" fmla="*/ 51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3 h 116"/>
                <a:gd name="T14" fmla="*/ 17 w 93"/>
                <a:gd name="T15" fmla="*/ 3 h 116"/>
                <a:gd name="T16" fmla="*/ 17 w 93"/>
                <a:gd name="T17" fmla="*/ 20 h 116"/>
                <a:gd name="T18" fmla="*/ 53 w 93"/>
                <a:gd name="T19" fmla="*/ 0 h 116"/>
                <a:gd name="T20" fmla="*/ 87 w 93"/>
                <a:gd name="T21" fmla="*/ 16 h 116"/>
                <a:gd name="T22" fmla="*/ 92 w 93"/>
                <a:gd name="T23" fmla="*/ 43 h 116"/>
                <a:gd name="T24" fmla="*/ 92 w 93"/>
                <a:gd name="T25" fmla="*/ 48 h 116"/>
                <a:gd name="T26" fmla="*/ 92 w 93"/>
                <a:gd name="T27" fmla="*/ 115 h 116"/>
                <a:gd name="T28" fmla="*/ 74 w 93"/>
                <a:gd name="T29" fmla="*/ 115 h 116"/>
                <a:gd name="T30" fmla="*/ 74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69" y="17"/>
                    <a:pt x="51" y="17"/>
                  </a:cubicBezTo>
                  <a:cubicBezTo>
                    <a:pt x="30" y="17"/>
                    <a:pt x="18" y="29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9" y="0"/>
                    <a:pt x="81" y="5"/>
                    <a:pt x="87" y="16"/>
                  </a:cubicBezTo>
                  <a:cubicBezTo>
                    <a:pt x="92" y="23"/>
                    <a:pt x="92" y="31"/>
                    <a:pt x="92" y="43"/>
                  </a:cubicBezTo>
                  <a:cubicBezTo>
                    <a:pt x="92" y="45"/>
                    <a:pt x="92" y="46"/>
                    <a:pt x="92" y="48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 noChangeArrowheads="1"/>
            </p:cNvSpPr>
            <p:nvPr/>
          </p:nvSpPr>
          <p:spPr bwMode="auto">
            <a:xfrm>
              <a:off x="4340415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05437" y="2343845"/>
            <a:ext cx="431675" cy="68549"/>
            <a:chOff x="4805437" y="2343845"/>
            <a:chExt cx="431675" cy="68549"/>
          </a:xfrm>
        </p:grpSpPr>
        <p:sp>
          <p:nvSpPr>
            <p:cNvPr id="3218" name="Freeform 146"/>
            <p:cNvSpPr>
              <a:spLocks noChangeArrowheads="1"/>
            </p:cNvSpPr>
            <p:nvPr/>
          </p:nvSpPr>
          <p:spPr bwMode="auto">
            <a:xfrm>
              <a:off x="4805437" y="2343845"/>
              <a:ext cx="57434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70 w 135"/>
                <a:gd name="T5" fmla="*/ 162 h 163"/>
                <a:gd name="T6" fmla="*/ 0 w 135"/>
                <a:gd name="T7" fmla="*/ 79 h 163"/>
                <a:gd name="T8" fmla="*/ 72 w 135"/>
                <a:gd name="T9" fmla="*/ 0 h 163"/>
                <a:gd name="T10" fmla="*/ 133 w 135"/>
                <a:gd name="T11" fmla="*/ 50 h 163"/>
                <a:gd name="T12" fmla="*/ 113 w 135"/>
                <a:gd name="T13" fmla="*/ 50 h 163"/>
                <a:gd name="T14" fmla="*/ 71 w 135"/>
                <a:gd name="T15" fmla="*/ 19 h 163"/>
                <a:gd name="T16" fmla="*/ 22 w 135"/>
                <a:gd name="T17" fmla="*/ 82 h 163"/>
                <a:gd name="T18" fmla="*/ 71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7" y="162"/>
                    <a:pt x="70" y="162"/>
                  </a:cubicBezTo>
                  <a:cubicBezTo>
                    <a:pt x="27" y="162"/>
                    <a:pt x="0" y="132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20"/>
                    <a:pt x="13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1"/>
                    <a:pt x="94" y="19"/>
                    <a:pt x="71" y="19"/>
                  </a:cubicBezTo>
                  <a:cubicBezTo>
                    <a:pt x="40" y="19"/>
                    <a:pt x="22" y="42"/>
                    <a:pt x="22" y="82"/>
                  </a:cubicBezTo>
                  <a:cubicBezTo>
                    <a:pt x="22" y="119"/>
                    <a:pt x="42" y="144"/>
                    <a:pt x="71" y="144"/>
                  </a:cubicBezTo>
                  <a:cubicBezTo>
                    <a:pt x="96" y="144"/>
                    <a:pt x="113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 noChangeArrowheads="1"/>
            </p:cNvSpPr>
            <p:nvPr/>
          </p:nvSpPr>
          <p:spPr bwMode="auto">
            <a:xfrm>
              <a:off x="4870281" y="2362372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 noChangeArrowheads="1"/>
            </p:cNvSpPr>
            <p:nvPr/>
          </p:nvSpPr>
          <p:spPr bwMode="auto">
            <a:xfrm>
              <a:off x="4920303" y="2347550"/>
              <a:ext cx="9264" cy="64843"/>
            </a:xfrm>
            <a:custGeom>
              <a:avLst/>
              <a:gdLst>
                <a:gd name="T0" fmla="*/ 0 w 21"/>
                <a:gd name="T1" fmla="*/ 0 h 154"/>
                <a:gd name="T2" fmla="*/ 20 w 21"/>
                <a:gd name="T3" fmla="*/ 0 h 154"/>
                <a:gd name="T4" fmla="*/ 20 w 21"/>
                <a:gd name="T5" fmla="*/ 153 h 154"/>
                <a:gd name="T6" fmla="*/ 0 w 21"/>
                <a:gd name="T7" fmla="*/ 153 h 154"/>
                <a:gd name="T8" fmla="*/ 0 w 2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4">
                  <a:moveTo>
                    <a:pt x="0" y="0"/>
                  </a:moveTo>
                  <a:lnTo>
                    <a:pt x="20" y="0"/>
                  </a:lnTo>
                  <a:lnTo>
                    <a:pt x="20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 noChangeArrowheads="1"/>
            </p:cNvSpPr>
            <p:nvPr/>
          </p:nvSpPr>
          <p:spPr bwMode="auto">
            <a:xfrm>
              <a:off x="4940683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 noChangeArrowheads="1"/>
            </p:cNvSpPr>
            <p:nvPr/>
          </p:nvSpPr>
          <p:spPr bwMode="auto">
            <a:xfrm>
              <a:off x="4987000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8 w 111"/>
                <a:gd name="T29" fmla="*/ 44 h 154"/>
                <a:gd name="T30" fmla="*/ 57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8" y="64"/>
                    <a:pt x="88" y="44"/>
                  </a:cubicBezTo>
                  <a:cubicBezTo>
                    <a:pt x="88" y="25"/>
                    <a:pt x="79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 noChangeArrowheads="1"/>
            </p:cNvSpPr>
            <p:nvPr/>
          </p:nvSpPr>
          <p:spPr bwMode="auto">
            <a:xfrm>
              <a:off x="5042580" y="2347550"/>
              <a:ext cx="40759" cy="64843"/>
            </a:xfrm>
            <a:custGeom>
              <a:avLst/>
              <a:gdLst>
                <a:gd name="T0" fmla="*/ 75 w 95"/>
                <a:gd name="T1" fmla="*/ 84 h 154"/>
                <a:gd name="T2" fmla="*/ 75 w 95"/>
                <a:gd name="T3" fmla="*/ 84 h 154"/>
                <a:gd name="T4" fmla="*/ 52 w 95"/>
                <a:gd name="T5" fmla="*/ 55 h 154"/>
                <a:gd name="T6" fmla="*/ 20 w 95"/>
                <a:gd name="T7" fmla="*/ 87 h 154"/>
                <a:gd name="T8" fmla="*/ 20 w 95"/>
                <a:gd name="T9" fmla="*/ 153 h 154"/>
                <a:gd name="T10" fmla="*/ 0 w 95"/>
                <a:gd name="T11" fmla="*/ 153 h 154"/>
                <a:gd name="T12" fmla="*/ 0 w 95"/>
                <a:gd name="T13" fmla="*/ 0 h 154"/>
                <a:gd name="T14" fmla="*/ 20 w 95"/>
                <a:gd name="T15" fmla="*/ 0 h 154"/>
                <a:gd name="T16" fmla="*/ 20 w 95"/>
                <a:gd name="T17" fmla="*/ 57 h 154"/>
                <a:gd name="T18" fmla="*/ 54 w 95"/>
                <a:gd name="T19" fmla="*/ 38 h 154"/>
                <a:gd name="T20" fmla="*/ 89 w 95"/>
                <a:gd name="T21" fmla="*/ 54 h 154"/>
                <a:gd name="T22" fmla="*/ 94 w 95"/>
                <a:gd name="T23" fmla="*/ 81 h 154"/>
                <a:gd name="T24" fmla="*/ 94 w 95"/>
                <a:gd name="T25" fmla="*/ 86 h 154"/>
                <a:gd name="T26" fmla="*/ 94 w 95"/>
                <a:gd name="T27" fmla="*/ 153 h 154"/>
                <a:gd name="T28" fmla="*/ 75 w 95"/>
                <a:gd name="T29" fmla="*/ 153 h 154"/>
                <a:gd name="T30" fmla="*/ 75 w 95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4">
                  <a:moveTo>
                    <a:pt x="75" y="84"/>
                  </a:moveTo>
                  <a:lnTo>
                    <a:pt x="75" y="84"/>
                  </a:lnTo>
                  <a:cubicBezTo>
                    <a:pt x="75" y="64"/>
                    <a:pt x="71" y="55"/>
                    <a:pt x="52" y="55"/>
                  </a:cubicBezTo>
                  <a:cubicBezTo>
                    <a:pt x="33" y="55"/>
                    <a:pt x="20" y="67"/>
                    <a:pt x="20" y="87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71" y="38"/>
                    <a:pt x="83" y="43"/>
                    <a:pt x="89" y="54"/>
                  </a:cubicBezTo>
                  <a:cubicBezTo>
                    <a:pt x="94" y="61"/>
                    <a:pt x="94" y="69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75" y="153"/>
                    <a:pt x="75" y="153"/>
                    <a:pt x="75" y="153"/>
                  </a:cubicBezTo>
                  <a:lnTo>
                    <a:pt x="75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 noChangeArrowheads="1"/>
            </p:cNvSpPr>
            <p:nvPr/>
          </p:nvSpPr>
          <p:spPr bwMode="auto">
            <a:xfrm>
              <a:off x="5092603" y="2362372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59 h 120"/>
                <a:gd name="T6" fmla="*/ 53 w 107"/>
                <a:gd name="T7" fmla="*/ 119 h 120"/>
                <a:gd name="T8" fmla="*/ 0 w 107"/>
                <a:gd name="T9" fmla="*/ 59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7 w 107"/>
                <a:gd name="T17" fmla="*/ 59 h 120"/>
                <a:gd name="T18" fmla="*/ 53 w 107"/>
                <a:gd name="T19" fmla="*/ 17 h 120"/>
                <a:gd name="T20" fmla="*/ 19 w 107"/>
                <a:gd name="T21" fmla="*/ 59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 noChangeArrowheads="1"/>
            </p:cNvSpPr>
            <p:nvPr/>
          </p:nvSpPr>
          <p:spPr bwMode="auto">
            <a:xfrm>
              <a:off x="5146330" y="2362372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9 w 95"/>
                <a:gd name="T15" fmla="*/ 3 h 116"/>
                <a:gd name="T16" fmla="*/ 19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4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 noChangeArrowheads="1"/>
            </p:cNvSpPr>
            <p:nvPr/>
          </p:nvSpPr>
          <p:spPr bwMode="auto">
            <a:xfrm>
              <a:off x="5194500" y="2362372"/>
              <a:ext cx="42612" cy="50022"/>
            </a:xfrm>
            <a:custGeom>
              <a:avLst/>
              <a:gdLst>
                <a:gd name="T0" fmla="*/ 98 w 102"/>
                <a:gd name="T1" fmla="*/ 79 h 120"/>
                <a:gd name="T2" fmla="*/ 98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19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8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79"/>
                  </a:moveTo>
                  <a:lnTo>
                    <a:pt x="98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1"/>
                    <a:pt x="52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8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5505" y="2347550"/>
            <a:ext cx="168593" cy="66696"/>
            <a:chOff x="5785505" y="2347550"/>
            <a:chExt cx="168593" cy="66696"/>
          </a:xfrm>
        </p:grpSpPr>
        <p:sp>
          <p:nvSpPr>
            <p:cNvPr id="3227" name="Freeform 155"/>
            <p:cNvSpPr>
              <a:spLocks noChangeArrowheads="1"/>
            </p:cNvSpPr>
            <p:nvPr/>
          </p:nvSpPr>
          <p:spPr bwMode="auto">
            <a:xfrm>
              <a:off x="5785505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20 h 154"/>
                <a:gd name="T6" fmla="*/ 0 w 20"/>
                <a:gd name="T7" fmla="*/ 20 h 154"/>
                <a:gd name="T8" fmla="*/ 0 w 20"/>
                <a:gd name="T9" fmla="*/ 0 h 154"/>
                <a:gd name="T10" fmla="*/ 0 w 20"/>
                <a:gd name="T11" fmla="*/ 41 h 154"/>
                <a:gd name="T12" fmla="*/ 19 w 20"/>
                <a:gd name="T13" fmla="*/ 41 h 154"/>
                <a:gd name="T14" fmla="*/ 19 w 20"/>
                <a:gd name="T15" fmla="*/ 153 h 154"/>
                <a:gd name="T16" fmla="*/ 0 w 20"/>
                <a:gd name="T17" fmla="*/ 153 h 154"/>
                <a:gd name="T18" fmla="*/ 0 w 20"/>
                <a:gd name="T19" fmla="*/ 4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20"/>
                  </a:lnTo>
                  <a:lnTo>
                    <a:pt x="0" y="20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 noChangeArrowheads="1"/>
            </p:cNvSpPr>
            <p:nvPr/>
          </p:nvSpPr>
          <p:spPr bwMode="auto">
            <a:xfrm>
              <a:off x="5805884" y="2347550"/>
              <a:ext cx="46318" cy="64843"/>
            </a:xfrm>
            <a:custGeom>
              <a:avLst/>
              <a:gdLst>
                <a:gd name="T0" fmla="*/ 0 w 111"/>
                <a:gd name="T1" fmla="*/ 0 h 154"/>
                <a:gd name="T2" fmla="*/ 0 w 111"/>
                <a:gd name="T3" fmla="*/ 0 h 154"/>
                <a:gd name="T4" fmla="*/ 51 w 111"/>
                <a:gd name="T5" fmla="*/ 0 h 154"/>
                <a:gd name="T6" fmla="*/ 57 w 111"/>
                <a:gd name="T7" fmla="*/ 0 h 154"/>
                <a:gd name="T8" fmla="*/ 91 w 111"/>
                <a:gd name="T9" fmla="*/ 5 h 154"/>
                <a:gd name="T10" fmla="*/ 110 w 111"/>
                <a:gd name="T11" fmla="*/ 44 h 154"/>
                <a:gd name="T12" fmla="*/ 91 w 111"/>
                <a:gd name="T13" fmla="*/ 82 h 154"/>
                <a:gd name="T14" fmla="*/ 53 w 111"/>
                <a:gd name="T15" fmla="*/ 88 h 154"/>
                <a:gd name="T16" fmla="*/ 21 w 111"/>
                <a:gd name="T17" fmla="*/ 88 h 154"/>
                <a:gd name="T18" fmla="*/ 21 w 111"/>
                <a:gd name="T19" fmla="*/ 153 h 154"/>
                <a:gd name="T20" fmla="*/ 0 w 111"/>
                <a:gd name="T21" fmla="*/ 153 h 154"/>
                <a:gd name="T22" fmla="*/ 0 w 111"/>
                <a:gd name="T23" fmla="*/ 0 h 154"/>
                <a:gd name="T24" fmla="*/ 56 w 111"/>
                <a:gd name="T25" fmla="*/ 69 h 154"/>
                <a:gd name="T26" fmla="*/ 56 w 111"/>
                <a:gd name="T27" fmla="*/ 69 h 154"/>
                <a:gd name="T28" fmla="*/ 89 w 111"/>
                <a:gd name="T29" fmla="*/ 44 h 154"/>
                <a:gd name="T30" fmla="*/ 58 w 111"/>
                <a:gd name="T31" fmla="*/ 18 h 154"/>
                <a:gd name="T32" fmla="*/ 21 w 111"/>
                <a:gd name="T33" fmla="*/ 18 h 154"/>
                <a:gd name="T34" fmla="*/ 21 w 111"/>
                <a:gd name="T35" fmla="*/ 69 h 154"/>
                <a:gd name="T36" fmla="*/ 56 w 111"/>
                <a:gd name="T37" fmla="*/ 6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4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0"/>
                    <a:pt x="91" y="5"/>
                  </a:cubicBezTo>
                  <a:cubicBezTo>
                    <a:pt x="103" y="12"/>
                    <a:pt x="110" y="26"/>
                    <a:pt x="110" y="44"/>
                  </a:cubicBezTo>
                  <a:cubicBezTo>
                    <a:pt x="110" y="61"/>
                    <a:pt x="103" y="74"/>
                    <a:pt x="91" y="82"/>
                  </a:cubicBezTo>
                  <a:cubicBezTo>
                    <a:pt x="80" y="88"/>
                    <a:pt x="69" y="88"/>
                    <a:pt x="53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6" y="69"/>
                  </a:moveTo>
                  <a:lnTo>
                    <a:pt x="56" y="69"/>
                  </a:lnTo>
                  <a:cubicBezTo>
                    <a:pt x="79" y="69"/>
                    <a:pt x="89" y="64"/>
                    <a:pt x="89" y="44"/>
                  </a:cubicBezTo>
                  <a:cubicBezTo>
                    <a:pt x="89" y="25"/>
                    <a:pt x="79" y="18"/>
                    <a:pt x="5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69"/>
                    <a:pt x="21" y="69"/>
                    <a:pt x="21" y="69"/>
                  </a:cubicBezTo>
                  <a:lnTo>
                    <a:pt x="56" y="6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 noChangeArrowheads="1"/>
            </p:cNvSpPr>
            <p:nvPr/>
          </p:nvSpPr>
          <p:spPr bwMode="auto">
            <a:xfrm>
              <a:off x="5857759" y="2362372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59 h 120"/>
                <a:gd name="T6" fmla="*/ 54 w 108"/>
                <a:gd name="T7" fmla="*/ 119 h 120"/>
                <a:gd name="T8" fmla="*/ 0 w 108"/>
                <a:gd name="T9" fmla="*/ 59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59 h 120"/>
                <a:gd name="T18" fmla="*/ 54 w 108"/>
                <a:gd name="T19" fmla="*/ 17 h 120"/>
                <a:gd name="T20" fmla="*/ 20 w 108"/>
                <a:gd name="T21" fmla="*/ 59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6"/>
                    <a:pt x="87" y="59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59"/>
                  </a:cubicBezTo>
                  <a:cubicBezTo>
                    <a:pt x="20" y="86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 noChangeArrowheads="1"/>
            </p:cNvSpPr>
            <p:nvPr/>
          </p:nvSpPr>
          <p:spPr bwMode="auto">
            <a:xfrm>
              <a:off x="590963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14009" y="2347550"/>
            <a:ext cx="379799" cy="66696"/>
            <a:chOff x="7414009" y="2347550"/>
            <a:chExt cx="379799" cy="66696"/>
          </a:xfrm>
        </p:grpSpPr>
        <p:sp>
          <p:nvSpPr>
            <p:cNvPr id="3231" name="Freeform 159"/>
            <p:cNvSpPr>
              <a:spLocks noChangeArrowheads="1"/>
            </p:cNvSpPr>
            <p:nvPr/>
          </p:nvSpPr>
          <p:spPr bwMode="auto">
            <a:xfrm>
              <a:off x="7414009" y="2347550"/>
              <a:ext cx="51875" cy="64843"/>
            </a:xfrm>
            <a:custGeom>
              <a:avLst/>
              <a:gdLst>
                <a:gd name="T0" fmla="*/ 0 w 123"/>
                <a:gd name="T1" fmla="*/ 0 h 154"/>
                <a:gd name="T2" fmla="*/ 21 w 123"/>
                <a:gd name="T3" fmla="*/ 0 h 154"/>
                <a:gd name="T4" fmla="*/ 21 w 123"/>
                <a:gd name="T5" fmla="*/ 62 h 154"/>
                <a:gd name="T6" fmla="*/ 101 w 123"/>
                <a:gd name="T7" fmla="*/ 62 h 154"/>
                <a:gd name="T8" fmla="*/ 101 w 123"/>
                <a:gd name="T9" fmla="*/ 0 h 154"/>
                <a:gd name="T10" fmla="*/ 122 w 123"/>
                <a:gd name="T11" fmla="*/ 0 h 154"/>
                <a:gd name="T12" fmla="*/ 122 w 123"/>
                <a:gd name="T13" fmla="*/ 153 h 154"/>
                <a:gd name="T14" fmla="*/ 101 w 123"/>
                <a:gd name="T15" fmla="*/ 153 h 154"/>
                <a:gd name="T16" fmla="*/ 101 w 123"/>
                <a:gd name="T17" fmla="*/ 81 h 154"/>
                <a:gd name="T18" fmla="*/ 21 w 123"/>
                <a:gd name="T19" fmla="*/ 81 h 154"/>
                <a:gd name="T20" fmla="*/ 21 w 123"/>
                <a:gd name="T21" fmla="*/ 153 h 154"/>
                <a:gd name="T22" fmla="*/ 0 w 123"/>
                <a:gd name="T23" fmla="*/ 153 h 154"/>
                <a:gd name="T24" fmla="*/ 0 w 123"/>
                <a:gd name="T2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4">
                  <a:moveTo>
                    <a:pt x="0" y="0"/>
                  </a:moveTo>
                  <a:lnTo>
                    <a:pt x="21" y="0"/>
                  </a:lnTo>
                  <a:lnTo>
                    <a:pt x="21" y="62"/>
                  </a:lnTo>
                  <a:lnTo>
                    <a:pt x="101" y="62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3"/>
                  </a:lnTo>
                  <a:lnTo>
                    <a:pt x="101" y="153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2" name="Freeform 160"/>
            <p:cNvSpPr>
              <a:spLocks noChangeArrowheads="1"/>
            </p:cNvSpPr>
            <p:nvPr/>
          </p:nvSpPr>
          <p:spPr bwMode="auto">
            <a:xfrm>
              <a:off x="7475148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4 w 106"/>
                <a:gd name="T23" fmla="*/ 34 h 120"/>
                <a:gd name="T24" fmla="*/ 94 w 106"/>
                <a:gd name="T25" fmla="*/ 91 h 120"/>
                <a:gd name="T26" fmla="*/ 101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20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4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1"/>
                    <a:pt x="101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5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20" y="73"/>
                    <a:pt x="20" y="84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 noChangeArrowheads="1"/>
            </p:cNvSpPr>
            <p:nvPr/>
          </p:nvSpPr>
          <p:spPr bwMode="auto">
            <a:xfrm>
              <a:off x="7527023" y="2362372"/>
              <a:ext cx="40759" cy="48170"/>
            </a:xfrm>
            <a:custGeom>
              <a:avLst/>
              <a:gdLst>
                <a:gd name="T0" fmla="*/ 74 w 95"/>
                <a:gd name="T1" fmla="*/ 46 h 116"/>
                <a:gd name="T2" fmla="*/ 74 w 95"/>
                <a:gd name="T3" fmla="*/ 46 h 116"/>
                <a:gd name="T4" fmla="*/ 52 w 95"/>
                <a:gd name="T5" fmla="*/ 17 h 116"/>
                <a:gd name="T6" fmla="*/ 19 w 95"/>
                <a:gd name="T7" fmla="*/ 51 h 116"/>
                <a:gd name="T8" fmla="*/ 19 w 95"/>
                <a:gd name="T9" fmla="*/ 115 h 116"/>
                <a:gd name="T10" fmla="*/ 0 w 95"/>
                <a:gd name="T11" fmla="*/ 115 h 116"/>
                <a:gd name="T12" fmla="*/ 0 w 95"/>
                <a:gd name="T13" fmla="*/ 3 h 116"/>
                <a:gd name="T14" fmla="*/ 18 w 95"/>
                <a:gd name="T15" fmla="*/ 3 h 116"/>
                <a:gd name="T16" fmla="*/ 18 w 95"/>
                <a:gd name="T17" fmla="*/ 20 h 116"/>
                <a:gd name="T18" fmla="*/ 54 w 95"/>
                <a:gd name="T19" fmla="*/ 0 h 116"/>
                <a:gd name="T20" fmla="*/ 88 w 95"/>
                <a:gd name="T21" fmla="*/ 16 h 116"/>
                <a:gd name="T22" fmla="*/ 94 w 95"/>
                <a:gd name="T23" fmla="*/ 43 h 116"/>
                <a:gd name="T24" fmla="*/ 94 w 95"/>
                <a:gd name="T25" fmla="*/ 48 h 116"/>
                <a:gd name="T26" fmla="*/ 94 w 95"/>
                <a:gd name="T27" fmla="*/ 115 h 116"/>
                <a:gd name="T28" fmla="*/ 74 w 95"/>
                <a:gd name="T29" fmla="*/ 115 h 116"/>
                <a:gd name="T30" fmla="*/ 74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1" y="17"/>
                    <a:pt x="19" y="29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1" y="0"/>
                    <a:pt x="82" y="5"/>
                    <a:pt x="88" y="16"/>
                  </a:cubicBezTo>
                  <a:cubicBezTo>
                    <a:pt x="93" y="23"/>
                    <a:pt x="94" y="31"/>
                    <a:pt x="94" y="43"/>
                  </a:cubicBezTo>
                  <a:cubicBezTo>
                    <a:pt x="94" y="45"/>
                    <a:pt x="94" y="46"/>
                    <a:pt x="94" y="48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 noChangeArrowheads="1"/>
            </p:cNvSpPr>
            <p:nvPr/>
          </p:nvSpPr>
          <p:spPr bwMode="auto">
            <a:xfrm>
              <a:off x="7575193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6 w 104"/>
                <a:gd name="T5" fmla="*/ 153 h 158"/>
                <a:gd name="T6" fmla="*/ 86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6 w 104"/>
                <a:gd name="T15" fmla="*/ 55 h 158"/>
                <a:gd name="T16" fmla="*/ 86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7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6" y="153"/>
                    <a:pt x="86" y="153"/>
                    <a:pt x="86" y="153"/>
                  </a:cubicBezTo>
                  <a:cubicBezTo>
                    <a:pt x="86" y="139"/>
                    <a:pt x="86" y="139"/>
                    <a:pt x="86" y="139"/>
                  </a:cubicBezTo>
                  <a:cubicBezTo>
                    <a:pt x="76" y="150"/>
                    <a:pt x="64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6" y="5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3" y="55"/>
                    <a:pt x="20" y="70"/>
                    <a:pt x="20" y="98"/>
                  </a:cubicBezTo>
                  <a:cubicBezTo>
                    <a:pt x="20" y="124"/>
                    <a:pt x="33" y="140"/>
                    <a:pt x="53" y="140"/>
                  </a:cubicBezTo>
                  <a:cubicBezTo>
                    <a:pt x="74" y="140"/>
                    <a:pt x="87" y="124"/>
                    <a:pt x="87" y="96"/>
                  </a:cubicBezTo>
                  <a:cubicBezTo>
                    <a:pt x="87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" name="Freeform 163"/>
            <p:cNvSpPr>
              <a:spLocks noChangeArrowheads="1"/>
            </p:cNvSpPr>
            <p:nvPr/>
          </p:nvSpPr>
          <p:spPr bwMode="auto">
            <a:xfrm>
              <a:off x="7630773" y="2347550"/>
              <a:ext cx="38906" cy="64843"/>
            </a:xfrm>
            <a:custGeom>
              <a:avLst/>
              <a:gdLst>
                <a:gd name="T0" fmla="*/ 74 w 93"/>
                <a:gd name="T1" fmla="*/ 84 h 154"/>
                <a:gd name="T2" fmla="*/ 74 w 93"/>
                <a:gd name="T3" fmla="*/ 84 h 154"/>
                <a:gd name="T4" fmla="*/ 51 w 93"/>
                <a:gd name="T5" fmla="*/ 55 h 154"/>
                <a:gd name="T6" fmla="*/ 18 w 93"/>
                <a:gd name="T7" fmla="*/ 87 h 154"/>
                <a:gd name="T8" fmla="*/ 18 w 93"/>
                <a:gd name="T9" fmla="*/ 153 h 154"/>
                <a:gd name="T10" fmla="*/ 0 w 93"/>
                <a:gd name="T11" fmla="*/ 153 h 154"/>
                <a:gd name="T12" fmla="*/ 0 w 93"/>
                <a:gd name="T13" fmla="*/ 0 h 154"/>
                <a:gd name="T14" fmla="*/ 18 w 93"/>
                <a:gd name="T15" fmla="*/ 0 h 154"/>
                <a:gd name="T16" fmla="*/ 18 w 93"/>
                <a:gd name="T17" fmla="*/ 57 h 154"/>
                <a:gd name="T18" fmla="*/ 53 w 93"/>
                <a:gd name="T19" fmla="*/ 38 h 154"/>
                <a:gd name="T20" fmla="*/ 88 w 93"/>
                <a:gd name="T21" fmla="*/ 54 h 154"/>
                <a:gd name="T22" fmla="*/ 92 w 93"/>
                <a:gd name="T23" fmla="*/ 81 h 154"/>
                <a:gd name="T24" fmla="*/ 92 w 93"/>
                <a:gd name="T25" fmla="*/ 86 h 154"/>
                <a:gd name="T26" fmla="*/ 92 w 93"/>
                <a:gd name="T27" fmla="*/ 153 h 154"/>
                <a:gd name="T28" fmla="*/ 74 w 93"/>
                <a:gd name="T29" fmla="*/ 153 h 154"/>
                <a:gd name="T30" fmla="*/ 74 w 93"/>
                <a:gd name="T31" fmla="*/ 8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54">
                  <a:moveTo>
                    <a:pt x="74" y="84"/>
                  </a:moveTo>
                  <a:lnTo>
                    <a:pt x="74" y="84"/>
                  </a:lnTo>
                  <a:cubicBezTo>
                    <a:pt x="74" y="64"/>
                    <a:pt x="69" y="55"/>
                    <a:pt x="51" y="55"/>
                  </a:cubicBezTo>
                  <a:cubicBezTo>
                    <a:pt x="31" y="55"/>
                    <a:pt x="18" y="67"/>
                    <a:pt x="18" y="87"/>
                  </a:cubicBezTo>
                  <a:cubicBezTo>
                    <a:pt x="18" y="153"/>
                    <a:pt x="18" y="153"/>
                    <a:pt x="18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5" y="45"/>
                    <a:pt x="37" y="38"/>
                    <a:pt x="53" y="38"/>
                  </a:cubicBezTo>
                  <a:cubicBezTo>
                    <a:pt x="70" y="38"/>
                    <a:pt x="82" y="43"/>
                    <a:pt x="88" y="54"/>
                  </a:cubicBezTo>
                  <a:cubicBezTo>
                    <a:pt x="92" y="61"/>
                    <a:pt x="92" y="69"/>
                    <a:pt x="92" y="81"/>
                  </a:cubicBezTo>
                  <a:cubicBezTo>
                    <a:pt x="92" y="83"/>
                    <a:pt x="92" y="84"/>
                    <a:pt x="92" y="86"/>
                  </a:cubicBezTo>
                  <a:cubicBezTo>
                    <a:pt x="92" y="153"/>
                    <a:pt x="92" y="153"/>
                    <a:pt x="92" y="153"/>
                  </a:cubicBezTo>
                  <a:cubicBezTo>
                    <a:pt x="74" y="153"/>
                    <a:pt x="74" y="153"/>
                    <a:pt x="74" y="153"/>
                  </a:cubicBezTo>
                  <a:lnTo>
                    <a:pt x="74" y="8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" name="Freeform 164"/>
            <p:cNvSpPr>
              <a:spLocks noChangeArrowheads="1"/>
            </p:cNvSpPr>
            <p:nvPr/>
          </p:nvSpPr>
          <p:spPr bwMode="auto">
            <a:xfrm>
              <a:off x="767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3" y="101"/>
                    <a:pt x="52" y="101"/>
                  </a:cubicBezTo>
                  <a:cubicBezTo>
                    <a:pt x="68" y="101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3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7" name="Freeform 165"/>
            <p:cNvSpPr>
              <a:spLocks noChangeArrowheads="1"/>
            </p:cNvSpPr>
            <p:nvPr/>
          </p:nvSpPr>
          <p:spPr bwMode="auto">
            <a:xfrm>
              <a:off x="7730818" y="2347550"/>
              <a:ext cx="9263" cy="64843"/>
            </a:xfrm>
            <a:custGeom>
              <a:avLst/>
              <a:gdLst>
                <a:gd name="T0" fmla="*/ 0 w 20"/>
                <a:gd name="T1" fmla="*/ 0 h 154"/>
                <a:gd name="T2" fmla="*/ 19 w 20"/>
                <a:gd name="T3" fmla="*/ 0 h 154"/>
                <a:gd name="T4" fmla="*/ 19 w 20"/>
                <a:gd name="T5" fmla="*/ 153 h 154"/>
                <a:gd name="T6" fmla="*/ 0 w 20"/>
                <a:gd name="T7" fmla="*/ 153 h 154"/>
                <a:gd name="T8" fmla="*/ 0 w 20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4">
                  <a:moveTo>
                    <a:pt x="0" y="0"/>
                  </a:moveTo>
                  <a:lnTo>
                    <a:pt x="19" y="0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8" name="Freeform 166"/>
            <p:cNvSpPr>
              <a:spLocks noChangeArrowheads="1"/>
            </p:cNvSpPr>
            <p:nvPr/>
          </p:nvSpPr>
          <p:spPr bwMode="auto">
            <a:xfrm>
              <a:off x="7749344" y="2347550"/>
              <a:ext cx="44464" cy="66696"/>
            </a:xfrm>
            <a:custGeom>
              <a:avLst/>
              <a:gdLst>
                <a:gd name="T0" fmla="*/ 104 w 105"/>
                <a:gd name="T1" fmla="*/ 153 h 158"/>
                <a:gd name="T2" fmla="*/ 104 w 105"/>
                <a:gd name="T3" fmla="*/ 153 h 158"/>
                <a:gd name="T4" fmla="*/ 85 w 105"/>
                <a:gd name="T5" fmla="*/ 153 h 158"/>
                <a:gd name="T6" fmla="*/ 85 w 105"/>
                <a:gd name="T7" fmla="*/ 139 h 158"/>
                <a:gd name="T8" fmla="*/ 49 w 105"/>
                <a:gd name="T9" fmla="*/ 157 h 158"/>
                <a:gd name="T10" fmla="*/ 0 w 105"/>
                <a:gd name="T11" fmla="*/ 97 h 158"/>
                <a:gd name="T12" fmla="*/ 49 w 105"/>
                <a:gd name="T13" fmla="*/ 38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3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98 h 158"/>
                <a:gd name="T28" fmla="*/ 53 w 105"/>
                <a:gd name="T29" fmla="*/ 140 h 158"/>
                <a:gd name="T30" fmla="*/ 86 w 105"/>
                <a:gd name="T31" fmla="*/ 96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3"/>
                  </a:moveTo>
                  <a:lnTo>
                    <a:pt x="104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1" y="38"/>
                    <a:pt x="49" y="38"/>
                  </a:cubicBezTo>
                  <a:cubicBezTo>
                    <a:pt x="64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96933" y="2343845"/>
            <a:ext cx="446495" cy="70401"/>
            <a:chOff x="6496933" y="2343845"/>
            <a:chExt cx="446495" cy="70401"/>
          </a:xfrm>
        </p:grpSpPr>
        <p:sp>
          <p:nvSpPr>
            <p:cNvPr id="3239" name="Freeform 167"/>
            <p:cNvSpPr>
              <a:spLocks noChangeArrowheads="1"/>
            </p:cNvSpPr>
            <p:nvPr/>
          </p:nvSpPr>
          <p:spPr bwMode="auto">
            <a:xfrm>
              <a:off x="6496933" y="2343845"/>
              <a:ext cx="57432" cy="68549"/>
            </a:xfrm>
            <a:custGeom>
              <a:avLst/>
              <a:gdLst>
                <a:gd name="T0" fmla="*/ 134 w 135"/>
                <a:gd name="T1" fmla="*/ 101 h 163"/>
                <a:gd name="T2" fmla="*/ 134 w 135"/>
                <a:gd name="T3" fmla="*/ 101 h 163"/>
                <a:gd name="T4" fmla="*/ 69 w 135"/>
                <a:gd name="T5" fmla="*/ 162 h 163"/>
                <a:gd name="T6" fmla="*/ 0 w 135"/>
                <a:gd name="T7" fmla="*/ 79 h 163"/>
                <a:gd name="T8" fmla="*/ 71 w 135"/>
                <a:gd name="T9" fmla="*/ 0 h 163"/>
                <a:gd name="T10" fmla="*/ 133 w 135"/>
                <a:gd name="T11" fmla="*/ 50 h 163"/>
                <a:gd name="T12" fmla="*/ 112 w 135"/>
                <a:gd name="T13" fmla="*/ 50 h 163"/>
                <a:gd name="T14" fmla="*/ 70 w 135"/>
                <a:gd name="T15" fmla="*/ 19 h 163"/>
                <a:gd name="T16" fmla="*/ 21 w 135"/>
                <a:gd name="T17" fmla="*/ 82 h 163"/>
                <a:gd name="T18" fmla="*/ 70 w 135"/>
                <a:gd name="T19" fmla="*/ 144 h 163"/>
                <a:gd name="T20" fmla="*/ 114 w 135"/>
                <a:gd name="T21" fmla="*/ 101 h 163"/>
                <a:gd name="T22" fmla="*/ 134 w 135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1"/>
                  </a:moveTo>
                  <a:lnTo>
                    <a:pt x="134" y="101"/>
                  </a:lnTo>
                  <a:cubicBezTo>
                    <a:pt x="132" y="139"/>
                    <a:pt x="106" y="162"/>
                    <a:pt x="69" y="162"/>
                  </a:cubicBezTo>
                  <a:cubicBezTo>
                    <a:pt x="26" y="162"/>
                    <a:pt x="0" y="132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29" y="20"/>
                    <a:pt x="13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8" y="31"/>
                    <a:pt x="94" y="19"/>
                    <a:pt x="70" y="19"/>
                  </a:cubicBezTo>
                  <a:cubicBezTo>
                    <a:pt x="40" y="19"/>
                    <a:pt x="21" y="42"/>
                    <a:pt x="21" y="82"/>
                  </a:cubicBezTo>
                  <a:cubicBezTo>
                    <a:pt x="21" y="119"/>
                    <a:pt x="41" y="144"/>
                    <a:pt x="70" y="144"/>
                  </a:cubicBezTo>
                  <a:cubicBezTo>
                    <a:pt x="95" y="144"/>
                    <a:pt x="112" y="126"/>
                    <a:pt x="114" y="101"/>
                  </a:cubicBezTo>
                  <a:lnTo>
                    <a:pt x="134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0" name="Freeform 168"/>
            <p:cNvSpPr>
              <a:spLocks noChangeArrowheads="1"/>
            </p:cNvSpPr>
            <p:nvPr/>
          </p:nvSpPr>
          <p:spPr bwMode="auto">
            <a:xfrm>
              <a:off x="6559925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7 w 106"/>
                <a:gd name="T7" fmla="*/ 50 h 120"/>
                <a:gd name="T8" fmla="*/ 69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5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9 w 106"/>
                <a:gd name="T41" fmla="*/ 66 h 120"/>
                <a:gd name="T42" fmla="*/ 39 w 106"/>
                <a:gd name="T43" fmla="*/ 66 h 120"/>
                <a:gd name="T44" fmla="*/ 19 w 106"/>
                <a:gd name="T45" fmla="*/ 84 h 120"/>
                <a:gd name="T46" fmla="*/ 40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9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2" y="119"/>
                    <a:pt x="0" y="105"/>
                    <a:pt x="0" y="84"/>
                  </a:cubicBezTo>
                  <a:cubicBezTo>
                    <a:pt x="0" y="65"/>
                    <a:pt x="12" y="53"/>
                    <a:pt x="37" y="50"/>
                  </a:cubicBezTo>
                  <a:cubicBezTo>
                    <a:pt x="53" y="48"/>
                    <a:pt x="63" y="48"/>
                    <a:pt x="69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6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2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4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3" y="112"/>
                    <a:pt x="51" y="119"/>
                    <a:pt x="36" y="119"/>
                  </a:cubicBezTo>
                  <a:close/>
                  <a:moveTo>
                    <a:pt x="39" y="66"/>
                  </a:moveTo>
                  <a:lnTo>
                    <a:pt x="39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40" y="102"/>
                  </a:cubicBezTo>
                  <a:cubicBezTo>
                    <a:pt x="59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9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1" name="Freeform 169"/>
            <p:cNvSpPr>
              <a:spLocks noChangeArrowheads="1"/>
            </p:cNvSpPr>
            <p:nvPr/>
          </p:nvSpPr>
          <p:spPr bwMode="auto">
            <a:xfrm>
              <a:off x="6611800" y="2362372"/>
              <a:ext cx="64843" cy="48170"/>
            </a:xfrm>
            <a:custGeom>
              <a:avLst/>
              <a:gdLst>
                <a:gd name="T0" fmla="*/ 135 w 155"/>
                <a:gd name="T1" fmla="*/ 46 h 116"/>
                <a:gd name="T2" fmla="*/ 135 w 155"/>
                <a:gd name="T3" fmla="*/ 46 h 116"/>
                <a:gd name="T4" fmla="*/ 115 w 155"/>
                <a:gd name="T5" fmla="*/ 17 h 116"/>
                <a:gd name="T6" fmla="*/ 86 w 155"/>
                <a:gd name="T7" fmla="*/ 49 h 116"/>
                <a:gd name="T8" fmla="*/ 86 w 155"/>
                <a:gd name="T9" fmla="*/ 115 h 116"/>
                <a:gd name="T10" fmla="*/ 67 w 155"/>
                <a:gd name="T11" fmla="*/ 115 h 116"/>
                <a:gd name="T12" fmla="*/ 67 w 155"/>
                <a:gd name="T13" fmla="*/ 46 h 116"/>
                <a:gd name="T14" fmla="*/ 47 w 155"/>
                <a:gd name="T15" fmla="*/ 17 h 116"/>
                <a:gd name="T16" fmla="*/ 19 w 155"/>
                <a:gd name="T17" fmla="*/ 49 h 116"/>
                <a:gd name="T18" fmla="*/ 19 w 155"/>
                <a:gd name="T19" fmla="*/ 115 h 116"/>
                <a:gd name="T20" fmla="*/ 0 w 155"/>
                <a:gd name="T21" fmla="*/ 115 h 116"/>
                <a:gd name="T22" fmla="*/ 0 w 155"/>
                <a:gd name="T23" fmla="*/ 3 h 116"/>
                <a:gd name="T24" fmla="*/ 18 w 155"/>
                <a:gd name="T25" fmla="*/ 3 h 116"/>
                <a:gd name="T26" fmla="*/ 18 w 155"/>
                <a:gd name="T27" fmla="*/ 19 h 116"/>
                <a:gd name="T28" fmla="*/ 52 w 155"/>
                <a:gd name="T29" fmla="*/ 0 h 116"/>
                <a:gd name="T30" fmla="*/ 83 w 155"/>
                <a:gd name="T31" fmla="*/ 18 h 116"/>
                <a:gd name="T32" fmla="*/ 119 w 155"/>
                <a:gd name="T33" fmla="*/ 0 h 116"/>
                <a:gd name="T34" fmla="*/ 150 w 155"/>
                <a:gd name="T35" fmla="*/ 16 h 116"/>
                <a:gd name="T36" fmla="*/ 154 w 155"/>
                <a:gd name="T37" fmla="*/ 45 h 116"/>
                <a:gd name="T38" fmla="*/ 154 w 155"/>
                <a:gd name="T39" fmla="*/ 48 h 116"/>
                <a:gd name="T40" fmla="*/ 154 w 155"/>
                <a:gd name="T41" fmla="*/ 115 h 116"/>
                <a:gd name="T42" fmla="*/ 135 w 155"/>
                <a:gd name="T43" fmla="*/ 115 h 116"/>
                <a:gd name="T44" fmla="*/ 135 w 155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5" h="116">
                  <a:moveTo>
                    <a:pt x="135" y="46"/>
                  </a:moveTo>
                  <a:lnTo>
                    <a:pt x="135" y="46"/>
                  </a:lnTo>
                  <a:cubicBezTo>
                    <a:pt x="135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9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3" y="17"/>
                    <a:pt x="47" y="17"/>
                  </a:cubicBezTo>
                  <a:cubicBezTo>
                    <a:pt x="29" y="17"/>
                    <a:pt x="19" y="29"/>
                    <a:pt x="19" y="49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7" y="0"/>
                    <a:pt x="52" y="0"/>
                  </a:cubicBezTo>
                  <a:cubicBezTo>
                    <a:pt x="66" y="0"/>
                    <a:pt x="76" y="6"/>
                    <a:pt x="83" y="18"/>
                  </a:cubicBezTo>
                  <a:cubicBezTo>
                    <a:pt x="92" y="6"/>
                    <a:pt x="104" y="0"/>
                    <a:pt x="119" y="0"/>
                  </a:cubicBezTo>
                  <a:cubicBezTo>
                    <a:pt x="133" y="0"/>
                    <a:pt x="145" y="6"/>
                    <a:pt x="150" y="16"/>
                  </a:cubicBezTo>
                  <a:cubicBezTo>
                    <a:pt x="154" y="23"/>
                    <a:pt x="154" y="32"/>
                    <a:pt x="154" y="45"/>
                  </a:cubicBezTo>
                  <a:cubicBezTo>
                    <a:pt x="154" y="46"/>
                    <a:pt x="154" y="47"/>
                    <a:pt x="154" y="48"/>
                  </a:cubicBezTo>
                  <a:cubicBezTo>
                    <a:pt x="154" y="115"/>
                    <a:pt x="154" y="115"/>
                    <a:pt x="154" y="115"/>
                  </a:cubicBezTo>
                  <a:cubicBezTo>
                    <a:pt x="135" y="115"/>
                    <a:pt x="135" y="115"/>
                    <a:pt x="135" y="115"/>
                  </a:cubicBezTo>
                  <a:lnTo>
                    <a:pt x="13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2" name="Freeform 170"/>
            <p:cNvSpPr>
              <a:spLocks noChangeArrowheads="1"/>
            </p:cNvSpPr>
            <p:nvPr/>
          </p:nvSpPr>
          <p:spPr bwMode="auto">
            <a:xfrm>
              <a:off x="6685907" y="2362372"/>
              <a:ext cx="42611" cy="50022"/>
            </a:xfrm>
            <a:custGeom>
              <a:avLst/>
              <a:gdLst>
                <a:gd name="T0" fmla="*/ 51 w 100"/>
                <a:gd name="T1" fmla="*/ 17 h 120"/>
                <a:gd name="T2" fmla="*/ 51 w 100"/>
                <a:gd name="T3" fmla="*/ 17 h 120"/>
                <a:gd name="T4" fmla="*/ 20 w 100"/>
                <a:gd name="T5" fmla="*/ 58 h 120"/>
                <a:gd name="T6" fmla="*/ 50 w 100"/>
                <a:gd name="T7" fmla="*/ 101 h 120"/>
                <a:gd name="T8" fmla="*/ 81 w 100"/>
                <a:gd name="T9" fmla="*/ 75 h 120"/>
                <a:gd name="T10" fmla="*/ 99 w 100"/>
                <a:gd name="T11" fmla="*/ 75 h 120"/>
                <a:gd name="T12" fmla="*/ 49 w 100"/>
                <a:gd name="T13" fmla="*/ 119 h 120"/>
                <a:gd name="T14" fmla="*/ 0 w 100"/>
                <a:gd name="T15" fmla="*/ 59 h 120"/>
                <a:gd name="T16" fmla="*/ 51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1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1" y="17"/>
                  </a:moveTo>
                  <a:lnTo>
                    <a:pt x="51" y="17"/>
                  </a:lnTo>
                  <a:cubicBezTo>
                    <a:pt x="31" y="17"/>
                    <a:pt x="20" y="31"/>
                    <a:pt x="20" y="58"/>
                  </a:cubicBezTo>
                  <a:cubicBezTo>
                    <a:pt x="20" y="86"/>
                    <a:pt x="31" y="101"/>
                    <a:pt x="50" y="101"/>
                  </a:cubicBezTo>
                  <a:cubicBezTo>
                    <a:pt x="68" y="101"/>
                    <a:pt x="78" y="92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49" y="119"/>
                  </a:cubicBezTo>
                  <a:cubicBezTo>
                    <a:pt x="19" y="119"/>
                    <a:pt x="0" y="97"/>
                    <a:pt x="0" y="59"/>
                  </a:cubicBezTo>
                  <a:cubicBezTo>
                    <a:pt x="0" y="22"/>
                    <a:pt x="20" y="0"/>
                    <a:pt x="51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5"/>
                    <a:pt x="69" y="17"/>
                    <a:pt x="51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3" name="Freeform 171"/>
            <p:cNvSpPr>
              <a:spLocks noChangeArrowheads="1"/>
            </p:cNvSpPr>
            <p:nvPr/>
          </p:nvSpPr>
          <p:spPr bwMode="auto">
            <a:xfrm>
              <a:off x="6734076" y="2362372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59 h 120"/>
                <a:gd name="T6" fmla="*/ 53 w 108"/>
                <a:gd name="T7" fmla="*/ 119 h 120"/>
                <a:gd name="T8" fmla="*/ 0 w 108"/>
                <a:gd name="T9" fmla="*/ 59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59 h 120"/>
                <a:gd name="T18" fmla="*/ 53 w 108"/>
                <a:gd name="T19" fmla="*/ 17 h 120"/>
                <a:gd name="T20" fmla="*/ 19 w 108"/>
                <a:gd name="T21" fmla="*/ 59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1"/>
                    <a:pt x="107" y="59"/>
                  </a:cubicBezTo>
                  <a:cubicBezTo>
                    <a:pt x="107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6"/>
                    <a:pt x="88" y="59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4" name="Freeform 172"/>
            <p:cNvSpPr>
              <a:spLocks noChangeArrowheads="1"/>
            </p:cNvSpPr>
            <p:nvPr/>
          </p:nvSpPr>
          <p:spPr bwMode="auto">
            <a:xfrm>
              <a:off x="6787803" y="2362372"/>
              <a:ext cx="24085" cy="48170"/>
            </a:xfrm>
            <a:custGeom>
              <a:avLst/>
              <a:gdLst>
                <a:gd name="T0" fmla="*/ 0 w 56"/>
                <a:gd name="T1" fmla="*/ 2 h 115"/>
                <a:gd name="T2" fmla="*/ 0 w 56"/>
                <a:gd name="T3" fmla="*/ 2 h 115"/>
                <a:gd name="T4" fmla="*/ 18 w 56"/>
                <a:gd name="T5" fmla="*/ 2 h 115"/>
                <a:gd name="T6" fmla="*/ 18 w 56"/>
                <a:gd name="T7" fmla="*/ 22 h 115"/>
                <a:gd name="T8" fmla="*/ 49 w 56"/>
                <a:gd name="T9" fmla="*/ 0 h 115"/>
                <a:gd name="T10" fmla="*/ 55 w 56"/>
                <a:gd name="T11" fmla="*/ 0 h 115"/>
                <a:gd name="T12" fmla="*/ 55 w 56"/>
                <a:gd name="T13" fmla="*/ 20 h 115"/>
                <a:gd name="T14" fmla="*/ 49 w 56"/>
                <a:gd name="T15" fmla="*/ 20 h 115"/>
                <a:gd name="T16" fmla="*/ 19 w 56"/>
                <a:gd name="T17" fmla="*/ 52 h 115"/>
                <a:gd name="T18" fmla="*/ 19 w 56"/>
                <a:gd name="T19" fmla="*/ 114 h 115"/>
                <a:gd name="T20" fmla="*/ 0 w 56"/>
                <a:gd name="T21" fmla="*/ 114 h 115"/>
                <a:gd name="T22" fmla="*/ 0 w 56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0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5" name="Freeform 173"/>
            <p:cNvSpPr>
              <a:spLocks noChangeArrowheads="1"/>
            </p:cNvSpPr>
            <p:nvPr/>
          </p:nvSpPr>
          <p:spPr bwMode="auto">
            <a:xfrm>
              <a:off x="6815594" y="2347550"/>
              <a:ext cx="44464" cy="66696"/>
            </a:xfrm>
            <a:custGeom>
              <a:avLst/>
              <a:gdLst>
                <a:gd name="T0" fmla="*/ 103 w 104"/>
                <a:gd name="T1" fmla="*/ 153 h 158"/>
                <a:gd name="T2" fmla="*/ 103 w 104"/>
                <a:gd name="T3" fmla="*/ 153 h 158"/>
                <a:gd name="T4" fmla="*/ 85 w 104"/>
                <a:gd name="T5" fmla="*/ 153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7 h 158"/>
                <a:gd name="T12" fmla="*/ 49 w 104"/>
                <a:gd name="T13" fmla="*/ 38 h 158"/>
                <a:gd name="T14" fmla="*/ 85 w 104"/>
                <a:gd name="T15" fmla="*/ 55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3 h 158"/>
                <a:gd name="T22" fmla="*/ 53 w 104"/>
                <a:gd name="T23" fmla="*/ 55 h 158"/>
                <a:gd name="T24" fmla="*/ 53 w 104"/>
                <a:gd name="T25" fmla="*/ 55 h 158"/>
                <a:gd name="T26" fmla="*/ 20 w 104"/>
                <a:gd name="T27" fmla="*/ 98 h 158"/>
                <a:gd name="T28" fmla="*/ 53 w 104"/>
                <a:gd name="T29" fmla="*/ 140 h 158"/>
                <a:gd name="T30" fmla="*/ 86 w 104"/>
                <a:gd name="T31" fmla="*/ 96 h 158"/>
                <a:gd name="T32" fmla="*/ 53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3"/>
                  </a:moveTo>
                  <a:lnTo>
                    <a:pt x="103" y="153"/>
                  </a:lnTo>
                  <a:cubicBezTo>
                    <a:pt x="85" y="153"/>
                    <a:pt x="85" y="153"/>
                    <a:pt x="85" y="153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6" y="150"/>
                    <a:pt x="63" y="157"/>
                    <a:pt x="49" y="157"/>
                  </a:cubicBezTo>
                  <a:cubicBezTo>
                    <a:pt x="20" y="157"/>
                    <a:pt x="0" y="134"/>
                    <a:pt x="0" y="97"/>
                  </a:cubicBezTo>
                  <a:cubicBezTo>
                    <a:pt x="0" y="60"/>
                    <a:pt x="20" y="38"/>
                    <a:pt x="49" y="38"/>
                  </a:cubicBezTo>
                  <a:cubicBezTo>
                    <a:pt x="65" y="38"/>
                    <a:pt x="77" y="43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3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0"/>
                    <a:pt x="20" y="98"/>
                  </a:cubicBezTo>
                  <a:cubicBezTo>
                    <a:pt x="20" y="124"/>
                    <a:pt x="32" y="140"/>
                    <a:pt x="53" y="140"/>
                  </a:cubicBezTo>
                  <a:cubicBezTo>
                    <a:pt x="74" y="140"/>
                    <a:pt x="86" y="124"/>
                    <a:pt x="86" y="96"/>
                  </a:cubicBezTo>
                  <a:cubicBezTo>
                    <a:pt x="86" y="68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6" name="Freeform 174"/>
            <p:cNvSpPr>
              <a:spLocks noChangeArrowheads="1"/>
            </p:cNvSpPr>
            <p:nvPr/>
          </p:nvSpPr>
          <p:spPr bwMode="auto">
            <a:xfrm>
              <a:off x="6869321" y="2362372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0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1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59"/>
                    <a:pt x="100" y="61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1" y="101"/>
                    <a:pt x="51" y="101"/>
                  </a:cubicBezTo>
                  <a:cubicBezTo>
                    <a:pt x="67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0" y="17"/>
                  </a:cubicBezTo>
                  <a:cubicBezTo>
                    <a:pt x="31" y="17"/>
                    <a:pt x="21" y="28"/>
                    <a:pt x="19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7" name="Freeform 175"/>
            <p:cNvSpPr>
              <a:spLocks noChangeArrowheads="1"/>
            </p:cNvSpPr>
            <p:nvPr/>
          </p:nvSpPr>
          <p:spPr bwMode="auto">
            <a:xfrm>
              <a:off x="6921196" y="236237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2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20 h 115"/>
                <a:gd name="T14" fmla="*/ 49 w 55"/>
                <a:gd name="T15" fmla="*/ 20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2169075" y="5230319"/>
            <a:ext cx="518750" cy="66697"/>
            <a:chOff x="2169075" y="5230319"/>
            <a:chExt cx="518750" cy="66697"/>
          </a:xfrm>
        </p:grpSpPr>
        <p:sp>
          <p:nvSpPr>
            <p:cNvPr id="3248" name="Freeform 176"/>
            <p:cNvSpPr>
              <a:spLocks noChangeArrowheads="1"/>
            </p:cNvSpPr>
            <p:nvPr/>
          </p:nvSpPr>
          <p:spPr bwMode="auto">
            <a:xfrm>
              <a:off x="2169075" y="5230319"/>
              <a:ext cx="81518" cy="64843"/>
            </a:xfrm>
            <a:custGeom>
              <a:avLst/>
              <a:gdLst>
                <a:gd name="T0" fmla="*/ 0 w 192"/>
                <a:gd name="T1" fmla="*/ 0 h 155"/>
                <a:gd name="T2" fmla="*/ 20 w 192"/>
                <a:gd name="T3" fmla="*/ 0 h 155"/>
                <a:gd name="T4" fmla="*/ 52 w 192"/>
                <a:gd name="T5" fmla="*/ 123 h 155"/>
                <a:gd name="T6" fmla="*/ 84 w 192"/>
                <a:gd name="T7" fmla="*/ 0 h 155"/>
                <a:gd name="T8" fmla="*/ 106 w 192"/>
                <a:gd name="T9" fmla="*/ 0 h 155"/>
                <a:gd name="T10" fmla="*/ 140 w 192"/>
                <a:gd name="T11" fmla="*/ 122 h 155"/>
                <a:gd name="T12" fmla="*/ 171 w 192"/>
                <a:gd name="T13" fmla="*/ 0 h 155"/>
                <a:gd name="T14" fmla="*/ 191 w 192"/>
                <a:gd name="T15" fmla="*/ 0 h 155"/>
                <a:gd name="T16" fmla="*/ 150 w 192"/>
                <a:gd name="T17" fmla="*/ 154 h 155"/>
                <a:gd name="T18" fmla="*/ 130 w 192"/>
                <a:gd name="T19" fmla="*/ 154 h 155"/>
                <a:gd name="T20" fmla="*/ 95 w 192"/>
                <a:gd name="T21" fmla="*/ 27 h 155"/>
                <a:gd name="T22" fmla="*/ 61 w 192"/>
                <a:gd name="T23" fmla="*/ 154 h 155"/>
                <a:gd name="T24" fmla="*/ 40 w 192"/>
                <a:gd name="T25" fmla="*/ 154 h 155"/>
                <a:gd name="T26" fmla="*/ 0 w 19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55">
                  <a:moveTo>
                    <a:pt x="0" y="0"/>
                  </a:moveTo>
                  <a:lnTo>
                    <a:pt x="20" y="0"/>
                  </a:lnTo>
                  <a:lnTo>
                    <a:pt x="52" y="123"/>
                  </a:lnTo>
                  <a:lnTo>
                    <a:pt x="84" y="0"/>
                  </a:lnTo>
                  <a:lnTo>
                    <a:pt x="106" y="0"/>
                  </a:lnTo>
                  <a:lnTo>
                    <a:pt x="140" y="122"/>
                  </a:lnTo>
                  <a:lnTo>
                    <a:pt x="171" y="0"/>
                  </a:lnTo>
                  <a:lnTo>
                    <a:pt x="191" y="0"/>
                  </a:lnTo>
                  <a:lnTo>
                    <a:pt x="150" y="154"/>
                  </a:lnTo>
                  <a:lnTo>
                    <a:pt x="130" y="154"/>
                  </a:lnTo>
                  <a:lnTo>
                    <a:pt x="95" y="27"/>
                  </a:lnTo>
                  <a:lnTo>
                    <a:pt x="61" y="154"/>
                  </a:lnTo>
                  <a:lnTo>
                    <a:pt x="4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9" name="Freeform 177"/>
            <p:cNvSpPr>
              <a:spLocks noChangeArrowheads="1"/>
            </p:cNvSpPr>
            <p:nvPr/>
          </p:nvSpPr>
          <p:spPr bwMode="auto">
            <a:xfrm>
              <a:off x="2258004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0" name="Freeform 178"/>
            <p:cNvSpPr>
              <a:spLocks noChangeArrowheads="1"/>
            </p:cNvSpPr>
            <p:nvPr/>
          </p:nvSpPr>
          <p:spPr bwMode="auto">
            <a:xfrm>
              <a:off x="2276531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50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20 w 55"/>
                <a:gd name="T17" fmla="*/ 52 h 115"/>
                <a:gd name="T18" fmla="*/ 20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7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30" y="19"/>
                    <a:pt x="20" y="31"/>
                    <a:pt x="20" y="5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1" name="Freeform 179"/>
            <p:cNvSpPr>
              <a:spLocks noChangeArrowheads="1"/>
            </p:cNvSpPr>
            <p:nvPr/>
          </p:nvSpPr>
          <p:spPr bwMode="auto">
            <a:xfrm>
              <a:off x="2308026" y="523031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2" name="Freeform 180"/>
            <p:cNvSpPr>
              <a:spLocks noChangeArrowheads="1"/>
            </p:cNvSpPr>
            <p:nvPr/>
          </p:nvSpPr>
          <p:spPr bwMode="auto">
            <a:xfrm>
              <a:off x="2324700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3" name="Freeform 181"/>
            <p:cNvSpPr>
              <a:spLocks noChangeArrowheads="1"/>
            </p:cNvSpPr>
            <p:nvPr/>
          </p:nvSpPr>
          <p:spPr bwMode="auto">
            <a:xfrm>
              <a:off x="2372870" y="5246992"/>
              <a:ext cx="38906" cy="50023"/>
            </a:xfrm>
            <a:custGeom>
              <a:avLst/>
              <a:gdLst>
                <a:gd name="T0" fmla="*/ 18 w 93"/>
                <a:gd name="T1" fmla="*/ 79 h 119"/>
                <a:gd name="T2" fmla="*/ 18 w 93"/>
                <a:gd name="T3" fmla="*/ 79 h 119"/>
                <a:gd name="T4" fmla="*/ 46 w 93"/>
                <a:gd name="T5" fmla="*/ 102 h 119"/>
                <a:gd name="T6" fmla="*/ 72 w 93"/>
                <a:gd name="T7" fmla="*/ 84 h 119"/>
                <a:gd name="T8" fmla="*/ 55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9 w 93"/>
                <a:gd name="T17" fmla="*/ 34 h 119"/>
                <a:gd name="T18" fmla="*/ 89 w 93"/>
                <a:gd name="T19" fmla="*/ 34 h 119"/>
                <a:gd name="T20" fmla="*/ 70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39 w 93"/>
                <a:gd name="T27" fmla="*/ 45 h 119"/>
                <a:gd name="T28" fmla="*/ 57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8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9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5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3" y="51"/>
                    <a:pt x="3" y="32"/>
                  </a:cubicBezTo>
                  <a:cubicBezTo>
                    <a:pt x="3" y="13"/>
                    <a:pt x="18" y="0"/>
                    <a:pt x="45" y="0"/>
                  </a:cubicBezTo>
                  <a:cubicBezTo>
                    <a:pt x="71" y="0"/>
                    <a:pt x="89" y="13"/>
                    <a:pt x="89" y="34"/>
                  </a:cubicBezTo>
                  <a:lnTo>
                    <a:pt x="89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29" y="15"/>
                    <a:pt x="22" y="21"/>
                    <a:pt x="22" y="31"/>
                  </a:cubicBezTo>
                  <a:cubicBezTo>
                    <a:pt x="22" y="39"/>
                    <a:pt x="27" y="42"/>
                    <a:pt x="39" y="45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4"/>
                    <a:pt x="75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4" name="Freeform 182"/>
            <p:cNvSpPr>
              <a:spLocks noChangeArrowheads="1"/>
            </p:cNvSpPr>
            <p:nvPr/>
          </p:nvSpPr>
          <p:spPr bwMode="auto">
            <a:xfrm>
              <a:off x="2417334" y="5246992"/>
              <a:ext cx="38906" cy="50023"/>
            </a:xfrm>
            <a:custGeom>
              <a:avLst/>
              <a:gdLst>
                <a:gd name="T0" fmla="*/ 18 w 92"/>
                <a:gd name="T1" fmla="*/ 79 h 119"/>
                <a:gd name="T2" fmla="*/ 18 w 92"/>
                <a:gd name="T3" fmla="*/ 79 h 119"/>
                <a:gd name="T4" fmla="*/ 46 w 92"/>
                <a:gd name="T5" fmla="*/ 102 h 119"/>
                <a:gd name="T6" fmla="*/ 72 w 92"/>
                <a:gd name="T7" fmla="*/ 84 h 119"/>
                <a:gd name="T8" fmla="*/ 56 w 92"/>
                <a:gd name="T9" fmla="*/ 68 h 119"/>
                <a:gd name="T10" fmla="*/ 35 w 92"/>
                <a:gd name="T11" fmla="*/ 63 h 119"/>
                <a:gd name="T12" fmla="*/ 2 w 92"/>
                <a:gd name="T13" fmla="*/ 32 h 119"/>
                <a:gd name="T14" fmla="*/ 45 w 92"/>
                <a:gd name="T15" fmla="*/ 0 h 119"/>
                <a:gd name="T16" fmla="*/ 88 w 92"/>
                <a:gd name="T17" fmla="*/ 34 h 119"/>
                <a:gd name="T18" fmla="*/ 88 w 92"/>
                <a:gd name="T19" fmla="*/ 34 h 119"/>
                <a:gd name="T20" fmla="*/ 70 w 92"/>
                <a:gd name="T21" fmla="*/ 34 h 119"/>
                <a:gd name="T22" fmla="*/ 45 w 92"/>
                <a:gd name="T23" fmla="*/ 15 h 119"/>
                <a:gd name="T24" fmla="*/ 21 w 92"/>
                <a:gd name="T25" fmla="*/ 31 h 119"/>
                <a:gd name="T26" fmla="*/ 39 w 92"/>
                <a:gd name="T27" fmla="*/ 45 h 119"/>
                <a:gd name="T28" fmla="*/ 58 w 92"/>
                <a:gd name="T29" fmla="*/ 50 h 119"/>
                <a:gd name="T30" fmla="*/ 91 w 92"/>
                <a:gd name="T31" fmla="*/ 82 h 119"/>
                <a:gd name="T32" fmla="*/ 45 w 92"/>
                <a:gd name="T33" fmla="*/ 118 h 119"/>
                <a:gd name="T34" fmla="*/ 0 w 92"/>
                <a:gd name="T35" fmla="*/ 79 h 119"/>
                <a:gd name="T36" fmla="*/ 18 w 92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119">
                  <a:moveTo>
                    <a:pt x="18" y="79"/>
                  </a:moveTo>
                  <a:lnTo>
                    <a:pt x="18" y="79"/>
                  </a:lnTo>
                  <a:cubicBezTo>
                    <a:pt x="19" y="93"/>
                    <a:pt x="28" y="102"/>
                    <a:pt x="46" y="102"/>
                  </a:cubicBezTo>
                  <a:cubicBezTo>
                    <a:pt x="63" y="102"/>
                    <a:pt x="72" y="94"/>
                    <a:pt x="72" y="84"/>
                  </a:cubicBezTo>
                  <a:cubicBezTo>
                    <a:pt x="72" y="75"/>
                    <a:pt x="67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3" y="58"/>
                    <a:pt x="2" y="51"/>
                    <a:pt x="2" y="32"/>
                  </a:cubicBezTo>
                  <a:cubicBezTo>
                    <a:pt x="2" y="13"/>
                    <a:pt x="18" y="0"/>
                    <a:pt x="45" y="0"/>
                  </a:cubicBezTo>
                  <a:cubicBezTo>
                    <a:pt x="71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0" y="34"/>
                    <a:pt x="70" y="34"/>
                    <a:pt x="70" y="34"/>
                  </a:cubicBezTo>
                  <a:cubicBezTo>
                    <a:pt x="69" y="23"/>
                    <a:pt x="60" y="15"/>
                    <a:pt x="45" y="15"/>
                  </a:cubicBezTo>
                  <a:cubicBezTo>
                    <a:pt x="30" y="15"/>
                    <a:pt x="21" y="21"/>
                    <a:pt x="21" y="31"/>
                  </a:cubicBezTo>
                  <a:cubicBezTo>
                    <a:pt x="21" y="39"/>
                    <a:pt x="27" y="42"/>
                    <a:pt x="39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1" y="55"/>
                    <a:pt x="91" y="62"/>
                    <a:pt x="91" y="82"/>
                  </a:cubicBezTo>
                  <a:cubicBezTo>
                    <a:pt x="91" y="104"/>
                    <a:pt x="74" y="118"/>
                    <a:pt x="45" y="118"/>
                  </a:cubicBezTo>
                  <a:cubicBezTo>
                    <a:pt x="16" y="118"/>
                    <a:pt x="0" y="104"/>
                    <a:pt x="0" y="79"/>
                  </a:cubicBezTo>
                  <a:lnTo>
                    <a:pt x="18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5" name="Freeform 183"/>
            <p:cNvSpPr>
              <a:spLocks noChangeArrowheads="1"/>
            </p:cNvSpPr>
            <p:nvPr/>
          </p:nvSpPr>
          <p:spPr bwMode="auto">
            <a:xfrm>
              <a:off x="2491442" y="5230319"/>
              <a:ext cx="53727" cy="64843"/>
            </a:xfrm>
            <a:custGeom>
              <a:avLst/>
              <a:gdLst>
                <a:gd name="T0" fmla="*/ 0 w 126"/>
                <a:gd name="T1" fmla="*/ 0 h 155"/>
                <a:gd name="T2" fmla="*/ 0 w 126"/>
                <a:gd name="T3" fmla="*/ 0 h 155"/>
                <a:gd name="T4" fmla="*/ 59 w 126"/>
                <a:gd name="T5" fmla="*/ 0 h 155"/>
                <a:gd name="T6" fmla="*/ 125 w 126"/>
                <a:gd name="T7" fmla="*/ 75 h 155"/>
                <a:gd name="T8" fmla="*/ 58 w 126"/>
                <a:gd name="T9" fmla="*/ 154 h 155"/>
                <a:gd name="T10" fmla="*/ 0 w 126"/>
                <a:gd name="T11" fmla="*/ 154 h 155"/>
                <a:gd name="T12" fmla="*/ 0 w 126"/>
                <a:gd name="T13" fmla="*/ 0 h 155"/>
                <a:gd name="T14" fmla="*/ 21 w 126"/>
                <a:gd name="T15" fmla="*/ 18 h 155"/>
                <a:gd name="T16" fmla="*/ 21 w 126"/>
                <a:gd name="T17" fmla="*/ 18 h 155"/>
                <a:gd name="T18" fmla="*/ 21 w 126"/>
                <a:gd name="T19" fmla="*/ 134 h 155"/>
                <a:gd name="T20" fmla="*/ 58 w 126"/>
                <a:gd name="T21" fmla="*/ 134 h 155"/>
                <a:gd name="T22" fmla="*/ 103 w 126"/>
                <a:gd name="T23" fmla="*/ 76 h 155"/>
                <a:gd name="T24" fmla="*/ 58 w 126"/>
                <a:gd name="T25" fmla="*/ 18 h 155"/>
                <a:gd name="T26" fmla="*/ 21 w 126"/>
                <a:gd name="T27" fmla="*/ 1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155">
                  <a:moveTo>
                    <a:pt x="0" y="0"/>
                  </a:moveTo>
                  <a:lnTo>
                    <a:pt x="0" y="0"/>
                  </a:lnTo>
                  <a:cubicBezTo>
                    <a:pt x="59" y="0"/>
                    <a:pt x="59" y="0"/>
                    <a:pt x="59" y="0"/>
                  </a:cubicBezTo>
                  <a:cubicBezTo>
                    <a:pt x="101" y="0"/>
                    <a:pt x="125" y="26"/>
                    <a:pt x="125" y="75"/>
                  </a:cubicBezTo>
                  <a:cubicBezTo>
                    <a:pt x="125" y="125"/>
                    <a:pt x="100" y="154"/>
                    <a:pt x="5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21" y="18"/>
                  </a:moveTo>
                  <a:lnTo>
                    <a:pt x="21" y="18"/>
                  </a:lnTo>
                  <a:cubicBezTo>
                    <a:pt x="21" y="134"/>
                    <a:pt x="21" y="134"/>
                    <a:pt x="21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88" y="134"/>
                    <a:pt x="103" y="115"/>
                    <a:pt x="103" y="76"/>
                  </a:cubicBezTo>
                  <a:cubicBezTo>
                    <a:pt x="103" y="39"/>
                    <a:pt x="87" y="18"/>
                    <a:pt x="58" y="18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" name="Freeform 184"/>
            <p:cNvSpPr>
              <a:spLocks noChangeArrowheads="1"/>
            </p:cNvSpPr>
            <p:nvPr/>
          </p:nvSpPr>
          <p:spPr bwMode="auto">
            <a:xfrm>
              <a:off x="2554433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8 w 55"/>
                <a:gd name="T5" fmla="*/ 2 h 115"/>
                <a:gd name="T6" fmla="*/ 18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7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7" name="Freeform 185"/>
            <p:cNvSpPr>
              <a:spLocks noChangeArrowheads="1"/>
            </p:cNvSpPr>
            <p:nvPr/>
          </p:nvSpPr>
          <p:spPr bwMode="auto">
            <a:xfrm>
              <a:off x="2584075" y="523031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8" name="Freeform 186"/>
            <p:cNvSpPr>
              <a:spLocks noChangeArrowheads="1"/>
            </p:cNvSpPr>
            <p:nvPr/>
          </p:nvSpPr>
          <p:spPr bwMode="auto">
            <a:xfrm>
              <a:off x="2597044" y="5248846"/>
              <a:ext cx="42612" cy="48170"/>
            </a:xfrm>
            <a:custGeom>
              <a:avLst/>
              <a:gdLst>
                <a:gd name="T0" fmla="*/ 0 w 103"/>
                <a:gd name="T1" fmla="*/ 0 h 113"/>
                <a:gd name="T2" fmla="*/ 20 w 103"/>
                <a:gd name="T3" fmla="*/ 0 h 113"/>
                <a:gd name="T4" fmla="*/ 51 w 103"/>
                <a:gd name="T5" fmla="*/ 89 h 113"/>
                <a:gd name="T6" fmla="*/ 83 w 103"/>
                <a:gd name="T7" fmla="*/ 0 h 113"/>
                <a:gd name="T8" fmla="*/ 102 w 103"/>
                <a:gd name="T9" fmla="*/ 0 h 113"/>
                <a:gd name="T10" fmla="*/ 62 w 103"/>
                <a:gd name="T11" fmla="*/ 112 h 113"/>
                <a:gd name="T12" fmla="*/ 42 w 103"/>
                <a:gd name="T13" fmla="*/ 112 h 113"/>
                <a:gd name="T14" fmla="*/ 0 w 103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113">
                  <a:moveTo>
                    <a:pt x="0" y="0"/>
                  </a:moveTo>
                  <a:lnTo>
                    <a:pt x="20" y="0"/>
                  </a:lnTo>
                  <a:lnTo>
                    <a:pt x="51" y="89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62" y="112"/>
                  </a:lnTo>
                  <a:lnTo>
                    <a:pt x="42" y="112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9" name="Freeform 187"/>
            <p:cNvSpPr>
              <a:spLocks noChangeArrowheads="1"/>
            </p:cNvSpPr>
            <p:nvPr/>
          </p:nvSpPr>
          <p:spPr bwMode="auto">
            <a:xfrm>
              <a:off x="2645213" y="5246992"/>
              <a:ext cx="42612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19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19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1"/>
                    <a:pt x="101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88"/>
                    <a:pt x="32" y="102"/>
                    <a:pt x="52" y="102"/>
                  </a:cubicBezTo>
                  <a:cubicBezTo>
                    <a:pt x="67" y="102"/>
                    <a:pt x="78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6"/>
                    <a:pt x="51" y="16"/>
                  </a:cubicBezTo>
                  <a:cubicBezTo>
                    <a:pt x="32" y="16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314990" y="5230319"/>
            <a:ext cx="472433" cy="85223"/>
            <a:chOff x="1314990" y="5230319"/>
            <a:chExt cx="472433" cy="85223"/>
          </a:xfrm>
        </p:grpSpPr>
        <p:sp>
          <p:nvSpPr>
            <p:cNvPr id="3260" name="Freeform 188"/>
            <p:cNvSpPr>
              <a:spLocks noChangeArrowheads="1"/>
            </p:cNvSpPr>
            <p:nvPr/>
          </p:nvSpPr>
          <p:spPr bwMode="auto">
            <a:xfrm>
              <a:off x="1314990" y="523031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1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7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7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1" y="127"/>
                    <a:pt x="71" y="130"/>
                  </a:cubicBezTo>
                  <a:cubicBezTo>
                    <a:pt x="72" y="125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1" y="32"/>
                    <a:pt x="120" y="37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1" name="Freeform 189"/>
            <p:cNvSpPr>
              <a:spLocks noChangeArrowheads="1"/>
            </p:cNvSpPr>
            <p:nvPr/>
          </p:nvSpPr>
          <p:spPr bwMode="auto">
            <a:xfrm>
              <a:off x="1385392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19 w 101"/>
                <a:gd name="T15" fmla="*/ 64 h 119"/>
                <a:gd name="T16" fmla="*/ 51 w 101"/>
                <a:gd name="T17" fmla="*/ 102 h 119"/>
                <a:gd name="T18" fmla="*/ 81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0 w 101"/>
                <a:gd name="T27" fmla="*/ 16 h 119"/>
                <a:gd name="T28" fmla="*/ 19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88"/>
                    <a:pt x="32" y="102"/>
                    <a:pt x="51" y="102"/>
                  </a:cubicBezTo>
                  <a:cubicBezTo>
                    <a:pt x="67" y="102"/>
                    <a:pt x="77" y="93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0" y="16"/>
                  </a:cubicBezTo>
                  <a:cubicBezTo>
                    <a:pt x="33" y="16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2" name="Freeform 190"/>
            <p:cNvSpPr>
              <a:spLocks noChangeArrowheads="1"/>
            </p:cNvSpPr>
            <p:nvPr/>
          </p:nvSpPr>
          <p:spPr bwMode="auto">
            <a:xfrm>
              <a:off x="1435414" y="5246992"/>
              <a:ext cx="44464" cy="68550"/>
            </a:xfrm>
            <a:custGeom>
              <a:avLst/>
              <a:gdLst>
                <a:gd name="T0" fmla="*/ 50 w 104"/>
                <a:gd name="T1" fmla="*/ 118 h 162"/>
                <a:gd name="T2" fmla="*/ 50 w 104"/>
                <a:gd name="T3" fmla="*/ 118 h 162"/>
                <a:gd name="T4" fmla="*/ 0 w 104"/>
                <a:gd name="T5" fmla="*/ 59 h 162"/>
                <a:gd name="T6" fmla="*/ 50 w 104"/>
                <a:gd name="T7" fmla="*/ 0 h 162"/>
                <a:gd name="T8" fmla="*/ 85 w 104"/>
                <a:gd name="T9" fmla="*/ 17 h 162"/>
                <a:gd name="T10" fmla="*/ 85 w 104"/>
                <a:gd name="T11" fmla="*/ 3 h 162"/>
                <a:gd name="T12" fmla="*/ 103 w 104"/>
                <a:gd name="T13" fmla="*/ 3 h 162"/>
                <a:gd name="T14" fmla="*/ 103 w 104"/>
                <a:gd name="T15" fmla="*/ 112 h 162"/>
                <a:gd name="T16" fmla="*/ 51 w 104"/>
                <a:gd name="T17" fmla="*/ 161 h 162"/>
                <a:gd name="T18" fmla="*/ 4 w 104"/>
                <a:gd name="T19" fmla="*/ 129 h 162"/>
                <a:gd name="T20" fmla="*/ 4 w 104"/>
                <a:gd name="T21" fmla="*/ 128 h 162"/>
                <a:gd name="T22" fmla="*/ 23 w 104"/>
                <a:gd name="T23" fmla="*/ 128 h 162"/>
                <a:gd name="T24" fmla="*/ 23 w 104"/>
                <a:gd name="T25" fmla="*/ 128 h 162"/>
                <a:gd name="T26" fmla="*/ 52 w 104"/>
                <a:gd name="T27" fmla="*/ 145 h 162"/>
                <a:gd name="T28" fmla="*/ 85 w 104"/>
                <a:gd name="T29" fmla="*/ 116 h 162"/>
                <a:gd name="T30" fmla="*/ 85 w 104"/>
                <a:gd name="T31" fmla="*/ 101 h 162"/>
                <a:gd name="T32" fmla="*/ 50 w 104"/>
                <a:gd name="T33" fmla="*/ 118 h 162"/>
                <a:gd name="T34" fmla="*/ 20 w 104"/>
                <a:gd name="T35" fmla="*/ 59 h 162"/>
                <a:gd name="T36" fmla="*/ 20 w 104"/>
                <a:gd name="T37" fmla="*/ 59 h 162"/>
                <a:gd name="T38" fmla="*/ 52 w 104"/>
                <a:gd name="T39" fmla="*/ 102 h 162"/>
                <a:gd name="T40" fmla="*/ 86 w 104"/>
                <a:gd name="T41" fmla="*/ 60 h 162"/>
                <a:gd name="T42" fmla="*/ 52 w 104"/>
                <a:gd name="T43" fmla="*/ 16 h 162"/>
                <a:gd name="T44" fmla="*/ 20 w 104"/>
                <a:gd name="T45" fmla="*/ 5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4" h="162">
                  <a:moveTo>
                    <a:pt x="50" y="118"/>
                  </a:moveTo>
                  <a:lnTo>
                    <a:pt x="50" y="118"/>
                  </a:lnTo>
                  <a:cubicBezTo>
                    <a:pt x="20" y="118"/>
                    <a:pt x="0" y="94"/>
                    <a:pt x="0" y="59"/>
                  </a:cubicBezTo>
                  <a:cubicBezTo>
                    <a:pt x="0" y="23"/>
                    <a:pt x="20" y="0"/>
                    <a:pt x="50" y="0"/>
                  </a:cubicBezTo>
                  <a:cubicBezTo>
                    <a:pt x="67" y="0"/>
                    <a:pt x="77" y="7"/>
                    <a:pt x="85" y="17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46"/>
                    <a:pt x="88" y="161"/>
                    <a:pt x="51" y="161"/>
                  </a:cubicBezTo>
                  <a:cubicBezTo>
                    <a:pt x="21" y="161"/>
                    <a:pt x="4" y="148"/>
                    <a:pt x="4" y="129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23" y="128"/>
                    <a:pt x="23" y="128"/>
                    <a:pt x="23" y="128"/>
                  </a:cubicBezTo>
                  <a:lnTo>
                    <a:pt x="23" y="128"/>
                  </a:lnTo>
                  <a:cubicBezTo>
                    <a:pt x="23" y="140"/>
                    <a:pt x="32" y="145"/>
                    <a:pt x="52" y="145"/>
                  </a:cubicBezTo>
                  <a:cubicBezTo>
                    <a:pt x="76" y="145"/>
                    <a:pt x="85" y="137"/>
                    <a:pt x="85" y="116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77" y="112"/>
                    <a:pt x="65" y="118"/>
                    <a:pt x="50" y="118"/>
                  </a:cubicBezTo>
                  <a:close/>
                  <a:moveTo>
                    <a:pt x="20" y="59"/>
                  </a:moveTo>
                  <a:lnTo>
                    <a:pt x="20" y="59"/>
                  </a:lnTo>
                  <a:cubicBezTo>
                    <a:pt x="20" y="86"/>
                    <a:pt x="32" y="102"/>
                    <a:pt x="52" y="102"/>
                  </a:cubicBezTo>
                  <a:cubicBezTo>
                    <a:pt x="75" y="102"/>
                    <a:pt x="86" y="88"/>
                    <a:pt x="86" y="60"/>
                  </a:cubicBezTo>
                  <a:cubicBezTo>
                    <a:pt x="86" y="31"/>
                    <a:pt x="75" y="16"/>
                    <a:pt x="52" y="16"/>
                  </a:cubicBezTo>
                  <a:cubicBezTo>
                    <a:pt x="31" y="16"/>
                    <a:pt x="20" y="31"/>
                    <a:pt x="20" y="59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3" name="Freeform 191"/>
            <p:cNvSpPr>
              <a:spLocks noChangeArrowheads="1"/>
            </p:cNvSpPr>
            <p:nvPr/>
          </p:nvSpPr>
          <p:spPr bwMode="auto">
            <a:xfrm>
              <a:off x="1487290" y="5246992"/>
              <a:ext cx="44464" cy="50023"/>
            </a:xfrm>
            <a:custGeom>
              <a:avLst/>
              <a:gdLst>
                <a:gd name="T0" fmla="*/ 36 w 107"/>
                <a:gd name="T1" fmla="*/ 118 h 119"/>
                <a:gd name="T2" fmla="*/ 36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70 w 107"/>
                <a:gd name="T9" fmla="*/ 45 h 119"/>
                <a:gd name="T10" fmla="*/ 75 w 107"/>
                <a:gd name="T11" fmla="*/ 33 h 119"/>
                <a:gd name="T12" fmla="*/ 50 w 107"/>
                <a:gd name="T13" fmla="*/ 16 h 119"/>
                <a:gd name="T14" fmla="*/ 23 w 107"/>
                <a:gd name="T15" fmla="*/ 37 h 119"/>
                <a:gd name="T16" fmla="*/ 5 w 107"/>
                <a:gd name="T17" fmla="*/ 37 h 119"/>
                <a:gd name="T18" fmla="*/ 5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6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39 w 107"/>
                <a:gd name="T47" fmla="*/ 102 h 119"/>
                <a:gd name="T48" fmla="*/ 75 w 107"/>
                <a:gd name="T49" fmla="*/ 75 h 119"/>
                <a:gd name="T50" fmla="*/ 75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6" y="118"/>
                  </a:moveTo>
                  <a:lnTo>
                    <a:pt x="36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2" y="53"/>
                    <a:pt x="38" y="50"/>
                  </a:cubicBezTo>
                  <a:cubicBezTo>
                    <a:pt x="54" y="48"/>
                    <a:pt x="64" y="48"/>
                    <a:pt x="70" y="45"/>
                  </a:cubicBezTo>
                  <a:cubicBezTo>
                    <a:pt x="75" y="43"/>
                    <a:pt x="75" y="40"/>
                    <a:pt x="75" y="33"/>
                  </a:cubicBezTo>
                  <a:cubicBezTo>
                    <a:pt x="75" y="21"/>
                    <a:pt x="67" y="16"/>
                    <a:pt x="50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5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2" y="116"/>
                    <a:pt x="99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4" y="112"/>
                    <a:pt x="52" y="118"/>
                    <a:pt x="36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6" y="67"/>
                    <a:pt x="20" y="74"/>
                    <a:pt x="20" y="84"/>
                  </a:cubicBezTo>
                  <a:cubicBezTo>
                    <a:pt x="20" y="95"/>
                    <a:pt x="27" y="102"/>
                    <a:pt x="39" y="102"/>
                  </a:cubicBezTo>
                  <a:cubicBezTo>
                    <a:pt x="60" y="102"/>
                    <a:pt x="75" y="90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4" name="Freeform 192"/>
            <p:cNvSpPr>
              <a:spLocks noChangeArrowheads="1"/>
            </p:cNvSpPr>
            <p:nvPr/>
          </p:nvSpPr>
          <p:spPr bwMode="auto">
            <a:xfrm>
              <a:off x="1539165" y="5246992"/>
              <a:ext cx="44464" cy="66696"/>
            </a:xfrm>
            <a:custGeom>
              <a:avLst/>
              <a:gdLst>
                <a:gd name="T0" fmla="*/ 0 w 104"/>
                <a:gd name="T1" fmla="*/ 3 h 160"/>
                <a:gd name="T2" fmla="*/ 0 w 104"/>
                <a:gd name="T3" fmla="*/ 3 h 160"/>
                <a:gd name="T4" fmla="*/ 18 w 104"/>
                <a:gd name="T5" fmla="*/ 3 h 160"/>
                <a:gd name="T6" fmla="*/ 18 w 104"/>
                <a:gd name="T7" fmla="*/ 18 h 160"/>
                <a:gd name="T8" fmla="*/ 54 w 104"/>
                <a:gd name="T9" fmla="*/ 0 h 160"/>
                <a:gd name="T10" fmla="*/ 103 w 104"/>
                <a:gd name="T11" fmla="*/ 59 h 160"/>
                <a:gd name="T12" fmla="*/ 54 w 104"/>
                <a:gd name="T13" fmla="*/ 118 h 160"/>
                <a:gd name="T14" fmla="*/ 18 w 104"/>
                <a:gd name="T15" fmla="*/ 101 h 160"/>
                <a:gd name="T16" fmla="*/ 18 w 104"/>
                <a:gd name="T17" fmla="*/ 159 h 160"/>
                <a:gd name="T18" fmla="*/ 0 w 104"/>
                <a:gd name="T19" fmla="*/ 159 h 160"/>
                <a:gd name="T20" fmla="*/ 0 w 104"/>
                <a:gd name="T21" fmla="*/ 3 h 160"/>
                <a:gd name="T22" fmla="*/ 51 w 104"/>
                <a:gd name="T23" fmla="*/ 102 h 160"/>
                <a:gd name="T24" fmla="*/ 51 w 104"/>
                <a:gd name="T25" fmla="*/ 102 h 160"/>
                <a:gd name="T26" fmla="*/ 83 w 104"/>
                <a:gd name="T27" fmla="*/ 57 h 160"/>
                <a:gd name="T28" fmla="*/ 50 w 104"/>
                <a:gd name="T29" fmla="*/ 16 h 160"/>
                <a:gd name="T30" fmla="*/ 18 w 104"/>
                <a:gd name="T31" fmla="*/ 60 h 160"/>
                <a:gd name="T32" fmla="*/ 51 w 104"/>
                <a:gd name="T33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0" y="3"/>
                  </a:moveTo>
                  <a:lnTo>
                    <a:pt x="0" y="3"/>
                  </a:ln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83" y="0"/>
                    <a:pt x="103" y="21"/>
                    <a:pt x="103" y="59"/>
                  </a:cubicBezTo>
                  <a:cubicBezTo>
                    <a:pt x="103" y="95"/>
                    <a:pt x="83" y="118"/>
                    <a:pt x="54" y="118"/>
                  </a:cubicBezTo>
                  <a:cubicBezTo>
                    <a:pt x="38" y="118"/>
                    <a:pt x="27" y="112"/>
                    <a:pt x="18" y="101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0" y="159"/>
                    <a:pt x="0" y="159"/>
                    <a:pt x="0" y="159"/>
                  </a:cubicBezTo>
                  <a:lnTo>
                    <a:pt x="0" y="3"/>
                  </a:lnTo>
                  <a:close/>
                  <a:moveTo>
                    <a:pt x="51" y="102"/>
                  </a:moveTo>
                  <a:lnTo>
                    <a:pt x="51" y="102"/>
                  </a:lnTo>
                  <a:cubicBezTo>
                    <a:pt x="71" y="102"/>
                    <a:pt x="83" y="86"/>
                    <a:pt x="83" y="57"/>
                  </a:cubicBezTo>
                  <a:cubicBezTo>
                    <a:pt x="83" y="32"/>
                    <a:pt x="71" y="16"/>
                    <a:pt x="50" y="16"/>
                  </a:cubicBezTo>
                  <a:cubicBezTo>
                    <a:pt x="29" y="16"/>
                    <a:pt x="18" y="32"/>
                    <a:pt x="18" y="60"/>
                  </a:cubicBezTo>
                  <a:cubicBezTo>
                    <a:pt x="18" y="88"/>
                    <a:pt x="28" y="102"/>
                    <a:pt x="51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5" name="Freeform 193"/>
            <p:cNvSpPr>
              <a:spLocks noChangeArrowheads="1"/>
            </p:cNvSpPr>
            <p:nvPr/>
          </p:nvSpPr>
          <p:spPr bwMode="auto">
            <a:xfrm>
              <a:off x="1592892" y="5230319"/>
              <a:ext cx="38907" cy="64843"/>
            </a:xfrm>
            <a:custGeom>
              <a:avLst/>
              <a:gdLst>
                <a:gd name="T0" fmla="*/ 75 w 94"/>
                <a:gd name="T1" fmla="*/ 85 h 155"/>
                <a:gd name="T2" fmla="*/ 75 w 94"/>
                <a:gd name="T3" fmla="*/ 85 h 155"/>
                <a:gd name="T4" fmla="*/ 52 w 94"/>
                <a:gd name="T5" fmla="*/ 56 h 155"/>
                <a:gd name="T6" fmla="*/ 19 w 94"/>
                <a:gd name="T7" fmla="*/ 88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7 h 155"/>
                <a:gd name="T18" fmla="*/ 54 w 94"/>
                <a:gd name="T19" fmla="*/ 40 h 155"/>
                <a:gd name="T20" fmla="*/ 88 w 94"/>
                <a:gd name="T21" fmla="*/ 54 h 155"/>
                <a:gd name="T22" fmla="*/ 93 w 94"/>
                <a:gd name="T23" fmla="*/ 81 h 155"/>
                <a:gd name="T24" fmla="*/ 93 w 94"/>
                <a:gd name="T25" fmla="*/ 87 h 155"/>
                <a:gd name="T26" fmla="*/ 93 w 94"/>
                <a:gd name="T27" fmla="*/ 154 h 155"/>
                <a:gd name="T28" fmla="*/ 75 w 94"/>
                <a:gd name="T29" fmla="*/ 154 h 155"/>
                <a:gd name="T30" fmla="*/ 75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8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6" y="46"/>
                    <a:pt x="38" y="40"/>
                    <a:pt x="54" y="40"/>
                  </a:cubicBezTo>
                  <a:cubicBezTo>
                    <a:pt x="71" y="40"/>
                    <a:pt x="82" y="45"/>
                    <a:pt x="88" y="54"/>
                  </a:cubicBezTo>
                  <a:cubicBezTo>
                    <a:pt x="93" y="62"/>
                    <a:pt x="93" y="71"/>
                    <a:pt x="93" y="81"/>
                  </a:cubicBezTo>
                  <a:cubicBezTo>
                    <a:pt x="93" y="83"/>
                    <a:pt x="93" y="84"/>
                    <a:pt x="93" y="87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6" name="Freeform 194"/>
            <p:cNvSpPr>
              <a:spLocks noChangeArrowheads="1"/>
            </p:cNvSpPr>
            <p:nvPr/>
          </p:nvSpPr>
          <p:spPr bwMode="auto">
            <a:xfrm>
              <a:off x="1641061" y="5246992"/>
              <a:ext cx="46318" cy="50023"/>
            </a:xfrm>
            <a:custGeom>
              <a:avLst/>
              <a:gdLst>
                <a:gd name="T0" fmla="*/ 54 w 109"/>
                <a:gd name="T1" fmla="*/ 0 h 119"/>
                <a:gd name="T2" fmla="*/ 54 w 109"/>
                <a:gd name="T3" fmla="*/ 0 h 119"/>
                <a:gd name="T4" fmla="*/ 108 w 109"/>
                <a:gd name="T5" fmla="*/ 59 h 119"/>
                <a:gd name="T6" fmla="*/ 54 w 109"/>
                <a:gd name="T7" fmla="*/ 118 h 119"/>
                <a:gd name="T8" fmla="*/ 0 w 109"/>
                <a:gd name="T9" fmla="*/ 59 h 119"/>
                <a:gd name="T10" fmla="*/ 54 w 109"/>
                <a:gd name="T11" fmla="*/ 0 h 119"/>
                <a:gd name="T12" fmla="*/ 54 w 109"/>
                <a:gd name="T13" fmla="*/ 102 h 119"/>
                <a:gd name="T14" fmla="*/ 54 w 109"/>
                <a:gd name="T15" fmla="*/ 102 h 119"/>
                <a:gd name="T16" fmla="*/ 89 w 109"/>
                <a:gd name="T17" fmla="*/ 59 h 119"/>
                <a:gd name="T18" fmla="*/ 54 w 109"/>
                <a:gd name="T19" fmla="*/ 16 h 119"/>
                <a:gd name="T20" fmla="*/ 20 w 109"/>
                <a:gd name="T21" fmla="*/ 59 h 119"/>
                <a:gd name="T22" fmla="*/ 54 w 109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19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8" y="21"/>
                    <a:pt x="108" y="59"/>
                  </a:cubicBezTo>
                  <a:cubicBezTo>
                    <a:pt x="108" y="96"/>
                    <a:pt x="88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9" y="86"/>
                    <a:pt x="89" y="59"/>
                  </a:cubicBezTo>
                  <a:cubicBezTo>
                    <a:pt x="89" y="31"/>
                    <a:pt x="76" y="16"/>
                    <a:pt x="54" y="16"/>
                  </a:cubicBezTo>
                  <a:cubicBezTo>
                    <a:pt x="33" y="16"/>
                    <a:pt x="20" y="31"/>
                    <a:pt x="20" y="59"/>
                  </a:cubicBezTo>
                  <a:cubicBezTo>
                    <a:pt x="20" y="86"/>
                    <a:pt x="33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7" name="Freeform 195"/>
            <p:cNvSpPr>
              <a:spLocks noChangeArrowheads="1"/>
            </p:cNvSpPr>
            <p:nvPr/>
          </p:nvSpPr>
          <p:spPr bwMode="auto">
            <a:xfrm>
              <a:off x="1696642" y="5246992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3 w 95"/>
                <a:gd name="T5" fmla="*/ 16 h 115"/>
                <a:gd name="T6" fmla="*/ 19 w 95"/>
                <a:gd name="T7" fmla="*/ 50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8 w 95"/>
                <a:gd name="T15" fmla="*/ 2 h 115"/>
                <a:gd name="T16" fmla="*/ 18 w 95"/>
                <a:gd name="T17" fmla="*/ 18 h 115"/>
                <a:gd name="T18" fmla="*/ 55 w 95"/>
                <a:gd name="T19" fmla="*/ 0 h 115"/>
                <a:gd name="T20" fmla="*/ 89 w 95"/>
                <a:gd name="T21" fmla="*/ 14 h 115"/>
                <a:gd name="T22" fmla="*/ 94 w 95"/>
                <a:gd name="T23" fmla="*/ 41 h 115"/>
                <a:gd name="T24" fmla="*/ 94 w 95"/>
                <a:gd name="T25" fmla="*/ 47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5"/>
                    <a:pt x="70" y="16"/>
                    <a:pt x="53" y="16"/>
                  </a:cubicBezTo>
                  <a:cubicBezTo>
                    <a:pt x="32" y="16"/>
                    <a:pt x="19" y="28"/>
                    <a:pt x="19" y="50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4"/>
                  </a:cubicBezTo>
                  <a:cubicBezTo>
                    <a:pt x="94" y="22"/>
                    <a:pt x="94" y="31"/>
                    <a:pt x="94" y="41"/>
                  </a:cubicBezTo>
                  <a:cubicBezTo>
                    <a:pt x="94" y="43"/>
                    <a:pt x="94" y="44"/>
                    <a:pt x="94" y="47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8" name="Freeform 196"/>
            <p:cNvSpPr>
              <a:spLocks noChangeArrowheads="1"/>
            </p:cNvSpPr>
            <p:nvPr/>
          </p:nvSpPr>
          <p:spPr bwMode="auto">
            <a:xfrm>
              <a:off x="1744811" y="5246992"/>
              <a:ext cx="42612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3084299" y="5230319"/>
            <a:ext cx="327923" cy="66696"/>
            <a:chOff x="3084299" y="5230319"/>
            <a:chExt cx="327923" cy="66696"/>
          </a:xfrm>
        </p:grpSpPr>
        <p:sp>
          <p:nvSpPr>
            <p:cNvPr id="3269" name="Freeform 197"/>
            <p:cNvSpPr>
              <a:spLocks noChangeArrowheads="1"/>
            </p:cNvSpPr>
            <p:nvPr/>
          </p:nvSpPr>
          <p:spPr bwMode="auto">
            <a:xfrm>
              <a:off x="3084299" y="5230319"/>
              <a:ext cx="51875" cy="64843"/>
            </a:xfrm>
            <a:custGeom>
              <a:avLst/>
              <a:gdLst>
                <a:gd name="T0" fmla="*/ 0 w 123"/>
                <a:gd name="T1" fmla="*/ 0 h 155"/>
                <a:gd name="T2" fmla="*/ 21 w 123"/>
                <a:gd name="T3" fmla="*/ 0 h 155"/>
                <a:gd name="T4" fmla="*/ 21 w 123"/>
                <a:gd name="T5" fmla="*/ 64 h 155"/>
                <a:gd name="T6" fmla="*/ 101 w 123"/>
                <a:gd name="T7" fmla="*/ 64 h 155"/>
                <a:gd name="T8" fmla="*/ 101 w 123"/>
                <a:gd name="T9" fmla="*/ 0 h 155"/>
                <a:gd name="T10" fmla="*/ 122 w 123"/>
                <a:gd name="T11" fmla="*/ 0 h 155"/>
                <a:gd name="T12" fmla="*/ 122 w 123"/>
                <a:gd name="T13" fmla="*/ 154 h 155"/>
                <a:gd name="T14" fmla="*/ 101 w 123"/>
                <a:gd name="T15" fmla="*/ 154 h 155"/>
                <a:gd name="T16" fmla="*/ 101 w 123"/>
                <a:gd name="T17" fmla="*/ 81 h 155"/>
                <a:gd name="T18" fmla="*/ 21 w 123"/>
                <a:gd name="T19" fmla="*/ 81 h 155"/>
                <a:gd name="T20" fmla="*/ 21 w 123"/>
                <a:gd name="T21" fmla="*/ 154 h 155"/>
                <a:gd name="T22" fmla="*/ 0 w 123"/>
                <a:gd name="T23" fmla="*/ 154 h 155"/>
                <a:gd name="T24" fmla="*/ 0 w 12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21" y="0"/>
                  </a:lnTo>
                  <a:lnTo>
                    <a:pt x="21" y="64"/>
                  </a:lnTo>
                  <a:lnTo>
                    <a:pt x="101" y="6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22" y="154"/>
                  </a:lnTo>
                  <a:lnTo>
                    <a:pt x="101" y="154"/>
                  </a:lnTo>
                  <a:lnTo>
                    <a:pt x="101" y="81"/>
                  </a:lnTo>
                  <a:lnTo>
                    <a:pt x="21" y="81"/>
                  </a:lnTo>
                  <a:lnTo>
                    <a:pt x="21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0" name="Freeform 198"/>
            <p:cNvSpPr>
              <a:spLocks noChangeArrowheads="1"/>
            </p:cNvSpPr>
            <p:nvPr/>
          </p:nvSpPr>
          <p:spPr bwMode="auto">
            <a:xfrm>
              <a:off x="3147290" y="5246992"/>
              <a:ext cx="42611" cy="50023"/>
            </a:xfrm>
            <a:custGeom>
              <a:avLst/>
              <a:gdLst>
                <a:gd name="T0" fmla="*/ 99 w 102"/>
                <a:gd name="T1" fmla="*/ 79 h 119"/>
                <a:gd name="T2" fmla="*/ 99 w 102"/>
                <a:gd name="T3" fmla="*/ 79 h 119"/>
                <a:gd name="T4" fmla="*/ 50 w 102"/>
                <a:gd name="T5" fmla="*/ 118 h 119"/>
                <a:gd name="T6" fmla="*/ 0 w 102"/>
                <a:gd name="T7" fmla="*/ 60 h 119"/>
                <a:gd name="T8" fmla="*/ 50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0 w 102"/>
                <a:gd name="T19" fmla="*/ 79 h 119"/>
                <a:gd name="T20" fmla="*/ 99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8" y="102"/>
                    <a:pt x="78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2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1" name="Freeform 199"/>
            <p:cNvSpPr>
              <a:spLocks noChangeArrowheads="1"/>
            </p:cNvSpPr>
            <p:nvPr/>
          </p:nvSpPr>
          <p:spPr bwMode="auto">
            <a:xfrm>
              <a:off x="3195460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9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50 w 107"/>
                <a:gd name="T21" fmla="*/ 0 h 119"/>
                <a:gd name="T22" fmla="*/ 94 w 107"/>
                <a:gd name="T23" fmla="*/ 34 h 119"/>
                <a:gd name="T24" fmla="*/ 94 w 107"/>
                <a:gd name="T25" fmla="*/ 90 h 119"/>
                <a:gd name="T26" fmla="*/ 101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5 w 107"/>
                <a:gd name="T33" fmla="*/ 117 h 119"/>
                <a:gd name="T34" fmla="*/ 76 w 107"/>
                <a:gd name="T35" fmla="*/ 101 h 119"/>
                <a:gd name="T36" fmla="*/ 76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20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5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50" y="0"/>
                  </a:cubicBezTo>
                  <a:cubicBezTo>
                    <a:pt x="80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1" y="102"/>
                  </a:cubicBezTo>
                  <a:cubicBezTo>
                    <a:pt x="102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3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3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2" name="Freeform 200"/>
            <p:cNvSpPr>
              <a:spLocks noChangeArrowheads="1"/>
            </p:cNvSpPr>
            <p:nvPr/>
          </p:nvSpPr>
          <p:spPr bwMode="auto">
            <a:xfrm>
              <a:off x="3243629" y="5230319"/>
              <a:ext cx="44464" cy="66696"/>
            </a:xfrm>
            <a:custGeom>
              <a:avLst/>
              <a:gdLst>
                <a:gd name="T0" fmla="*/ 104 w 105"/>
                <a:gd name="T1" fmla="*/ 154 h 158"/>
                <a:gd name="T2" fmla="*/ 104 w 105"/>
                <a:gd name="T3" fmla="*/ 154 h 158"/>
                <a:gd name="T4" fmla="*/ 85 w 105"/>
                <a:gd name="T5" fmla="*/ 154 h 158"/>
                <a:gd name="T6" fmla="*/ 85 w 105"/>
                <a:gd name="T7" fmla="*/ 140 h 158"/>
                <a:gd name="T8" fmla="*/ 49 w 105"/>
                <a:gd name="T9" fmla="*/ 157 h 158"/>
                <a:gd name="T10" fmla="*/ 0 w 105"/>
                <a:gd name="T11" fmla="*/ 98 h 158"/>
                <a:gd name="T12" fmla="*/ 49 w 105"/>
                <a:gd name="T13" fmla="*/ 39 h 158"/>
                <a:gd name="T14" fmla="*/ 85 w 105"/>
                <a:gd name="T15" fmla="*/ 55 h 158"/>
                <a:gd name="T16" fmla="*/ 85 w 105"/>
                <a:gd name="T17" fmla="*/ 0 h 158"/>
                <a:gd name="T18" fmla="*/ 104 w 105"/>
                <a:gd name="T19" fmla="*/ 0 h 158"/>
                <a:gd name="T20" fmla="*/ 104 w 105"/>
                <a:gd name="T21" fmla="*/ 154 h 158"/>
                <a:gd name="T22" fmla="*/ 53 w 105"/>
                <a:gd name="T23" fmla="*/ 55 h 158"/>
                <a:gd name="T24" fmla="*/ 53 w 105"/>
                <a:gd name="T25" fmla="*/ 55 h 158"/>
                <a:gd name="T26" fmla="*/ 20 w 105"/>
                <a:gd name="T27" fmla="*/ 100 h 158"/>
                <a:gd name="T28" fmla="*/ 53 w 105"/>
                <a:gd name="T29" fmla="*/ 141 h 158"/>
                <a:gd name="T30" fmla="*/ 86 w 105"/>
                <a:gd name="T31" fmla="*/ 97 h 158"/>
                <a:gd name="T32" fmla="*/ 53 w 105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104" y="154"/>
                  </a:moveTo>
                  <a:lnTo>
                    <a:pt x="104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40"/>
                    <a:pt x="85" y="140"/>
                    <a:pt x="85" y="140"/>
                  </a:cubicBezTo>
                  <a:cubicBezTo>
                    <a:pt x="76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2"/>
                    <a:pt x="20" y="39"/>
                    <a:pt x="49" y="39"/>
                  </a:cubicBezTo>
                  <a:cubicBezTo>
                    <a:pt x="65" y="39"/>
                    <a:pt x="77" y="44"/>
                    <a:pt x="85" y="5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104" y="154"/>
                  </a:lnTo>
                  <a:close/>
                  <a:moveTo>
                    <a:pt x="53" y="55"/>
                  </a:moveTo>
                  <a:lnTo>
                    <a:pt x="53" y="55"/>
                  </a:lnTo>
                  <a:cubicBezTo>
                    <a:pt x="32" y="55"/>
                    <a:pt x="20" y="71"/>
                    <a:pt x="20" y="100"/>
                  </a:cubicBezTo>
                  <a:cubicBezTo>
                    <a:pt x="20" y="125"/>
                    <a:pt x="32" y="141"/>
                    <a:pt x="53" y="141"/>
                  </a:cubicBezTo>
                  <a:cubicBezTo>
                    <a:pt x="74" y="141"/>
                    <a:pt x="86" y="125"/>
                    <a:pt x="86" y="97"/>
                  </a:cubicBezTo>
                  <a:cubicBezTo>
                    <a:pt x="86" y="70"/>
                    <a:pt x="75" y="55"/>
                    <a:pt x="53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3" name="Freeform 201"/>
            <p:cNvSpPr>
              <a:spLocks noChangeArrowheads="1"/>
            </p:cNvSpPr>
            <p:nvPr/>
          </p:nvSpPr>
          <p:spPr bwMode="auto">
            <a:xfrm>
              <a:off x="3297356" y="5246992"/>
              <a:ext cx="38907" cy="50023"/>
            </a:xfrm>
            <a:custGeom>
              <a:avLst/>
              <a:gdLst>
                <a:gd name="T0" fmla="*/ 19 w 93"/>
                <a:gd name="T1" fmla="*/ 79 h 119"/>
                <a:gd name="T2" fmla="*/ 19 w 93"/>
                <a:gd name="T3" fmla="*/ 79 h 119"/>
                <a:gd name="T4" fmla="*/ 47 w 93"/>
                <a:gd name="T5" fmla="*/ 102 h 119"/>
                <a:gd name="T6" fmla="*/ 73 w 93"/>
                <a:gd name="T7" fmla="*/ 84 h 119"/>
                <a:gd name="T8" fmla="*/ 56 w 93"/>
                <a:gd name="T9" fmla="*/ 68 h 119"/>
                <a:gd name="T10" fmla="*/ 35 w 93"/>
                <a:gd name="T11" fmla="*/ 63 h 119"/>
                <a:gd name="T12" fmla="*/ 3 w 93"/>
                <a:gd name="T13" fmla="*/ 32 h 119"/>
                <a:gd name="T14" fmla="*/ 45 w 93"/>
                <a:gd name="T15" fmla="*/ 0 h 119"/>
                <a:gd name="T16" fmla="*/ 88 w 93"/>
                <a:gd name="T17" fmla="*/ 34 h 119"/>
                <a:gd name="T18" fmla="*/ 88 w 93"/>
                <a:gd name="T19" fmla="*/ 34 h 119"/>
                <a:gd name="T20" fmla="*/ 71 w 93"/>
                <a:gd name="T21" fmla="*/ 34 h 119"/>
                <a:gd name="T22" fmla="*/ 45 w 93"/>
                <a:gd name="T23" fmla="*/ 15 h 119"/>
                <a:gd name="T24" fmla="*/ 22 w 93"/>
                <a:gd name="T25" fmla="*/ 31 h 119"/>
                <a:gd name="T26" fmla="*/ 40 w 93"/>
                <a:gd name="T27" fmla="*/ 45 h 119"/>
                <a:gd name="T28" fmla="*/ 58 w 93"/>
                <a:gd name="T29" fmla="*/ 50 h 119"/>
                <a:gd name="T30" fmla="*/ 92 w 93"/>
                <a:gd name="T31" fmla="*/ 82 h 119"/>
                <a:gd name="T32" fmla="*/ 45 w 93"/>
                <a:gd name="T33" fmla="*/ 118 h 119"/>
                <a:gd name="T34" fmla="*/ 0 w 93"/>
                <a:gd name="T35" fmla="*/ 79 h 119"/>
                <a:gd name="T36" fmla="*/ 19 w 93"/>
                <a:gd name="T37" fmla="*/ 7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3" h="119">
                  <a:moveTo>
                    <a:pt x="19" y="79"/>
                  </a:moveTo>
                  <a:lnTo>
                    <a:pt x="19" y="79"/>
                  </a:lnTo>
                  <a:cubicBezTo>
                    <a:pt x="20" y="93"/>
                    <a:pt x="29" y="102"/>
                    <a:pt x="47" y="102"/>
                  </a:cubicBezTo>
                  <a:cubicBezTo>
                    <a:pt x="64" y="102"/>
                    <a:pt x="73" y="94"/>
                    <a:pt x="73" y="84"/>
                  </a:cubicBezTo>
                  <a:cubicBezTo>
                    <a:pt x="73" y="75"/>
                    <a:pt x="68" y="71"/>
                    <a:pt x="56" y="68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3"/>
                    <a:pt x="19" y="0"/>
                    <a:pt x="45" y="0"/>
                  </a:cubicBezTo>
                  <a:cubicBezTo>
                    <a:pt x="72" y="0"/>
                    <a:pt x="88" y="13"/>
                    <a:pt x="88" y="34"/>
                  </a:cubicBezTo>
                  <a:lnTo>
                    <a:pt x="88" y="34"/>
                  </a:lnTo>
                  <a:cubicBezTo>
                    <a:pt x="71" y="34"/>
                    <a:pt x="71" y="34"/>
                    <a:pt x="71" y="34"/>
                  </a:cubicBezTo>
                  <a:cubicBezTo>
                    <a:pt x="70" y="23"/>
                    <a:pt x="60" y="15"/>
                    <a:pt x="45" y="15"/>
                  </a:cubicBezTo>
                  <a:cubicBezTo>
                    <a:pt x="30" y="15"/>
                    <a:pt x="22" y="21"/>
                    <a:pt x="22" y="31"/>
                  </a:cubicBezTo>
                  <a:cubicBezTo>
                    <a:pt x="22" y="39"/>
                    <a:pt x="28" y="42"/>
                    <a:pt x="40" y="45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80" y="55"/>
                    <a:pt x="92" y="62"/>
                    <a:pt x="92" y="82"/>
                  </a:cubicBezTo>
                  <a:cubicBezTo>
                    <a:pt x="92" y="105"/>
                    <a:pt x="75" y="118"/>
                    <a:pt x="45" y="118"/>
                  </a:cubicBezTo>
                  <a:cubicBezTo>
                    <a:pt x="17" y="118"/>
                    <a:pt x="1" y="104"/>
                    <a:pt x="0" y="79"/>
                  </a:cubicBezTo>
                  <a:lnTo>
                    <a:pt x="19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4" name="Freeform 202"/>
            <p:cNvSpPr>
              <a:spLocks noChangeArrowheads="1"/>
            </p:cNvSpPr>
            <p:nvPr/>
          </p:nvSpPr>
          <p:spPr bwMode="auto">
            <a:xfrm>
              <a:off x="3341821" y="5246992"/>
              <a:ext cx="42612" cy="50023"/>
            </a:xfrm>
            <a:custGeom>
              <a:avLst/>
              <a:gdLst>
                <a:gd name="T0" fmla="*/ 100 w 102"/>
                <a:gd name="T1" fmla="*/ 79 h 119"/>
                <a:gd name="T2" fmla="*/ 100 w 102"/>
                <a:gd name="T3" fmla="*/ 79 h 119"/>
                <a:gd name="T4" fmla="*/ 51 w 102"/>
                <a:gd name="T5" fmla="*/ 118 h 119"/>
                <a:gd name="T6" fmla="*/ 0 w 102"/>
                <a:gd name="T7" fmla="*/ 60 h 119"/>
                <a:gd name="T8" fmla="*/ 51 w 102"/>
                <a:gd name="T9" fmla="*/ 0 h 119"/>
                <a:gd name="T10" fmla="*/ 101 w 102"/>
                <a:gd name="T11" fmla="*/ 56 h 119"/>
                <a:gd name="T12" fmla="*/ 101 w 102"/>
                <a:gd name="T13" fmla="*/ 64 h 119"/>
                <a:gd name="T14" fmla="*/ 20 w 102"/>
                <a:gd name="T15" fmla="*/ 64 h 119"/>
                <a:gd name="T16" fmla="*/ 52 w 102"/>
                <a:gd name="T17" fmla="*/ 102 h 119"/>
                <a:gd name="T18" fmla="*/ 81 w 102"/>
                <a:gd name="T19" fmla="*/ 79 h 119"/>
                <a:gd name="T20" fmla="*/ 100 w 102"/>
                <a:gd name="T21" fmla="*/ 79 h 119"/>
                <a:gd name="T22" fmla="*/ 81 w 102"/>
                <a:gd name="T23" fmla="*/ 49 h 119"/>
                <a:gd name="T24" fmla="*/ 81 w 102"/>
                <a:gd name="T25" fmla="*/ 49 h 119"/>
                <a:gd name="T26" fmla="*/ 51 w 102"/>
                <a:gd name="T27" fmla="*/ 16 h 119"/>
                <a:gd name="T28" fmla="*/ 20 w 102"/>
                <a:gd name="T29" fmla="*/ 49 h 119"/>
                <a:gd name="T30" fmla="*/ 81 w 102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9">
                  <a:moveTo>
                    <a:pt x="100" y="79"/>
                  </a:moveTo>
                  <a:lnTo>
                    <a:pt x="100" y="79"/>
                  </a:lnTo>
                  <a:cubicBezTo>
                    <a:pt x="96" y="104"/>
                    <a:pt x="77" y="118"/>
                    <a:pt x="51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1" y="0"/>
                  </a:cubicBezTo>
                  <a:cubicBezTo>
                    <a:pt x="83" y="0"/>
                    <a:pt x="101" y="19"/>
                    <a:pt x="101" y="56"/>
                  </a:cubicBezTo>
                  <a:cubicBezTo>
                    <a:pt x="101" y="59"/>
                    <a:pt x="101" y="62"/>
                    <a:pt x="101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88"/>
                    <a:pt x="33" y="102"/>
                    <a:pt x="52" y="102"/>
                  </a:cubicBezTo>
                  <a:cubicBezTo>
                    <a:pt x="68" y="102"/>
                    <a:pt x="78" y="93"/>
                    <a:pt x="81" y="79"/>
                  </a:cubicBezTo>
                  <a:lnTo>
                    <a:pt x="100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6"/>
                    <a:pt x="51" y="16"/>
                  </a:cubicBezTo>
                  <a:cubicBezTo>
                    <a:pt x="33" y="16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5" name="Freeform 203"/>
            <p:cNvSpPr>
              <a:spLocks noChangeArrowheads="1"/>
            </p:cNvSpPr>
            <p:nvPr/>
          </p:nvSpPr>
          <p:spPr bwMode="auto">
            <a:xfrm>
              <a:off x="3388138" y="5235876"/>
              <a:ext cx="24084" cy="61139"/>
            </a:xfrm>
            <a:custGeom>
              <a:avLst/>
              <a:gdLst>
                <a:gd name="T0" fmla="*/ 45 w 56"/>
                <a:gd name="T1" fmla="*/ 129 h 146"/>
                <a:gd name="T2" fmla="*/ 45 w 56"/>
                <a:gd name="T3" fmla="*/ 129 h 146"/>
                <a:gd name="T4" fmla="*/ 55 w 56"/>
                <a:gd name="T5" fmla="*/ 128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2 h 146"/>
                <a:gd name="T18" fmla="*/ 16 w 56"/>
                <a:gd name="T19" fmla="*/ 32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2 h 146"/>
                <a:gd name="T26" fmla="*/ 55 w 56"/>
                <a:gd name="T27" fmla="*/ 32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9"/>
                  </a:moveTo>
                  <a:lnTo>
                    <a:pt x="45" y="129"/>
                  </a:lnTo>
                  <a:cubicBezTo>
                    <a:pt x="47" y="129"/>
                    <a:pt x="51" y="128"/>
                    <a:pt x="55" y="128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4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9"/>
                    <a:pt x="45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3969879" y="5228466"/>
            <a:ext cx="311250" cy="68550"/>
            <a:chOff x="3969879" y="5228466"/>
            <a:chExt cx="311250" cy="68550"/>
          </a:xfrm>
        </p:grpSpPr>
        <p:sp>
          <p:nvSpPr>
            <p:cNvPr id="3276" name="Freeform 204"/>
            <p:cNvSpPr>
              <a:spLocks noChangeArrowheads="1"/>
            </p:cNvSpPr>
            <p:nvPr/>
          </p:nvSpPr>
          <p:spPr bwMode="auto">
            <a:xfrm>
              <a:off x="3969879" y="5228466"/>
              <a:ext cx="57432" cy="68550"/>
            </a:xfrm>
            <a:custGeom>
              <a:avLst/>
              <a:gdLst>
                <a:gd name="T0" fmla="*/ 135 w 136"/>
                <a:gd name="T1" fmla="*/ 101 h 163"/>
                <a:gd name="T2" fmla="*/ 135 w 136"/>
                <a:gd name="T3" fmla="*/ 101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0 h 163"/>
                <a:gd name="T12" fmla="*/ 113 w 136"/>
                <a:gd name="T13" fmla="*/ 50 h 163"/>
                <a:gd name="T14" fmla="*/ 71 w 136"/>
                <a:gd name="T15" fmla="*/ 19 h 163"/>
                <a:gd name="T16" fmla="*/ 21 w 136"/>
                <a:gd name="T17" fmla="*/ 81 h 163"/>
                <a:gd name="T18" fmla="*/ 70 w 136"/>
                <a:gd name="T19" fmla="*/ 144 h 163"/>
                <a:gd name="T20" fmla="*/ 114 w 136"/>
                <a:gd name="T21" fmla="*/ 101 h 163"/>
                <a:gd name="T22" fmla="*/ 135 w 136"/>
                <a:gd name="T23" fmla="*/ 10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1"/>
                  </a:moveTo>
                  <a:lnTo>
                    <a:pt x="135" y="101"/>
                  </a:lnTo>
                  <a:cubicBezTo>
                    <a:pt x="133" y="138"/>
                    <a:pt x="106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6" y="0"/>
                    <a:pt x="130" y="20"/>
                    <a:pt x="134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09" y="30"/>
                    <a:pt x="94" y="19"/>
                    <a:pt x="71" y="19"/>
                  </a:cubicBezTo>
                  <a:cubicBezTo>
                    <a:pt x="40" y="19"/>
                    <a:pt x="21" y="42"/>
                    <a:pt x="21" y="81"/>
                  </a:cubicBezTo>
                  <a:cubicBezTo>
                    <a:pt x="21" y="120"/>
                    <a:pt x="41" y="144"/>
                    <a:pt x="70" y="144"/>
                  </a:cubicBezTo>
                  <a:cubicBezTo>
                    <a:pt x="95" y="144"/>
                    <a:pt x="113" y="127"/>
                    <a:pt x="114" y="101"/>
                  </a:cubicBezTo>
                  <a:lnTo>
                    <a:pt x="135" y="101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" name="Freeform 205"/>
            <p:cNvSpPr>
              <a:spLocks noChangeArrowheads="1"/>
            </p:cNvSpPr>
            <p:nvPr/>
          </p:nvSpPr>
          <p:spPr bwMode="auto">
            <a:xfrm>
              <a:off x="4032870" y="5246992"/>
              <a:ext cx="44464" cy="50023"/>
            </a:xfrm>
            <a:custGeom>
              <a:avLst/>
              <a:gdLst>
                <a:gd name="T0" fmla="*/ 37 w 106"/>
                <a:gd name="T1" fmla="*/ 118 h 119"/>
                <a:gd name="T2" fmla="*/ 37 w 106"/>
                <a:gd name="T3" fmla="*/ 118 h 119"/>
                <a:gd name="T4" fmla="*/ 0 w 106"/>
                <a:gd name="T5" fmla="*/ 85 h 119"/>
                <a:gd name="T6" fmla="*/ 39 w 106"/>
                <a:gd name="T7" fmla="*/ 50 h 119"/>
                <a:gd name="T8" fmla="*/ 69 w 106"/>
                <a:gd name="T9" fmla="*/ 45 h 119"/>
                <a:gd name="T10" fmla="*/ 74 w 106"/>
                <a:gd name="T11" fmla="*/ 33 h 119"/>
                <a:gd name="T12" fmla="*/ 49 w 106"/>
                <a:gd name="T13" fmla="*/ 16 h 119"/>
                <a:gd name="T14" fmla="*/ 23 w 106"/>
                <a:gd name="T15" fmla="*/ 37 h 119"/>
                <a:gd name="T16" fmla="*/ 5 w 106"/>
                <a:gd name="T17" fmla="*/ 37 h 119"/>
                <a:gd name="T18" fmla="*/ 5 w 106"/>
                <a:gd name="T19" fmla="*/ 36 h 119"/>
                <a:gd name="T20" fmla="*/ 50 w 106"/>
                <a:gd name="T21" fmla="*/ 0 h 119"/>
                <a:gd name="T22" fmla="*/ 94 w 106"/>
                <a:gd name="T23" fmla="*/ 34 h 119"/>
                <a:gd name="T24" fmla="*/ 94 w 106"/>
                <a:gd name="T25" fmla="*/ 90 h 119"/>
                <a:gd name="T26" fmla="*/ 100 w 106"/>
                <a:gd name="T27" fmla="*/ 102 h 119"/>
                <a:gd name="T28" fmla="*/ 105 w 106"/>
                <a:gd name="T29" fmla="*/ 101 h 119"/>
                <a:gd name="T30" fmla="*/ 105 w 106"/>
                <a:gd name="T31" fmla="*/ 115 h 119"/>
                <a:gd name="T32" fmla="*/ 95 w 106"/>
                <a:gd name="T33" fmla="*/ 117 h 119"/>
                <a:gd name="T34" fmla="*/ 76 w 106"/>
                <a:gd name="T35" fmla="*/ 101 h 119"/>
                <a:gd name="T36" fmla="*/ 76 w 106"/>
                <a:gd name="T37" fmla="*/ 100 h 119"/>
                <a:gd name="T38" fmla="*/ 37 w 106"/>
                <a:gd name="T39" fmla="*/ 118 h 119"/>
                <a:gd name="T40" fmla="*/ 39 w 106"/>
                <a:gd name="T41" fmla="*/ 65 h 119"/>
                <a:gd name="T42" fmla="*/ 39 w 106"/>
                <a:gd name="T43" fmla="*/ 65 h 119"/>
                <a:gd name="T44" fmla="*/ 20 w 106"/>
                <a:gd name="T45" fmla="*/ 84 h 119"/>
                <a:gd name="T46" fmla="*/ 40 w 106"/>
                <a:gd name="T47" fmla="*/ 102 h 119"/>
                <a:gd name="T48" fmla="*/ 74 w 106"/>
                <a:gd name="T49" fmla="*/ 75 h 119"/>
                <a:gd name="T50" fmla="*/ 74 w 106"/>
                <a:gd name="T51" fmla="*/ 58 h 119"/>
                <a:gd name="T52" fmla="*/ 39 w 106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19">
                  <a:moveTo>
                    <a:pt x="37" y="118"/>
                  </a:moveTo>
                  <a:lnTo>
                    <a:pt x="37" y="118"/>
                  </a:lnTo>
                  <a:cubicBezTo>
                    <a:pt x="14" y="118"/>
                    <a:pt x="0" y="106"/>
                    <a:pt x="0" y="85"/>
                  </a:cubicBezTo>
                  <a:cubicBezTo>
                    <a:pt x="0" y="64"/>
                    <a:pt x="13" y="53"/>
                    <a:pt x="39" y="50"/>
                  </a:cubicBezTo>
                  <a:cubicBezTo>
                    <a:pt x="54" y="48"/>
                    <a:pt x="65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1" y="16"/>
                    <a:pt x="23" y="24"/>
                    <a:pt x="23" y="37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5" y="36"/>
                  </a:lnTo>
                  <a:cubicBezTo>
                    <a:pt x="5" y="13"/>
                    <a:pt x="22" y="0"/>
                    <a:pt x="50" y="0"/>
                  </a:cubicBezTo>
                  <a:cubicBezTo>
                    <a:pt x="79" y="0"/>
                    <a:pt x="94" y="10"/>
                    <a:pt x="94" y="34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7"/>
                    <a:pt x="94" y="102"/>
                    <a:pt x="100" y="102"/>
                  </a:cubicBezTo>
                  <a:cubicBezTo>
                    <a:pt x="102" y="102"/>
                    <a:pt x="103" y="101"/>
                    <a:pt x="105" y="101"/>
                  </a:cubicBezTo>
                  <a:cubicBezTo>
                    <a:pt x="105" y="115"/>
                    <a:pt x="105" y="115"/>
                    <a:pt x="105" y="115"/>
                  </a:cubicBezTo>
                  <a:cubicBezTo>
                    <a:pt x="101" y="116"/>
                    <a:pt x="98" y="117"/>
                    <a:pt x="95" y="117"/>
                  </a:cubicBezTo>
                  <a:cubicBezTo>
                    <a:pt x="82" y="117"/>
                    <a:pt x="76" y="111"/>
                    <a:pt x="76" y="101"/>
                  </a:cubicBezTo>
                  <a:lnTo>
                    <a:pt x="76" y="100"/>
                  </a:lnTo>
                  <a:cubicBezTo>
                    <a:pt x="65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20" y="74"/>
                    <a:pt x="20" y="84"/>
                  </a:cubicBezTo>
                  <a:cubicBezTo>
                    <a:pt x="20" y="95"/>
                    <a:pt x="26" y="102"/>
                    <a:pt x="40" y="102"/>
                  </a:cubicBezTo>
                  <a:cubicBezTo>
                    <a:pt x="61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2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" name="Freeform 206"/>
            <p:cNvSpPr>
              <a:spLocks noChangeArrowheads="1"/>
            </p:cNvSpPr>
            <p:nvPr/>
          </p:nvSpPr>
          <p:spPr bwMode="auto">
            <a:xfrm>
              <a:off x="4084745" y="5246992"/>
              <a:ext cx="64843" cy="48170"/>
            </a:xfrm>
            <a:custGeom>
              <a:avLst/>
              <a:gdLst>
                <a:gd name="T0" fmla="*/ 135 w 156"/>
                <a:gd name="T1" fmla="*/ 45 h 115"/>
                <a:gd name="T2" fmla="*/ 135 w 156"/>
                <a:gd name="T3" fmla="*/ 45 h 115"/>
                <a:gd name="T4" fmla="*/ 116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8 w 156"/>
                <a:gd name="T11" fmla="*/ 114 h 115"/>
                <a:gd name="T12" fmla="*/ 68 w 156"/>
                <a:gd name="T13" fmla="*/ 45 h 115"/>
                <a:gd name="T14" fmla="*/ 47 w 156"/>
                <a:gd name="T15" fmla="*/ 15 h 115"/>
                <a:gd name="T16" fmla="*/ 19 w 156"/>
                <a:gd name="T17" fmla="*/ 48 h 115"/>
                <a:gd name="T18" fmla="*/ 19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8 w 156"/>
                <a:gd name="T25" fmla="*/ 2 h 115"/>
                <a:gd name="T26" fmla="*/ 18 w 156"/>
                <a:gd name="T27" fmla="*/ 18 h 115"/>
                <a:gd name="T28" fmla="*/ 52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0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5 w 156"/>
                <a:gd name="T43" fmla="*/ 114 h 115"/>
                <a:gd name="T44" fmla="*/ 135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5" y="45"/>
                  </a:moveTo>
                  <a:lnTo>
                    <a:pt x="135" y="45"/>
                  </a:lnTo>
                  <a:cubicBezTo>
                    <a:pt x="135" y="26"/>
                    <a:pt x="132" y="15"/>
                    <a:pt x="116" y="15"/>
                  </a:cubicBezTo>
                  <a:cubicBezTo>
                    <a:pt x="98" y="15"/>
                    <a:pt x="87" y="28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26"/>
                    <a:pt x="65" y="15"/>
                    <a:pt x="47" y="15"/>
                  </a:cubicBezTo>
                  <a:cubicBezTo>
                    <a:pt x="29" y="15"/>
                    <a:pt x="19" y="28"/>
                    <a:pt x="19" y="48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5"/>
                    <a:pt x="38" y="0"/>
                    <a:pt x="52" y="0"/>
                  </a:cubicBezTo>
                  <a:cubicBezTo>
                    <a:pt x="67" y="0"/>
                    <a:pt x="76" y="5"/>
                    <a:pt x="83" y="16"/>
                  </a:cubicBezTo>
                  <a:cubicBezTo>
                    <a:pt x="93" y="5"/>
                    <a:pt x="104" y="0"/>
                    <a:pt x="119" y="0"/>
                  </a:cubicBezTo>
                  <a:cubicBezTo>
                    <a:pt x="133" y="0"/>
                    <a:pt x="145" y="5"/>
                    <a:pt x="150" y="14"/>
                  </a:cubicBezTo>
                  <a:cubicBezTo>
                    <a:pt x="154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5" y="114"/>
                    <a:pt x="135" y="114"/>
                    <a:pt x="135" y="114"/>
                  </a:cubicBezTo>
                  <a:lnTo>
                    <a:pt x="13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" name="Freeform 207"/>
            <p:cNvSpPr>
              <a:spLocks noChangeArrowheads="1"/>
            </p:cNvSpPr>
            <p:nvPr/>
          </p:nvSpPr>
          <p:spPr bwMode="auto">
            <a:xfrm>
              <a:off x="4158853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49 h 119"/>
                <a:gd name="T24" fmla="*/ 80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0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1" y="0"/>
                    <a:pt x="100" y="19"/>
                    <a:pt x="100" y="56"/>
                  </a:cubicBezTo>
                  <a:cubicBezTo>
                    <a:pt x="100" y="59"/>
                    <a:pt x="100" y="62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" name="Freeform 208"/>
            <p:cNvSpPr>
              <a:spLocks noChangeArrowheads="1"/>
            </p:cNvSpPr>
            <p:nvPr/>
          </p:nvSpPr>
          <p:spPr bwMode="auto">
            <a:xfrm>
              <a:off x="4210728" y="5246992"/>
              <a:ext cx="22232" cy="48170"/>
            </a:xfrm>
            <a:custGeom>
              <a:avLst/>
              <a:gdLst>
                <a:gd name="T0" fmla="*/ 0 w 55"/>
                <a:gd name="T1" fmla="*/ 2 h 115"/>
                <a:gd name="T2" fmla="*/ 0 w 55"/>
                <a:gd name="T3" fmla="*/ 2 h 115"/>
                <a:gd name="T4" fmla="*/ 19 w 55"/>
                <a:gd name="T5" fmla="*/ 2 h 115"/>
                <a:gd name="T6" fmla="*/ 19 w 55"/>
                <a:gd name="T7" fmla="*/ 23 h 115"/>
                <a:gd name="T8" fmla="*/ 49 w 55"/>
                <a:gd name="T9" fmla="*/ 0 h 115"/>
                <a:gd name="T10" fmla="*/ 54 w 55"/>
                <a:gd name="T11" fmla="*/ 0 h 115"/>
                <a:gd name="T12" fmla="*/ 54 w 55"/>
                <a:gd name="T13" fmla="*/ 19 h 115"/>
                <a:gd name="T14" fmla="*/ 50 w 55"/>
                <a:gd name="T15" fmla="*/ 19 h 115"/>
                <a:gd name="T16" fmla="*/ 19 w 55"/>
                <a:gd name="T17" fmla="*/ 52 h 115"/>
                <a:gd name="T18" fmla="*/ 19 w 55"/>
                <a:gd name="T19" fmla="*/ 114 h 115"/>
                <a:gd name="T20" fmla="*/ 0 w 55"/>
                <a:gd name="T21" fmla="*/ 114 h 115"/>
                <a:gd name="T22" fmla="*/ 0 w 55"/>
                <a:gd name="T23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5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7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19"/>
                    <a:pt x="51" y="19"/>
                    <a:pt x="50" y="19"/>
                  </a:cubicBezTo>
                  <a:cubicBezTo>
                    <a:pt x="29" y="19"/>
                    <a:pt x="19" y="31"/>
                    <a:pt x="19" y="52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" name="Freeform 209"/>
            <p:cNvSpPr>
              <a:spLocks noChangeArrowheads="1"/>
            </p:cNvSpPr>
            <p:nvPr/>
          </p:nvSpPr>
          <p:spPr bwMode="auto">
            <a:xfrm>
              <a:off x="4236665" y="5246992"/>
              <a:ext cx="44464" cy="50023"/>
            </a:xfrm>
            <a:custGeom>
              <a:avLst/>
              <a:gdLst>
                <a:gd name="T0" fmla="*/ 37 w 107"/>
                <a:gd name="T1" fmla="*/ 118 h 119"/>
                <a:gd name="T2" fmla="*/ 37 w 107"/>
                <a:gd name="T3" fmla="*/ 118 h 119"/>
                <a:gd name="T4" fmla="*/ 0 w 107"/>
                <a:gd name="T5" fmla="*/ 85 h 119"/>
                <a:gd name="T6" fmla="*/ 38 w 107"/>
                <a:gd name="T7" fmla="*/ 50 h 119"/>
                <a:gd name="T8" fmla="*/ 69 w 107"/>
                <a:gd name="T9" fmla="*/ 45 h 119"/>
                <a:gd name="T10" fmla="*/ 74 w 107"/>
                <a:gd name="T11" fmla="*/ 33 h 119"/>
                <a:gd name="T12" fmla="*/ 49 w 107"/>
                <a:gd name="T13" fmla="*/ 16 h 119"/>
                <a:gd name="T14" fmla="*/ 23 w 107"/>
                <a:gd name="T15" fmla="*/ 37 h 119"/>
                <a:gd name="T16" fmla="*/ 6 w 107"/>
                <a:gd name="T17" fmla="*/ 37 h 119"/>
                <a:gd name="T18" fmla="*/ 6 w 107"/>
                <a:gd name="T19" fmla="*/ 36 h 119"/>
                <a:gd name="T20" fmla="*/ 49 w 107"/>
                <a:gd name="T21" fmla="*/ 0 h 119"/>
                <a:gd name="T22" fmla="*/ 93 w 107"/>
                <a:gd name="T23" fmla="*/ 34 h 119"/>
                <a:gd name="T24" fmla="*/ 93 w 107"/>
                <a:gd name="T25" fmla="*/ 90 h 119"/>
                <a:gd name="T26" fmla="*/ 100 w 107"/>
                <a:gd name="T27" fmla="*/ 102 h 119"/>
                <a:gd name="T28" fmla="*/ 106 w 107"/>
                <a:gd name="T29" fmla="*/ 101 h 119"/>
                <a:gd name="T30" fmla="*/ 106 w 107"/>
                <a:gd name="T31" fmla="*/ 115 h 119"/>
                <a:gd name="T32" fmla="*/ 94 w 107"/>
                <a:gd name="T33" fmla="*/ 117 h 119"/>
                <a:gd name="T34" fmla="*/ 75 w 107"/>
                <a:gd name="T35" fmla="*/ 101 h 119"/>
                <a:gd name="T36" fmla="*/ 75 w 107"/>
                <a:gd name="T37" fmla="*/ 100 h 119"/>
                <a:gd name="T38" fmla="*/ 37 w 107"/>
                <a:gd name="T39" fmla="*/ 118 h 119"/>
                <a:gd name="T40" fmla="*/ 39 w 107"/>
                <a:gd name="T41" fmla="*/ 65 h 119"/>
                <a:gd name="T42" fmla="*/ 39 w 107"/>
                <a:gd name="T43" fmla="*/ 65 h 119"/>
                <a:gd name="T44" fmla="*/ 19 w 107"/>
                <a:gd name="T45" fmla="*/ 84 h 119"/>
                <a:gd name="T46" fmla="*/ 40 w 107"/>
                <a:gd name="T47" fmla="*/ 102 h 119"/>
                <a:gd name="T48" fmla="*/ 74 w 107"/>
                <a:gd name="T49" fmla="*/ 75 h 119"/>
                <a:gd name="T50" fmla="*/ 74 w 107"/>
                <a:gd name="T51" fmla="*/ 58 h 119"/>
                <a:gd name="T52" fmla="*/ 39 w 107"/>
                <a:gd name="T53" fmla="*/ 6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19">
                  <a:moveTo>
                    <a:pt x="37" y="118"/>
                  </a:moveTo>
                  <a:lnTo>
                    <a:pt x="37" y="118"/>
                  </a:lnTo>
                  <a:cubicBezTo>
                    <a:pt x="13" y="118"/>
                    <a:pt x="0" y="106"/>
                    <a:pt x="0" y="85"/>
                  </a:cubicBezTo>
                  <a:cubicBezTo>
                    <a:pt x="0" y="64"/>
                    <a:pt x="13" y="53"/>
                    <a:pt x="38" y="50"/>
                  </a:cubicBezTo>
                  <a:cubicBezTo>
                    <a:pt x="54" y="48"/>
                    <a:pt x="64" y="48"/>
                    <a:pt x="69" y="45"/>
                  </a:cubicBezTo>
                  <a:cubicBezTo>
                    <a:pt x="74" y="43"/>
                    <a:pt x="74" y="40"/>
                    <a:pt x="74" y="33"/>
                  </a:cubicBezTo>
                  <a:cubicBezTo>
                    <a:pt x="74" y="21"/>
                    <a:pt x="66" y="16"/>
                    <a:pt x="49" y="16"/>
                  </a:cubicBezTo>
                  <a:cubicBezTo>
                    <a:pt x="32" y="16"/>
                    <a:pt x="23" y="24"/>
                    <a:pt x="23" y="37"/>
                  </a:cubicBezTo>
                  <a:cubicBezTo>
                    <a:pt x="6" y="37"/>
                    <a:pt x="6" y="37"/>
                    <a:pt x="6" y="37"/>
                  </a:cubicBezTo>
                  <a:lnTo>
                    <a:pt x="6" y="36"/>
                  </a:lnTo>
                  <a:cubicBezTo>
                    <a:pt x="6" y="13"/>
                    <a:pt x="22" y="0"/>
                    <a:pt x="49" y="0"/>
                  </a:cubicBezTo>
                  <a:cubicBezTo>
                    <a:pt x="80" y="0"/>
                    <a:pt x="93" y="10"/>
                    <a:pt x="93" y="34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3" y="97"/>
                    <a:pt x="94" y="102"/>
                    <a:pt x="100" y="102"/>
                  </a:cubicBezTo>
                  <a:cubicBezTo>
                    <a:pt x="101" y="102"/>
                    <a:pt x="104" y="101"/>
                    <a:pt x="106" y="101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1" y="116"/>
                    <a:pt x="98" y="117"/>
                    <a:pt x="94" y="117"/>
                  </a:cubicBezTo>
                  <a:cubicBezTo>
                    <a:pt x="82" y="117"/>
                    <a:pt x="75" y="111"/>
                    <a:pt x="75" y="101"/>
                  </a:cubicBezTo>
                  <a:lnTo>
                    <a:pt x="75" y="100"/>
                  </a:lnTo>
                  <a:cubicBezTo>
                    <a:pt x="64" y="112"/>
                    <a:pt x="51" y="118"/>
                    <a:pt x="37" y="118"/>
                  </a:cubicBezTo>
                  <a:close/>
                  <a:moveTo>
                    <a:pt x="39" y="65"/>
                  </a:moveTo>
                  <a:lnTo>
                    <a:pt x="39" y="65"/>
                  </a:lnTo>
                  <a:cubicBezTo>
                    <a:pt x="25" y="67"/>
                    <a:pt x="19" y="74"/>
                    <a:pt x="19" y="84"/>
                  </a:cubicBezTo>
                  <a:cubicBezTo>
                    <a:pt x="19" y="95"/>
                    <a:pt x="27" y="102"/>
                    <a:pt x="40" y="102"/>
                  </a:cubicBezTo>
                  <a:cubicBezTo>
                    <a:pt x="60" y="102"/>
                    <a:pt x="74" y="90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3"/>
                    <a:pt x="51" y="63"/>
                    <a:pt x="39" y="6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527602" y="5230319"/>
            <a:ext cx="301986" cy="66696"/>
            <a:chOff x="527602" y="5230319"/>
            <a:chExt cx="301986" cy="66696"/>
          </a:xfrm>
        </p:grpSpPr>
        <p:sp>
          <p:nvSpPr>
            <p:cNvPr id="3282" name="Freeform 210"/>
            <p:cNvSpPr>
              <a:spLocks noChangeArrowheads="1"/>
            </p:cNvSpPr>
            <p:nvPr/>
          </p:nvSpPr>
          <p:spPr bwMode="auto">
            <a:xfrm>
              <a:off x="527602" y="5230319"/>
              <a:ext cx="50022" cy="64843"/>
            </a:xfrm>
            <a:custGeom>
              <a:avLst/>
              <a:gdLst>
                <a:gd name="T0" fmla="*/ 59 w 118"/>
                <a:gd name="T1" fmla="*/ 0 h 155"/>
                <a:gd name="T2" fmla="*/ 59 w 118"/>
                <a:gd name="T3" fmla="*/ 0 h 155"/>
                <a:gd name="T4" fmla="*/ 92 w 118"/>
                <a:gd name="T5" fmla="*/ 5 h 155"/>
                <a:gd name="T6" fmla="*/ 112 w 118"/>
                <a:gd name="T7" fmla="*/ 43 h 155"/>
                <a:gd name="T8" fmla="*/ 91 w 118"/>
                <a:gd name="T9" fmla="*/ 78 h 155"/>
                <a:gd name="T10" fmla="*/ 109 w 118"/>
                <a:gd name="T11" fmla="*/ 106 h 155"/>
                <a:gd name="T12" fmla="*/ 110 w 118"/>
                <a:gd name="T13" fmla="*/ 131 h 155"/>
                <a:gd name="T14" fmla="*/ 117 w 118"/>
                <a:gd name="T15" fmla="*/ 149 h 155"/>
                <a:gd name="T16" fmla="*/ 117 w 118"/>
                <a:gd name="T17" fmla="*/ 154 h 155"/>
                <a:gd name="T18" fmla="*/ 93 w 118"/>
                <a:gd name="T19" fmla="*/ 154 h 155"/>
                <a:gd name="T20" fmla="*/ 89 w 118"/>
                <a:gd name="T21" fmla="*/ 132 h 155"/>
                <a:gd name="T22" fmla="*/ 88 w 118"/>
                <a:gd name="T23" fmla="*/ 113 h 155"/>
                <a:gd name="T24" fmla="*/ 54 w 118"/>
                <a:gd name="T25" fmla="*/ 88 h 155"/>
                <a:gd name="T26" fmla="*/ 20 w 118"/>
                <a:gd name="T27" fmla="*/ 88 h 155"/>
                <a:gd name="T28" fmla="*/ 20 w 118"/>
                <a:gd name="T29" fmla="*/ 154 h 155"/>
                <a:gd name="T30" fmla="*/ 0 w 118"/>
                <a:gd name="T31" fmla="*/ 154 h 155"/>
                <a:gd name="T32" fmla="*/ 0 w 118"/>
                <a:gd name="T33" fmla="*/ 0 h 155"/>
                <a:gd name="T34" fmla="*/ 59 w 118"/>
                <a:gd name="T35" fmla="*/ 0 h 155"/>
                <a:gd name="T36" fmla="*/ 19 w 118"/>
                <a:gd name="T37" fmla="*/ 70 h 155"/>
                <a:gd name="T38" fmla="*/ 19 w 118"/>
                <a:gd name="T39" fmla="*/ 70 h 155"/>
                <a:gd name="T40" fmla="*/ 56 w 118"/>
                <a:gd name="T41" fmla="*/ 70 h 155"/>
                <a:gd name="T42" fmla="*/ 91 w 118"/>
                <a:gd name="T43" fmla="*/ 43 h 155"/>
                <a:gd name="T44" fmla="*/ 56 w 118"/>
                <a:gd name="T45" fmla="*/ 18 h 155"/>
                <a:gd name="T46" fmla="*/ 19 w 118"/>
                <a:gd name="T47" fmla="*/ 18 h 155"/>
                <a:gd name="T48" fmla="*/ 19 w 118"/>
                <a:gd name="T49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155">
                  <a:moveTo>
                    <a:pt x="59" y="0"/>
                  </a:moveTo>
                  <a:lnTo>
                    <a:pt x="59" y="0"/>
                  </a:lnTo>
                  <a:cubicBezTo>
                    <a:pt x="73" y="0"/>
                    <a:pt x="83" y="0"/>
                    <a:pt x="92" y="5"/>
                  </a:cubicBezTo>
                  <a:cubicBezTo>
                    <a:pt x="105" y="13"/>
                    <a:pt x="112" y="25"/>
                    <a:pt x="112" y="43"/>
                  </a:cubicBezTo>
                  <a:cubicBezTo>
                    <a:pt x="112" y="59"/>
                    <a:pt x="105" y="71"/>
                    <a:pt x="91" y="78"/>
                  </a:cubicBezTo>
                  <a:cubicBezTo>
                    <a:pt x="105" y="81"/>
                    <a:pt x="108" y="90"/>
                    <a:pt x="109" y="106"/>
                  </a:cubicBezTo>
                  <a:cubicBezTo>
                    <a:pt x="110" y="131"/>
                    <a:pt x="110" y="131"/>
                    <a:pt x="110" y="131"/>
                  </a:cubicBezTo>
                  <a:cubicBezTo>
                    <a:pt x="111" y="141"/>
                    <a:pt x="112" y="147"/>
                    <a:pt x="117" y="149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90" y="149"/>
                    <a:pt x="90" y="142"/>
                    <a:pt x="89" y="132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6" y="90"/>
                    <a:pt x="80" y="88"/>
                    <a:pt x="54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9" y="0"/>
                  </a:lnTo>
                  <a:close/>
                  <a:moveTo>
                    <a:pt x="19" y="70"/>
                  </a:moveTo>
                  <a:lnTo>
                    <a:pt x="19" y="70"/>
                  </a:lnTo>
                  <a:cubicBezTo>
                    <a:pt x="56" y="70"/>
                    <a:pt x="56" y="70"/>
                    <a:pt x="56" y="70"/>
                  </a:cubicBezTo>
                  <a:cubicBezTo>
                    <a:pt x="80" y="70"/>
                    <a:pt x="91" y="64"/>
                    <a:pt x="91" y="43"/>
                  </a:cubicBezTo>
                  <a:cubicBezTo>
                    <a:pt x="91" y="22"/>
                    <a:pt x="79" y="18"/>
                    <a:pt x="56" y="18"/>
                  </a:cubicBezTo>
                  <a:cubicBezTo>
                    <a:pt x="19" y="18"/>
                    <a:pt x="19" y="18"/>
                    <a:pt x="19" y="18"/>
                  </a:cubicBezTo>
                  <a:lnTo>
                    <a:pt x="19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" name="Freeform 211"/>
            <p:cNvSpPr>
              <a:spLocks noChangeArrowheads="1"/>
            </p:cNvSpPr>
            <p:nvPr/>
          </p:nvSpPr>
          <p:spPr bwMode="auto">
            <a:xfrm>
              <a:off x="583182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19" y="118"/>
                    <a:pt x="0" y="96"/>
                    <a:pt x="0" y="60"/>
                  </a:cubicBezTo>
                  <a:cubicBezTo>
                    <a:pt x="0" y="21"/>
                    <a:pt x="19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" name="Freeform 212"/>
            <p:cNvSpPr>
              <a:spLocks noChangeArrowheads="1"/>
            </p:cNvSpPr>
            <p:nvPr/>
          </p:nvSpPr>
          <p:spPr bwMode="auto">
            <a:xfrm>
              <a:off x="635057" y="5246992"/>
              <a:ext cx="64843" cy="48170"/>
            </a:xfrm>
            <a:custGeom>
              <a:avLst/>
              <a:gdLst>
                <a:gd name="T0" fmla="*/ 136 w 156"/>
                <a:gd name="T1" fmla="*/ 45 h 115"/>
                <a:gd name="T2" fmla="*/ 136 w 156"/>
                <a:gd name="T3" fmla="*/ 45 h 115"/>
                <a:gd name="T4" fmla="*/ 115 w 156"/>
                <a:gd name="T5" fmla="*/ 15 h 115"/>
                <a:gd name="T6" fmla="*/ 87 w 156"/>
                <a:gd name="T7" fmla="*/ 48 h 115"/>
                <a:gd name="T8" fmla="*/ 87 w 156"/>
                <a:gd name="T9" fmla="*/ 114 h 115"/>
                <a:gd name="T10" fmla="*/ 67 w 156"/>
                <a:gd name="T11" fmla="*/ 114 h 115"/>
                <a:gd name="T12" fmla="*/ 67 w 156"/>
                <a:gd name="T13" fmla="*/ 45 h 115"/>
                <a:gd name="T14" fmla="*/ 48 w 156"/>
                <a:gd name="T15" fmla="*/ 15 h 115"/>
                <a:gd name="T16" fmla="*/ 18 w 156"/>
                <a:gd name="T17" fmla="*/ 48 h 115"/>
                <a:gd name="T18" fmla="*/ 18 w 156"/>
                <a:gd name="T19" fmla="*/ 114 h 115"/>
                <a:gd name="T20" fmla="*/ 0 w 156"/>
                <a:gd name="T21" fmla="*/ 114 h 115"/>
                <a:gd name="T22" fmla="*/ 0 w 156"/>
                <a:gd name="T23" fmla="*/ 2 h 115"/>
                <a:gd name="T24" fmla="*/ 17 w 156"/>
                <a:gd name="T25" fmla="*/ 2 h 115"/>
                <a:gd name="T26" fmla="*/ 17 w 156"/>
                <a:gd name="T27" fmla="*/ 17 h 115"/>
                <a:gd name="T28" fmla="*/ 53 w 156"/>
                <a:gd name="T29" fmla="*/ 0 h 115"/>
                <a:gd name="T30" fmla="*/ 83 w 156"/>
                <a:gd name="T31" fmla="*/ 16 h 115"/>
                <a:gd name="T32" fmla="*/ 119 w 156"/>
                <a:gd name="T33" fmla="*/ 0 h 115"/>
                <a:gd name="T34" fmla="*/ 151 w 156"/>
                <a:gd name="T35" fmla="*/ 14 h 115"/>
                <a:gd name="T36" fmla="*/ 155 w 156"/>
                <a:gd name="T37" fmla="*/ 43 h 115"/>
                <a:gd name="T38" fmla="*/ 155 w 156"/>
                <a:gd name="T39" fmla="*/ 47 h 115"/>
                <a:gd name="T40" fmla="*/ 155 w 156"/>
                <a:gd name="T41" fmla="*/ 114 h 115"/>
                <a:gd name="T42" fmla="*/ 136 w 156"/>
                <a:gd name="T43" fmla="*/ 114 h 115"/>
                <a:gd name="T44" fmla="*/ 136 w 156"/>
                <a:gd name="T45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5">
                  <a:moveTo>
                    <a:pt x="136" y="45"/>
                  </a:moveTo>
                  <a:lnTo>
                    <a:pt x="136" y="45"/>
                  </a:lnTo>
                  <a:cubicBezTo>
                    <a:pt x="136" y="25"/>
                    <a:pt x="132" y="15"/>
                    <a:pt x="115" y="15"/>
                  </a:cubicBezTo>
                  <a:cubicBezTo>
                    <a:pt x="98" y="15"/>
                    <a:pt x="87" y="27"/>
                    <a:pt x="87" y="48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25"/>
                    <a:pt x="64" y="15"/>
                    <a:pt x="48" y="15"/>
                  </a:cubicBezTo>
                  <a:cubicBezTo>
                    <a:pt x="30" y="15"/>
                    <a:pt x="18" y="28"/>
                    <a:pt x="18" y="48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6" y="5"/>
                    <a:pt x="37" y="0"/>
                    <a:pt x="53" y="0"/>
                  </a:cubicBezTo>
                  <a:cubicBezTo>
                    <a:pt x="66" y="0"/>
                    <a:pt x="76" y="5"/>
                    <a:pt x="83" y="16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4"/>
                  </a:cubicBezTo>
                  <a:cubicBezTo>
                    <a:pt x="155" y="23"/>
                    <a:pt x="155" y="32"/>
                    <a:pt x="155" y="43"/>
                  </a:cubicBezTo>
                  <a:cubicBezTo>
                    <a:pt x="155" y="44"/>
                    <a:pt x="155" y="45"/>
                    <a:pt x="155" y="47"/>
                  </a:cubicBezTo>
                  <a:cubicBezTo>
                    <a:pt x="155" y="114"/>
                    <a:pt x="155" y="114"/>
                    <a:pt x="155" y="114"/>
                  </a:cubicBezTo>
                  <a:cubicBezTo>
                    <a:pt x="136" y="114"/>
                    <a:pt x="136" y="114"/>
                    <a:pt x="136" y="114"/>
                  </a:cubicBezTo>
                  <a:lnTo>
                    <a:pt x="136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" name="Freeform 213"/>
            <p:cNvSpPr>
              <a:spLocks noChangeArrowheads="1"/>
            </p:cNvSpPr>
            <p:nvPr/>
          </p:nvSpPr>
          <p:spPr bwMode="auto">
            <a:xfrm>
              <a:off x="711016" y="5246992"/>
              <a:ext cx="44464" cy="50023"/>
            </a:xfrm>
            <a:custGeom>
              <a:avLst/>
              <a:gdLst>
                <a:gd name="T0" fmla="*/ 53 w 107"/>
                <a:gd name="T1" fmla="*/ 0 h 119"/>
                <a:gd name="T2" fmla="*/ 53 w 107"/>
                <a:gd name="T3" fmla="*/ 0 h 119"/>
                <a:gd name="T4" fmla="*/ 106 w 107"/>
                <a:gd name="T5" fmla="*/ 59 h 119"/>
                <a:gd name="T6" fmla="*/ 53 w 107"/>
                <a:gd name="T7" fmla="*/ 118 h 119"/>
                <a:gd name="T8" fmla="*/ 0 w 107"/>
                <a:gd name="T9" fmla="*/ 59 h 119"/>
                <a:gd name="T10" fmla="*/ 53 w 107"/>
                <a:gd name="T11" fmla="*/ 0 h 119"/>
                <a:gd name="T12" fmla="*/ 53 w 107"/>
                <a:gd name="T13" fmla="*/ 102 h 119"/>
                <a:gd name="T14" fmla="*/ 53 w 107"/>
                <a:gd name="T15" fmla="*/ 102 h 119"/>
                <a:gd name="T16" fmla="*/ 87 w 107"/>
                <a:gd name="T17" fmla="*/ 59 h 119"/>
                <a:gd name="T18" fmla="*/ 53 w 107"/>
                <a:gd name="T19" fmla="*/ 16 h 119"/>
                <a:gd name="T20" fmla="*/ 19 w 107"/>
                <a:gd name="T21" fmla="*/ 59 h 119"/>
                <a:gd name="T22" fmla="*/ 53 w 107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19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1"/>
                    <a:pt x="106" y="59"/>
                  </a:cubicBezTo>
                  <a:cubicBezTo>
                    <a:pt x="106" y="96"/>
                    <a:pt x="86" y="118"/>
                    <a:pt x="53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7" y="86"/>
                    <a:pt x="87" y="59"/>
                  </a:cubicBezTo>
                  <a:cubicBezTo>
                    <a:pt x="87" y="31"/>
                    <a:pt x="75" y="16"/>
                    <a:pt x="53" y="16"/>
                  </a:cubicBezTo>
                  <a:cubicBezTo>
                    <a:pt x="31" y="16"/>
                    <a:pt x="19" y="31"/>
                    <a:pt x="19" y="59"/>
                  </a:cubicBezTo>
                  <a:cubicBezTo>
                    <a:pt x="19" y="86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6" name="Freeform 214"/>
            <p:cNvSpPr>
              <a:spLocks noChangeArrowheads="1"/>
            </p:cNvSpPr>
            <p:nvPr/>
          </p:nvSpPr>
          <p:spPr bwMode="auto">
            <a:xfrm>
              <a:off x="759186" y="5235876"/>
              <a:ext cx="24085" cy="61139"/>
            </a:xfrm>
            <a:custGeom>
              <a:avLst/>
              <a:gdLst>
                <a:gd name="T0" fmla="*/ 46 w 58"/>
                <a:gd name="T1" fmla="*/ 129 h 146"/>
                <a:gd name="T2" fmla="*/ 46 w 58"/>
                <a:gd name="T3" fmla="*/ 129 h 146"/>
                <a:gd name="T4" fmla="*/ 57 w 58"/>
                <a:gd name="T5" fmla="*/ 128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2 h 146"/>
                <a:gd name="T12" fmla="*/ 17 w 58"/>
                <a:gd name="T13" fmla="*/ 47 h 146"/>
                <a:gd name="T14" fmla="*/ 0 w 58"/>
                <a:gd name="T15" fmla="*/ 47 h 146"/>
                <a:gd name="T16" fmla="*/ 0 w 58"/>
                <a:gd name="T17" fmla="*/ 32 h 146"/>
                <a:gd name="T18" fmla="*/ 17 w 58"/>
                <a:gd name="T19" fmla="*/ 32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2 h 146"/>
                <a:gd name="T26" fmla="*/ 57 w 58"/>
                <a:gd name="T27" fmla="*/ 32 h 146"/>
                <a:gd name="T28" fmla="*/ 57 w 58"/>
                <a:gd name="T29" fmla="*/ 47 h 146"/>
                <a:gd name="T30" fmla="*/ 36 w 58"/>
                <a:gd name="T31" fmla="*/ 47 h 146"/>
                <a:gd name="T32" fmla="*/ 36 w 58"/>
                <a:gd name="T33" fmla="*/ 115 h 146"/>
                <a:gd name="T34" fmla="*/ 46 w 58"/>
                <a:gd name="T35" fmla="*/ 12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9"/>
                  </a:moveTo>
                  <a:lnTo>
                    <a:pt x="46" y="129"/>
                  </a:lnTo>
                  <a:cubicBezTo>
                    <a:pt x="48" y="129"/>
                    <a:pt x="51" y="128"/>
                    <a:pt x="57" y="12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9"/>
                    <a:pt x="17" y="122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24"/>
                    <a:pt x="38" y="129"/>
                    <a:pt x="46" y="129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7" name="Freeform 215"/>
            <p:cNvSpPr>
              <a:spLocks noChangeArrowheads="1"/>
            </p:cNvSpPr>
            <p:nvPr/>
          </p:nvSpPr>
          <p:spPr bwMode="auto">
            <a:xfrm>
              <a:off x="786977" y="5246992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6 h 119"/>
                <a:gd name="T12" fmla="*/ 100 w 101"/>
                <a:gd name="T13" fmla="*/ 64 h 119"/>
                <a:gd name="T14" fmla="*/ 20 w 101"/>
                <a:gd name="T15" fmla="*/ 64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1 w 101"/>
                <a:gd name="T23" fmla="*/ 49 h 119"/>
                <a:gd name="T24" fmla="*/ 81 w 101"/>
                <a:gd name="T25" fmla="*/ 49 h 119"/>
                <a:gd name="T26" fmla="*/ 51 w 101"/>
                <a:gd name="T27" fmla="*/ 16 h 119"/>
                <a:gd name="T28" fmla="*/ 20 w 101"/>
                <a:gd name="T29" fmla="*/ 49 h 119"/>
                <a:gd name="T30" fmla="*/ 81 w 101"/>
                <a:gd name="T31" fmla="*/ 4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8"/>
                    <a:pt x="50" y="118"/>
                  </a:cubicBezTo>
                  <a:cubicBezTo>
                    <a:pt x="20" y="118"/>
                    <a:pt x="0" y="96"/>
                    <a:pt x="0" y="60"/>
                  </a:cubicBezTo>
                  <a:cubicBezTo>
                    <a:pt x="0" y="21"/>
                    <a:pt x="20" y="0"/>
                    <a:pt x="50" y="0"/>
                  </a:cubicBezTo>
                  <a:cubicBezTo>
                    <a:pt x="82" y="0"/>
                    <a:pt x="100" y="19"/>
                    <a:pt x="100" y="56"/>
                  </a:cubicBezTo>
                  <a:cubicBezTo>
                    <a:pt x="100" y="59"/>
                    <a:pt x="100" y="61"/>
                    <a:pt x="10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88"/>
                    <a:pt x="32" y="102"/>
                    <a:pt x="52" y="102"/>
                  </a:cubicBezTo>
                  <a:cubicBezTo>
                    <a:pt x="67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6"/>
                    <a:pt x="51" y="16"/>
                  </a:cubicBezTo>
                  <a:cubicBezTo>
                    <a:pt x="32" y="16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344054" y="2347550"/>
            <a:ext cx="233437" cy="66696"/>
            <a:chOff x="8344054" y="2347550"/>
            <a:chExt cx="233437" cy="66696"/>
          </a:xfrm>
        </p:grpSpPr>
        <p:sp>
          <p:nvSpPr>
            <p:cNvPr id="3288" name="Freeform 216"/>
            <p:cNvSpPr>
              <a:spLocks noChangeArrowheads="1"/>
            </p:cNvSpPr>
            <p:nvPr/>
          </p:nvSpPr>
          <p:spPr bwMode="auto">
            <a:xfrm>
              <a:off x="8344054" y="2347550"/>
              <a:ext cx="50023" cy="64843"/>
            </a:xfrm>
            <a:custGeom>
              <a:avLst/>
              <a:gdLst>
                <a:gd name="T0" fmla="*/ 49 w 118"/>
                <a:gd name="T1" fmla="*/ 18 h 154"/>
                <a:gd name="T2" fmla="*/ 0 w 118"/>
                <a:gd name="T3" fmla="*/ 18 h 154"/>
                <a:gd name="T4" fmla="*/ 0 w 118"/>
                <a:gd name="T5" fmla="*/ 0 h 154"/>
                <a:gd name="T6" fmla="*/ 117 w 118"/>
                <a:gd name="T7" fmla="*/ 0 h 154"/>
                <a:gd name="T8" fmla="*/ 117 w 118"/>
                <a:gd name="T9" fmla="*/ 18 h 154"/>
                <a:gd name="T10" fmla="*/ 69 w 118"/>
                <a:gd name="T11" fmla="*/ 18 h 154"/>
                <a:gd name="T12" fmla="*/ 69 w 118"/>
                <a:gd name="T13" fmla="*/ 153 h 154"/>
                <a:gd name="T14" fmla="*/ 49 w 118"/>
                <a:gd name="T15" fmla="*/ 153 h 154"/>
                <a:gd name="T16" fmla="*/ 49 w 118"/>
                <a:gd name="T17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154">
                  <a:moveTo>
                    <a:pt x="4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8"/>
                  </a:lnTo>
                  <a:lnTo>
                    <a:pt x="69" y="18"/>
                  </a:lnTo>
                  <a:lnTo>
                    <a:pt x="69" y="153"/>
                  </a:lnTo>
                  <a:lnTo>
                    <a:pt x="49" y="153"/>
                  </a:lnTo>
                  <a:lnTo>
                    <a:pt x="49" y="1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9" name="Freeform 217"/>
            <p:cNvSpPr>
              <a:spLocks noChangeArrowheads="1"/>
            </p:cNvSpPr>
            <p:nvPr/>
          </p:nvSpPr>
          <p:spPr bwMode="auto">
            <a:xfrm>
              <a:off x="8386666" y="2362372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4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6 h 120"/>
                <a:gd name="T20" fmla="*/ 50 w 106"/>
                <a:gd name="T21" fmla="*/ 0 h 120"/>
                <a:gd name="T22" fmla="*/ 93 w 106"/>
                <a:gd name="T23" fmla="*/ 34 h 120"/>
                <a:gd name="T24" fmla="*/ 93 w 106"/>
                <a:gd name="T25" fmla="*/ 91 h 120"/>
                <a:gd name="T26" fmla="*/ 100 w 106"/>
                <a:gd name="T27" fmla="*/ 101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7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6 h 120"/>
                <a:gd name="T42" fmla="*/ 38 w 106"/>
                <a:gd name="T43" fmla="*/ 66 h 120"/>
                <a:gd name="T44" fmla="*/ 19 w 106"/>
                <a:gd name="T45" fmla="*/ 84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5"/>
                    <a:pt x="0" y="84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1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14"/>
                    <a:pt x="21" y="0"/>
                    <a:pt x="50" y="0"/>
                  </a:cubicBezTo>
                  <a:cubicBezTo>
                    <a:pt x="79" y="0"/>
                    <a:pt x="93" y="10"/>
                    <a:pt x="93" y="3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1"/>
                    <a:pt x="100" y="101"/>
                  </a:cubicBezTo>
                  <a:cubicBezTo>
                    <a:pt x="102" y="101"/>
                    <a:pt x="103" y="101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7" y="117"/>
                    <a:pt x="94" y="117"/>
                  </a:cubicBezTo>
                  <a:cubicBezTo>
                    <a:pt x="82" y="117"/>
                    <a:pt x="76" y="111"/>
                    <a:pt x="76" y="101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64" y="112"/>
                    <a:pt x="51" y="119"/>
                    <a:pt x="36" y="119"/>
                  </a:cubicBezTo>
                  <a:close/>
                  <a:moveTo>
                    <a:pt x="38" y="66"/>
                  </a:moveTo>
                  <a:lnTo>
                    <a:pt x="38" y="66"/>
                  </a:lnTo>
                  <a:cubicBezTo>
                    <a:pt x="25" y="68"/>
                    <a:pt x="19" y="73"/>
                    <a:pt x="19" y="84"/>
                  </a:cubicBezTo>
                  <a:cubicBezTo>
                    <a:pt x="19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64"/>
                    <a:pt x="52" y="64"/>
                    <a:pt x="38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0" name="Freeform 218"/>
            <p:cNvSpPr>
              <a:spLocks noChangeArrowheads="1"/>
            </p:cNvSpPr>
            <p:nvPr/>
          </p:nvSpPr>
          <p:spPr bwMode="auto">
            <a:xfrm>
              <a:off x="8436688" y="2347550"/>
              <a:ext cx="44464" cy="66696"/>
            </a:xfrm>
            <a:custGeom>
              <a:avLst/>
              <a:gdLst>
                <a:gd name="T0" fmla="*/ 0 w 106"/>
                <a:gd name="T1" fmla="*/ 0 h 158"/>
                <a:gd name="T2" fmla="*/ 0 w 106"/>
                <a:gd name="T3" fmla="*/ 0 h 158"/>
                <a:gd name="T4" fmla="*/ 19 w 106"/>
                <a:gd name="T5" fmla="*/ 0 h 158"/>
                <a:gd name="T6" fmla="*/ 19 w 106"/>
                <a:gd name="T7" fmla="*/ 57 h 158"/>
                <a:gd name="T8" fmla="*/ 56 w 106"/>
                <a:gd name="T9" fmla="*/ 38 h 158"/>
                <a:gd name="T10" fmla="*/ 105 w 106"/>
                <a:gd name="T11" fmla="*/ 97 h 158"/>
                <a:gd name="T12" fmla="*/ 56 w 106"/>
                <a:gd name="T13" fmla="*/ 157 h 158"/>
                <a:gd name="T14" fmla="*/ 19 w 106"/>
                <a:gd name="T15" fmla="*/ 139 h 158"/>
                <a:gd name="T16" fmla="*/ 19 w 106"/>
                <a:gd name="T17" fmla="*/ 153 h 158"/>
                <a:gd name="T18" fmla="*/ 0 w 106"/>
                <a:gd name="T19" fmla="*/ 153 h 158"/>
                <a:gd name="T20" fmla="*/ 0 w 106"/>
                <a:gd name="T21" fmla="*/ 0 h 158"/>
                <a:gd name="T22" fmla="*/ 51 w 106"/>
                <a:gd name="T23" fmla="*/ 140 h 158"/>
                <a:gd name="T24" fmla="*/ 51 w 106"/>
                <a:gd name="T25" fmla="*/ 140 h 158"/>
                <a:gd name="T26" fmla="*/ 85 w 106"/>
                <a:gd name="T27" fmla="*/ 98 h 158"/>
                <a:gd name="T28" fmla="*/ 51 w 106"/>
                <a:gd name="T29" fmla="*/ 55 h 158"/>
                <a:gd name="T30" fmla="*/ 18 w 106"/>
                <a:gd name="T31" fmla="*/ 96 h 158"/>
                <a:gd name="T32" fmla="*/ 51 w 106"/>
                <a:gd name="T33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8" y="44"/>
                    <a:pt x="40" y="38"/>
                    <a:pt x="56" y="38"/>
                  </a:cubicBezTo>
                  <a:cubicBezTo>
                    <a:pt x="84" y="38"/>
                    <a:pt x="105" y="60"/>
                    <a:pt x="105" y="97"/>
                  </a:cubicBezTo>
                  <a:cubicBezTo>
                    <a:pt x="105" y="134"/>
                    <a:pt x="85" y="157"/>
                    <a:pt x="56" y="157"/>
                  </a:cubicBezTo>
                  <a:cubicBezTo>
                    <a:pt x="40" y="157"/>
                    <a:pt x="29" y="152"/>
                    <a:pt x="19" y="139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0"/>
                  </a:lnTo>
                  <a:close/>
                  <a:moveTo>
                    <a:pt x="51" y="140"/>
                  </a:moveTo>
                  <a:lnTo>
                    <a:pt x="51" y="140"/>
                  </a:lnTo>
                  <a:cubicBezTo>
                    <a:pt x="72" y="140"/>
                    <a:pt x="85" y="124"/>
                    <a:pt x="85" y="98"/>
                  </a:cubicBezTo>
                  <a:cubicBezTo>
                    <a:pt x="85" y="70"/>
                    <a:pt x="72" y="55"/>
                    <a:pt x="51" y="55"/>
                  </a:cubicBezTo>
                  <a:cubicBezTo>
                    <a:pt x="30" y="55"/>
                    <a:pt x="18" y="68"/>
                    <a:pt x="18" y="96"/>
                  </a:cubicBezTo>
                  <a:cubicBezTo>
                    <a:pt x="18" y="124"/>
                    <a:pt x="31" y="140"/>
                    <a:pt x="51" y="140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1" name="Freeform 219"/>
            <p:cNvSpPr>
              <a:spLocks noChangeArrowheads="1"/>
            </p:cNvSpPr>
            <p:nvPr/>
          </p:nvSpPr>
          <p:spPr bwMode="auto">
            <a:xfrm>
              <a:off x="8490416" y="2347550"/>
              <a:ext cx="7411" cy="64843"/>
            </a:xfrm>
            <a:custGeom>
              <a:avLst/>
              <a:gdLst>
                <a:gd name="T0" fmla="*/ 0 w 19"/>
                <a:gd name="T1" fmla="*/ 0 h 154"/>
                <a:gd name="T2" fmla="*/ 18 w 19"/>
                <a:gd name="T3" fmla="*/ 0 h 154"/>
                <a:gd name="T4" fmla="*/ 18 w 19"/>
                <a:gd name="T5" fmla="*/ 153 h 154"/>
                <a:gd name="T6" fmla="*/ 0 w 19"/>
                <a:gd name="T7" fmla="*/ 153 h 154"/>
                <a:gd name="T8" fmla="*/ 0 w 19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0" y="0"/>
                  </a:moveTo>
                  <a:lnTo>
                    <a:pt x="18" y="0"/>
                  </a:lnTo>
                  <a:lnTo>
                    <a:pt x="18" y="153"/>
                  </a:lnTo>
                  <a:lnTo>
                    <a:pt x="0" y="153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2" name="Freeform 220"/>
            <p:cNvSpPr>
              <a:spLocks noChangeArrowheads="1"/>
            </p:cNvSpPr>
            <p:nvPr/>
          </p:nvSpPr>
          <p:spPr bwMode="auto">
            <a:xfrm>
              <a:off x="8508943" y="2362372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0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1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59"/>
                    <a:pt x="101" y="61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1"/>
                    <a:pt x="52" y="101"/>
                  </a:cubicBezTo>
                  <a:cubicBezTo>
                    <a:pt x="68" y="101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3" name="Freeform 221"/>
            <p:cNvSpPr>
              <a:spLocks noChangeArrowheads="1"/>
            </p:cNvSpPr>
            <p:nvPr/>
          </p:nvSpPr>
          <p:spPr bwMode="auto">
            <a:xfrm>
              <a:off x="8553407" y="2351255"/>
              <a:ext cx="24084" cy="61138"/>
            </a:xfrm>
            <a:custGeom>
              <a:avLst/>
              <a:gdLst>
                <a:gd name="T0" fmla="*/ 46 w 58"/>
                <a:gd name="T1" fmla="*/ 127 h 146"/>
                <a:gd name="T2" fmla="*/ 46 w 58"/>
                <a:gd name="T3" fmla="*/ 127 h 146"/>
                <a:gd name="T4" fmla="*/ 57 w 58"/>
                <a:gd name="T5" fmla="*/ 127 h 146"/>
                <a:gd name="T6" fmla="*/ 57 w 58"/>
                <a:gd name="T7" fmla="*/ 143 h 146"/>
                <a:gd name="T8" fmla="*/ 41 w 58"/>
                <a:gd name="T9" fmla="*/ 145 h 146"/>
                <a:gd name="T10" fmla="*/ 17 w 58"/>
                <a:gd name="T11" fmla="*/ 121 h 146"/>
                <a:gd name="T12" fmla="*/ 17 w 58"/>
                <a:gd name="T13" fmla="*/ 46 h 146"/>
                <a:gd name="T14" fmla="*/ 0 w 58"/>
                <a:gd name="T15" fmla="*/ 46 h 146"/>
                <a:gd name="T16" fmla="*/ 0 w 58"/>
                <a:gd name="T17" fmla="*/ 31 h 146"/>
                <a:gd name="T18" fmla="*/ 17 w 58"/>
                <a:gd name="T19" fmla="*/ 31 h 146"/>
                <a:gd name="T20" fmla="*/ 17 w 58"/>
                <a:gd name="T21" fmla="*/ 0 h 146"/>
                <a:gd name="T22" fmla="*/ 36 w 58"/>
                <a:gd name="T23" fmla="*/ 0 h 146"/>
                <a:gd name="T24" fmla="*/ 36 w 58"/>
                <a:gd name="T25" fmla="*/ 31 h 146"/>
                <a:gd name="T26" fmla="*/ 57 w 58"/>
                <a:gd name="T27" fmla="*/ 31 h 146"/>
                <a:gd name="T28" fmla="*/ 57 w 58"/>
                <a:gd name="T29" fmla="*/ 46 h 146"/>
                <a:gd name="T30" fmla="*/ 36 w 58"/>
                <a:gd name="T31" fmla="*/ 46 h 146"/>
                <a:gd name="T32" fmla="*/ 36 w 58"/>
                <a:gd name="T33" fmla="*/ 114 h 146"/>
                <a:gd name="T34" fmla="*/ 46 w 58"/>
                <a:gd name="T35" fmla="*/ 1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46">
                  <a:moveTo>
                    <a:pt x="46" y="127"/>
                  </a:moveTo>
                  <a:lnTo>
                    <a:pt x="46" y="127"/>
                  </a:lnTo>
                  <a:cubicBezTo>
                    <a:pt x="48" y="127"/>
                    <a:pt x="51" y="127"/>
                    <a:pt x="57" y="127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0" y="144"/>
                    <a:pt x="45" y="145"/>
                    <a:pt x="41" y="145"/>
                  </a:cubicBezTo>
                  <a:cubicBezTo>
                    <a:pt x="23" y="145"/>
                    <a:pt x="17" y="138"/>
                    <a:pt x="17" y="121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6" y="124"/>
                    <a:pt x="38" y="127"/>
                    <a:pt x="46" y="12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4" name="Freeform 222"/>
          <p:cNvSpPr>
            <a:spLocks noChangeArrowheads="1"/>
          </p:cNvSpPr>
          <p:nvPr/>
        </p:nvSpPr>
        <p:spPr bwMode="auto">
          <a:xfrm>
            <a:off x="7512202" y="3320206"/>
            <a:ext cx="57432" cy="68550"/>
          </a:xfrm>
          <a:custGeom>
            <a:avLst/>
            <a:gdLst>
              <a:gd name="T0" fmla="*/ 134 w 135"/>
              <a:gd name="T1" fmla="*/ 101 h 163"/>
              <a:gd name="T2" fmla="*/ 134 w 135"/>
              <a:gd name="T3" fmla="*/ 101 h 163"/>
              <a:gd name="T4" fmla="*/ 68 w 135"/>
              <a:gd name="T5" fmla="*/ 162 h 163"/>
              <a:gd name="T6" fmla="*/ 0 w 135"/>
              <a:gd name="T7" fmla="*/ 79 h 163"/>
              <a:gd name="T8" fmla="*/ 70 w 135"/>
              <a:gd name="T9" fmla="*/ 0 h 163"/>
              <a:gd name="T10" fmla="*/ 133 w 135"/>
              <a:gd name="T11" fmla="*/ 51 h 163"/>
              <a:gd name="T12" fmla="*/ 112 w 135"/>
              <a:gd name="T13" fmla="*/ 51 h 163"/>
              <a:gd name="T14" fmla="*/ 69 w 135"/>
              <a:gd name="T15" fmla="*/ 19 h 163"/>
              <a:gd name="T16" fmla="*/ 20 w 135"/>
              <a:gd name="T17" fmla="*/ 81 h 163"/>
              <a:gd name="T18" fmla="*/ 69 w 135"/>
              <a:gd name="T19" fmla="*/ 143 h 163"/>
              <a:gd name="T20" fmla="*/ 113 w 135"/>
              <a:gd name="T21" fmla="*/ 101 h 163"/>
              <a:gd name="T22" fmla="*/ 134 w 135"/>
              <a:gd name="T23" fmla="*/ 101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63">
                <a:moveTo>
                  <a:pt x="134" y="101"/>
                </a:moveTo>
                <a:lnTo>
                  <a:pt x="134" y="101"/>
                </a:lnTo>
                <a:cubicBezTo>
                  <a:pt x="132" y="138"/>
                  <a:pt x="106" y="162"/>
                  <a:pt x="68" y="162"/>
                </a:cubicBezTo>
                <a:cubicBezTo>
                  <a:pt x="26" y="162"/>
                  <a:pt x="0" y="131"/>
                  <a:pt x="0" y="79"/>
                </a:cubicBezTo>
                <a:cubicBezTo>
                  <a:pt x="0" y="31"/>
                  <a:pt x="27" y="0"/>
                  <a:pt x="70" y="0"/>
                </a:cubicBezTo>
                <a:cubicBezTo>
                  <a:pt x="106" y="0"/>
                  <a:pt x="129" y="20"/>
                  <a:pt x="133" y="51"/>
                </a:cubicBezTo>
                <a:cubicBezTo>
                  <a:pt x="112" y="51"/>
                  <a:pt x="112" y="51"/>
                  <a:pt x="112" y="51"/>
                </a:cubicBezTo>
                <a:cubicBezTo>
                  <a:pt x="108" y="30"/>
                  <a:pt x="93" y="19"/>
                  <a:pt x="69" y="19"/>
                </a:cubicBezTo>
                <a:cubicBezTo>
                  <a:pt x="39" y="19"/>
                  <a:pt x="20" y="41"/>
                  <a:pt x="20" y="81"/>
                </a:cubicBezTo>
                <a:cubicBezTo>
                  <a:pt x="20" y="120"/>
                  <a:pt x="40" y="143"/>
                  <a:pt x="69" y="143"/>
                </a:cubicBezTo>
                <a:cubicBezTo>
                  <a:pt x="94" y="143"/>
                  <a:pt x="112" y="127"/>
                  <a:pt x="113" y="101"/>
                </a:cubicBezTo>
                <a:lnTo>
                  <a:pt x="134" y="101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Freeform 223"/>
          <p:cNvSpPr>
            <a:spLocks noChangeArrowheads="1"/>
          </p:cNvSpPr>
          <p:nvPr/>
        </p:nvSpPr>
        <p:spPr bwMode="auto">
          <a:xfrm>
            <a:off x="7578898" y="3322059"/>
            <a:ext cx="38906" cy="64843"/>
          </a:xfrm>
          <a:custGeom>
            <a:avLst/>
            <a:gdLst>
              <a:gd name="T0" fmla="*/ 75 w 94"/>
              <a:gd name="T1" fmla="*/ 85 h 155"/>
              <a:gd name="T2" fmla="*/ 75 w 94"/>
              <a:gd name="T3" fmla="*/ 85 h 155"/>
              <a:gd name="T4" fmla="*/ 52 w 94"/>
              <a:gd name="T5" fmla="*/ 56 h 155"/>
              <a:gd name="T6" fmla="*/ 18 w 94"/>
              <a:gd name="T7" fmla="*/ 87 h 155"/>
              <a:gd name="T8" fmla="*/ 18 w 94"/>
              <a:gd name="T9" fmla="*/ 154 h 155"/>
              <a:gd name="T10" fmla="*/ 0 w 94"/>
              <a:gd name="T11" fmla="*/ 154 h 155"/>
              <a:gd name="T12" fmla="*/ 0 w 94"/>
              <a:gd name="T13" fmla="*/ 0 h 155"/>
              <a:gd name="T14" fmla="*/ 18 w 94"/>
              <a:gd name="T15" fmla="*/ 0 h 155"/>
              <a:gd name="T16" fmla="*/ 18 w 94"/>
              <a:gd name="T17" fmla="*/ 58 h 155"/>
              <a:gd name="T18" fmla="*/ 54 w 94"/>
              <a:gd name="T19" fmla="*/ 40 h 155"/>
              <a:gd name="T20" fmla="*/ 88 w 94"/>
              <a:gd name="T21" fmla="*/ 54 h 155"/>
              <a:gd name="T22" fmla="*/ 93 w 94"/>
              <a:gd name="T23" fmla="*/ 81 h 155"/>
              <a:gd name="T24" fmla="*/ 93 w 94"/>
              <a:gd name="T25" fmla="*/ 86 h 155"/>
              <a:gd name="T26" fmla="*/ 93 w 94"/>
              <a:gd name="T27" fmla="*/ 154 h 155"/>
              <a:gd name="T28" fmla="*/ 75 w 94"/>
              <a:gd name="T29" fmla="*/ 154 h 155"/>
              <a:gd name="T30" fmla="*/ 75 w 94"/>
              <a:gd name="T31" fmla="*/ 8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4" h="155">
                <a:moveTo>
                  <a:pt x="75" y="85"/>
                </a:moveTo>
                <a:lnTo>
                  <a:pt x="75" y="85"/>
                </a:lnTo>
                <a:cubicBezTo>
                  <a:pt x="75" y="66"/>
                  <a:pt x="70" y="56"/>
                  <a:pt x="52" y="56"/>
                </a:cubicBezTo>
                <a:cubicBezTo>
                  <a:pt x="32" y="56"/>
                  <a:pt x="18" y="69"/>
                  <a:pt x="18" y="87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0"/>
                  <a:pt x="0" y="0"/>
                  <a:pt x="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58"/>
                  <a:pt x="18" y="58"/>
                  <a:pt x="18" y="58"/>
                </a:cubicBezTo>
                <a:cubicBezTo>
                  <a:pt x="26" y="46"/>
                  <a:pt x="38" y="40"/>
                  <a:pt x="54" y="40"/>
                </a:cubicBezTo>
                <a:cubicBezTo>
                  <a:pt x="70" y="40"/>
                  <a:pt x="82" y="45"/>
                  <a:pt x="88" y="54"/>
                </a:cubicBezTo>
                <a:cubicBezTo>
                  <a:pt x="93" y="61"/>
                  <a:pt x="93" y="71"/>
                  <a:pt x="93" y="81"/>
                </a:cubicBezTo>
                <a:cubicBezTo>
                  <a:pt x="93" y="83"/>
                  <a:pt x="93" y="84"/>
                  <a:pt x="93" y="86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75" y="154"/>
                  <a:pt x="75" y="154"/>
                  <a:pt x="75" y="154"/>
                </a:cubicBezTo>
                <a:lnTo>
                  <a:pt x="75" y="85"/>
                </a:ln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Freeform 224"/>
          <p:cNvSpPr>
            <a:spLocks noChangeArrowheads="1"/>
          </p:cNvSpPr>
          <p:nvPr/>
        </p:nvSpPr>
        <p:spPr bwMode="auto">
          <a:xfrm>
            <a:off x="7627068" y="3336881"/>
            <a:ext cx="44464" cy="50022"/>
          </a:xfrm>
          <a:custGeom>
            <a:avLst/>
            <a:gdLst>
              <a:gd name="T0" fmla="*/ 36 w 106"/>
              <a:gd name="T1" fmla="*/ 119 h 120"/>
              <a:gd name="T2" fmla="*/ 36 w 106"/>
              <a:gd name="T3" fmla="*/ 119 h 120"/>
              <a:gd name="T4" fmla="*/ 0 w 106"/>
              <a:gd name="T5" fmla="*/ 86 h 120"/>
              <a:gd name="T6" fmla="*/ 38 w 106"/>
              <a:gd name="T7" fmla="*/ 50 h 120"/>
              <a:gd name="T8" fmla="*/ 69 w 106"/>
              <a:gd name="T9" fmla="*/ 46 h 120"/>
              <a:gd name="T10" fmla="*/ 74 w 106"/>
              <a:gd name="T11" fmla="*/ 34 h 120"/>
              <a:gd name="T12" fmla="*/ 49 w 106"/>
              <a:gd name="T13" fmla="*/ 17 h 120"/>
              <a:gd name="T14" fmla="*/ 22 w 106"/>
              <a:gd name="T15" fmla="*/ 38 h 120"/>
              <a:gd name="T16" fmla="*/ 4 w 106"/>
              <a:gd name="T17" fmla="*/ 38 h 120"/>
              <a:gd name="T18" fmla="*/ 4 w 106"/>
              <a:gd name="T19" fmla="*/ 37 h 120"/>
              <a:gd name="T20" fmla="*/ 49 w 106"/>
              <a:gd name="T21" fmla="*/ 0 h 120"/>
              <a:gd name="T22" fmla="*/ 93 w 106"/>
              <a:gd name="T23" fmla="*/ 35 h 120"/>
              <a:gd name="T24" fmla="*/ 93 w 106"/>
              <a:gd name="T25" fmla="*/ 91 h 120"/>
              <a:gd name="T26" fmla="*/ 100 w 106"/>
              <a:gd name="T27" fmla="*/ 103 h 120"/>
              <a:gd name="T28" fmla="*/ 105 w 106"/>
              <a:gd name="T29" fmla="*/ 101 h 120"/>
              <a:gd name="T30" fmla="*/ 105 w 106"/>
              <a:gd name="T31" fmla="*/ 116 h 120"/>
              <a:gd name="T32" fmla="*/ 94 w 106"/>
              <a:gd name="T33" fmla="*/ 118 h 120"/>
              <a:gd name="T34" fmla="*/ 75 w 106"/>
              <a:gd name="T35" fmla="*/ 101 h 120"/>
              <a:gd name="T36" fmla="*/ 75 w 106"/>
              <a:gd name="T37" fmla="*/ 100 h 120"/>
              <a:gd name="T38" fmla="*/ 36 w 106"/>
              <a:gd name="T39" fmla="*/ 119 h 120"/>
              <a:gd name="T40" fmla="*/ 39 w 106"/>
              <a:gd name="T41" fmla="*/ 67 h 120"/>
              <a:gd name="T42" fmla="*/ 39 w 106"/>
              <a:gd name="T43" fmla="*/ 67 h 120"/>
              <a:gd name="T44" fmla="*/ 19 w 106"/>
              <a:gd name="T45" fmla="*/ 86 h 120"/>
              <a:gd name="T46" fmla="*/ 39 w 106"/>
              <a:gd name="T47" fmla="*/ 103 h 120"/>
              <a:gd name="T48" fmla="*/ 74 w 106"/>
              <a:gd name="T49" fmla="*/ 75 h 120"/>
              <a:gd name="T50" fmla="*/ 74 w 106"/>
              <a:gd name="T51" fmla="*/ 59 h 120"/>
              <a:gd name="T52" fmla="*/ 39 w 106"/>
              <a:gd name="T53" fmla="*/ 67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6" h="120">
                <a:moveTo>
                  <a:pt x="36" y="119"/>
                </a:moveTo>
                <a:lnTo>
                  <a:pt x="36" y="119"/>
                </a:lnTo>
                <a:cubicBezTo>
                  <a:pt x="13" y="119"/>
                  <a:pt x="0" y="107"/>
                  <a:pt x="0" y="86"/>
                </a:cubicBezTo>
                <a:cubicBezTo>
                  <a:pt x="0" y="65"/>
                  <a:pt x="13" y="54"/>
                  <a:pt x="38" y="50"/>
                </a:cubicBezTo>
                <a:cubicBezTo>
                  <a:pt x="53" y="48"/>
                  <a:pt x="64" y="48"/>
                  <a:pt x="69" y="46"/>
                </a:cubicBezTo>
                <a:cubicBezTo>
                  <a:pt x="74" y="44"/>
                  <a:pt x="74" y="42"/>
                  <a:pt x="74" y="34"/>
                </a:cubicBezTo>
                <a:cubicBezTo>
                  <a:pt x="74" y="23"/>
                  <a:pt x="66" y="17"/>
                  <a:pt x="49" y="17"/>
                </a:cubicBezTo>
                <a:cubicBezTo>
                  <a:pt x="31" y="17"/>
                  <a:pt x="22" y="24"/>
                  <a:pt x="22" y="38"/>
                </a:cubicBezTo>
                <a:cubicBezTo>
                  <a:pt x="4" y="38"/>
                  <a:pt x="4" y="38"/>
                  <a:pt x="4" y="38"/>
                </a:cubicBezTo>
                <a:lnTo>
                  <a:pt x="4" y="37"/>
                </a:lnTo>
                <a:cubicBezTo>
                  <a:pt x="4" y="15"/>
                  <a:pt x="21" y="0"/>
                  <a:pt x="49" y="0"/>
                </a:cubicBezTo>
                <a:cubicBezTo>
                  <a:pt x="79" y="0"/>
                  <a:pt x="93" y="11"/>
                  <a:pt x="93" y="35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8"/>
                  <a:pt x="94" y="103"/>
                  <a:pt x="100" y="103"/>
                </a:cubicBezTo>
                <a:cubicBezTo>
                  <a:pt x="101" y="103"/>
                  <a:pt x="103" y="103"/>
                  <a:pt x="105" y="101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1" y="117"/>
                  <a:pt x="98" y="118"/>
                  <a:pt x="94" y="118"/>
                </a:cubicBezTo>
                <a:cubicBezTo>
                  <a:pt x="81" y="118"/>
                  <a:pt x="75" y="112"/>
                  <a:pt x="75" y="101"/>
                </a:cubicBezTo>
                <a:cubicBezTo>
                  <a:pt x="75" y="101"/>
                  <a:pt x="75" y="101"/>
                  <a:pt x="75" y="100"/>
                </a:cubicBezTo>
                <a:cubicBezTo>
                  <a:pt x="64" y="113"/>
                  <a:pt x="51" y="119"/>
                  <a:pt x="36" y="119"/>
                </a:cubicBezTo>
                <a:close/>
                <a:moveTo>
                  <a:pt x="39" y="67"/>
                </a:moveTo>
                <a:lnTo>
                  <a:pt x="39" y="67"/>
                </a:lnTo>
                <a:cubicBezTo>
                  <a:pt x="25" y="69"/>
                  <a:pt x="19" y="74"/>
                  <a:pt x="19" y="86"/>
                </a:cubicBezTo>
                <a:cubicBezTo>
                  <a:pt x="19" y="96"/>
                  <a:pt x="26" y="103"/>
                  <a:pt x="39" y="103"/>
                </a:cubicBezTo>
                <a:cubicBezTo>
                  <a:pt x="60" y="103"/>
                  <a:pt x="74" y="91"/>
                  <a:pt x="74" y="75"/>
                </a:cubicBezTo>
                <a:cubicBezTo>
                  <a:pt x="74" y="59"/>
                  <a:pt x="74" y="59"/>
                  <a:pt x="74" y="59"/>
                </a:cubicBezTo>
                <a:cubicBezTo>
                  <a:pt x="64" y="64"/>
                  <a:pt x="51" y="64"/>
                  <a:pt x="39" y="67"/>
                </a:cubicBezTo>
                <a:close/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Freeform 225"/>
          <p:cNvSpPr>
            <a:spLocks noChangeArrowheads="1"/>
          </p:cNvSpPr>
          <p:nvPr/>
        </p:nvSpPr>
        <p:spPr bwMode="auto">
          <a:xfrm>
            <a:off x="7673384" y="3325765"/>
            <a:ext cx="24085" cy="61138"/>
          </a:xfrm>
          <a:custGeom>
            <a:avLst/>
            <a:gdLst>
              <a:gd name="T0" fmla="*/ 44 w 56"/>
              <a:gd name="T1" fmla="*/ 127 h 145"/>
              <a:gd name="T2" fmla="*/ 44 w 56"/>
              <a:gd name="T3" fmla="*/ 127 h 145"/>
              <a:gd name="T4" fmla="*/ 55 w 56"/>
              <a:gd name="T5" fmla="*/ 126 h 145"/>
              <a:gd name="T6" fmla="*/ 55 w 56"/>
              <a:gd name="T7" fmla="*/ 142 h 145"/>
              <a:gd name="T8" fmla="*/ 40 w 56"/>
              <a:gd name="T9" fmla="*/ 144 h 145"/>
              <a:gd name="T10" fmla="*/ 16 w 56"/>
              <a:gd name="T11" fmla="*/ 121 h 145"/>
              <a:gd name="T12" fmla="*/ 16 w 56"/>
              <a:gd name="T13" fmla="*/ 46 h 145"/>
              <a:gd name="T14" fmla="*/ 0 w 56"/>
              <a:gd name="T15" fmla="*/ 46 h 145"/>
              <a:gd name="T16" fmla="*/ 0 w 56"/>
              <a:gd name="T17" fmla="*/ 31 h 145"/>
              <a:gd name="T18" fmla="*/ 16 w 56"/>
              <a:gd name="T19" fmla="*/ 31 h 145"/>
              <a:gd name="T20" fmla="*/ 16 w 56"/>
              <a:gd name="T21" fmla="*/ 0 h 145"/>
              <a:gd name="T22" fmla="*/ 35 w 56"/>
              <a:gd name="T23" fmla="*/ 0 h 145"/>
              <a:gd name="T24" fmla="*/ 35 w 56"/>
              <a:gd name="T25" fmla="*/ 31 h 145"/>
              <a:gd name="T26" fmla="*/ 55 w 56"/>
              <a:gd name="T27" fmla="*/ 31 h 145"/>
              <a:gd name="T28" fmla="*/ 55 w 56"/>
              <a:gd name="T29" fmla="*/ 46 h 145"/>
              <a:gd name="T30" fmla="*/ 35 w 56"/>
              <a:gd name="T31" fmla="*/ 46 h 145"/>
              <a:gd name="T32" fmla="*/ 35 w 56"/>
              <a:gd name="T33" fmla="*/ 115 h 145"/>
              <a:gd name="T34" fmla="*/ 44 w 56"/>
              <a:gd name="T35" fmla="*/ 12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" h="145">
                <a:moveTo>
                  <a:pt x="44" y="127"/>
                </a:moveTo>
                <a:lnTo>
                  <a:pt x="44" y="127"/>
                </a:lnTo>
                <a:cubicBezTo>
                  <a:pt x="46" y="127"/>
                  <a:pt x="50" y="127"/>
                  <a:pt x="55" y="126"/>
                </a:cubicBezTo>
                <a:cubicBezTo>
                  <a:pt x="55" y="142"/>
                  <a:pt x="55" y="142"/>
                  <a:pt x="55" y="142"/>
                </a:cubicBezTo>
                <a:cubicBezTo>
                  <a:pt x="49" y="144"/>
                  <a:pt x="43" y="144"/>
                  <a:pt x="40" y="144"/>
                </a:cubicBezTo>
                <a:cubicBezTo>
                  <a:pt x="21" y="144"/>
                  <a:pt x="16" y="138"/>
                  <a:pt x="16" y="121"/>
                </a:cubicBezTo>
                <a:cubicBezTo>
                  <a:pt x="16" y="46"/>
                  <a:pt x="16" y="46"/>
                  <a:pt x="16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1"/>
                  <a:pt x="0" y="31"/>
                  <a:pt x="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0"/>
                  <a:pt x="16" y="0"/>
                  <a:pt x="1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31"/>
                  <a:pt x="35" y="31"/>
                  <a:pt x="35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55" y="46"/>
                  <a:pt x="55" y="46"/>
                  <a:pt x="55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5" y="123"/>
                  <a:pt x="36" y="127"/>
                  <a:pt x="44" y="127"/>
                </a:cubicBezTo>
              </a:path>
            </a:pathLst>
          </a:custGeom>
          <a:solidFill>
            <a:srgbClr val="95A0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42423" y="3322059"/>
            <a:ext cx="272343" cy="64844"/>
            <a:chOff x="542423" y="3322059"/>
            <a:chExt cx="272343" cy="64844"/>
          </a:xfrm>
        </p:grpSpPr>
        <p:sp>
          <p:nvSpPr>
            <p:cNvPr id="3298" name="Freeform 226"/>
            <p:cNvSpPr>
              <a:spLocks noChangeArrowheads="1"/>
            </p:cNvSpPr>
            <p:nvPr/>
          </p:nvSpPr>
          <p:spPr bwMode="auto">
            <a:xfrm>
              <a:off x="54242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9" name="Freeform 227"/>
            <p:cNvSpPr>
              <a:spLocks noChangeArrowheads="1"/>
            </p:cNvSpPr>
            <p:nvPr/>
          </p:nvSpPr>
          <p:spPr bwMode="auto">
            <a:xfrm>
              <a:off x="562802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1 w 111"/>
                <a:gd name="T17" fmla="*/ 89 h 155"/>
                <a:gd name="T18" fmla="*/ 21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88 w 111"/>
                <a:gd name="T29" fmla="*/ 45 h 155"/>
                <a:gd name="T30" fmla="*/ 57 w 111"/>
                <a:gd name="T31" fmla="*/ 19 h 155"/>
                <a:gd name="T32" fmla="*/ 21 w 111"/>
                <a:gd name="T33" fmla="*/ 19 h 155"/>
                <a:gd name="T34" fmla="*/ 21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0" name="Freeform 228"/>
            <p:cNvSpPr>
              <a:spLocks noChangeArrowheads="1"/>
            </p:cNvSpPr>
            <p:nvPr/>
          </p:nvSpPr>
          <p:spPr bwMode="auto">
            <a:xfrm>
              <a:off x="618382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1" name="Freeform 229"/>
            <p:cNvSpPr>
              <a:spLocks noChangeArrowheads="1"/>
            </p:cNvSpPr>
            <p:nvPr/>
          </p:nvSpPr>
          <p:spPr bwMode="auto">
            <a:xfrm>
              <a:off x="668405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7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2" name="Freeform 230"/>
            <p:cNvSpPr>
              <a:spLocks noChangeArrowheads="1"/>
            </p:cNvSpPr>
            <p:nvPr/>
          </p:nvSpPr>
          <p:spPr bwMode="auto">
            <a:xfrm>
              <a:off x="722133" y="3338733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2 h 115"/>
                <a:gd name="T14" fmla="*/ 19 w 95"/>
                <a:gd name="T15" fmla="*/ 2 h 115"/>
                <a:gd name="T16" fmla="*/ 19 w 95"/>
                <a:gd name="T17" fmla="*/ 18 h 115"/>
                <a:gd name="T18" fmla="*/ 54 w 95"/>
                <a:gd name="T19" fmla="*/ 0 h 115"/>
                <a:gd name="T20" fmla="*/ 88 w 95"/>
                <a:gd name="T21" fmla="*/ 14 h 115"/>
                <a:gd name="T22" fmla="*/ 94 w 95"/>
                <a:gd name="T23" fmla="*/ 41 h 115"/>
                <a:gd name="T24" fmla="*/ 94 w 95"/>
                <a:gd name="T25" fmla="*/ 46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4" y="21"/>
                    <a:pt x="94" y="31"/>
                    <a:pt x="94" y="41"/>
                  </a:cubicBezTo>
                  <a:cubicBezTo>
                    <a:pt x="94" y="43"/>
                    <a:pt x="94" y="44"/>
                    <a:pt x="94" y="46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3" name="Freeform 231"/>
            <p:cNvSpPr>
              <a:spLocks noChangeArrowheads="1"/>
            </p:cNvSpPr>
            <p:nvPr/>
          </p:nvSpPr>
          <p:spPr bwMode="auto">
            <a:xfrm>
              <a:off x="77215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49 w 102"/>
                <a:gd name="T5" fmla="*/ 119 h 120"/>
                <a:gd name="T6" fmla="*/ 0 w 102"/>
                <a:gd name="T7" fmla="*/ 61 h 120"/>
                <a:gd name="T8" fmla="*/ 49 w 102"/>
                <a:gd name="T9" fmla="*/ 0 h 120"/>
                <a:gd name="T10" fmla="*/ 101 w 102"/>
                <a:gd name="T11" fmla="*/ 57 h 120"/>
                <a:gd name="T12" fmla="*/ 99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4" y="105"/>
                    <a:pt x="76" y="119"/>
                    <a:pt x="49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49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9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69" y="17"/>
                    <a:pt x="51" y="17"/>
                  </a:cubicBezTo>
                  <a:cubicBezTo>
                    <a:pt x="32" y="17"/>
                    <a:pt x="20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15034" y="3322059"/>
            <a:ext cx="270492" cy="64844"/>
            <a:chOff x="1415034" y="3322059"/>
            <a:chExt cx="270492" cy="64844"/>
          </a:xfrm>
        </p:grpSpPr>
        <p:sp>
          <p:nvSpPr>
            <p:cNvPr id="3304" name="Freeform 232"/>
            <p:cNvSpPr>
              <a:spLocks noChangeArrowheads="1"/>
            </p:cNvSpPr>
            <p:nvPr/>
          </p:nvSpPr>
          <p:spPr bwMode="auto">
            <a:xfrm>
              <a:off x="1415034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5" name="Freeform 233"/>
            <p:cNvSpPr>
              <a:spLocks noChangeArrowheads="1"/>
            </p:cNvSpPr>
            <p:nvPr/>
          </p:nvSpPr>
          <p:spPr bwMode="auto">
            <a:xfrm>
              <a:off x="1435414" y="3322059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6" name="Freeform 234"/>
            <p:cNvSpPr>
              <a:spLocks noChangeArrowheads="1"/>
            </p:cNvSpPr>
            <p:nvPr/>
          </p:nvSpPr>
          <p:spPr bwMode="auto">
            <a:xfrm>
              <a:off x="1490995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" name="Freeform 235"/>
            <p:cNvSpPr>
              <a:spLocks noChangeArrowheads="1"/>
            </p:cNvSpPr>
            <p:nvPr/>
          </p:nvSpPr>
          <p:spPr bwMode="auto">
            <a:xfrm>
              <a:off x="154101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8" name="Freeform 236"/>
            <p:cNvSpPr>
              <a:spLocks noChangeArrowheads="1"/>
            </p:cNvSpPr>
            <p:nvPr/>
          </p:nvSpPr>
          <p:spPr bwMode="auto">
            <a:xfrm>
              <a:off x="1594745" y="3338733"/>
              <a:ext cx="38906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 noChangeArrowheads="1"/>
            </p:cNvSpPr>
            <p:nvPr/>
          </p:nvSpPr>
          <p:spPr bwMode="auto">
            <a:xfrm>
              <a:off x="1642915" y="3336881"/>
              <a:ext cx="42611" cy="50022"/>
            </a:xfrm>
            <a:custGeom>
              <a:avLst/>
              <a:gdLst>
                <a:gd name="T0" fmla="*/ 98 w 102"/>
                <a:gd name="T1" fmla="*/ 80 h 120"/>
                <a:gd name="T2" fmla="*/ 98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8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8" y="80"/>
                  </a:moveTo>
                  <a:lnTo>
                    <a:pt x="98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8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24656" y="3320206"/>
            <a:ext cx="411295" cy="68550"/>
            <a:chOff x="2224656" y="3320206"/>
            <a:chExt cx="411295" cy="68550"/>
          </a:xfrm>
        </p:grpSpPr>
        <p:sp>
          <p:nvSpPr>
            <p:cNvPr id="3310" name="Freeform 238"/>
            <p:cNvSpPr>
              <a:spLocks noChangeArrowheads="1"/>
            </p:cNvSpPr>
            <p:nvPr/>
          </p:nvSpPr>
          <p:spPr bwMode="auto">
            <a:xfrm>
              <a:off x="222465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 noChangeArrowheads="1"/>
            </p:cNvSpPr>
            <p:nvPr/>
          </p:nvSpPr>
          <p:spPr bwMode="auto">
            <a:xfrm>
              <a:off x="2245035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1 h 155"/>
                <a:gd name="T26" fmla="*/ 55 w 110"/>
                <a:gd name="T27" fmla="*/ 71 h 155"/>
                <a:gd name="T28" fmla="*/ 89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5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9" y="0"/>
                    <a:pt x="80" y="1"/>
                    <a:pt x="90" y="6"/>
                  </a:cubicBezTo>
                  <a:cubicBezTo>
                    <a:pt x="102" y="12"/>
                    <a:pt x="109" y="26"/>
                    <a:pt x="109" y="45"/>
                  </a:cubicBezTo>
                  <a:cubicBezTo>
                    <a:pt x="109" y="62"/>
                    <a:pt x="102" y="75"/>
                    <a:pt x="90" y="83"/>
                  </a:cubicBezTo>
                  <a:cubicBezTo>
                    <a:pt x="80" y="88"/>
                    <a:pt x="68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1"/>
                  </a:moveTo>
                  <a:lnTo>
                    <a:pt x="55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8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5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 noChangeArrowheads="1"/>
            </p:cNvSpPr>
            <p:nvPr/>
          </p:nvSpPr>
          <p:spPr bwMode="auto">
            <a:xfrm>
              <a:off x="2300615" y="3322059"/>
              <a:ext cx="38907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2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ChangeArrowheads="1"/>
            </p:cNvSpPr>
            <p:nvPr/>
          </p:nvSpPr>
          <p:spPr bwMode="auto">
            <a:xfrm>
              <a:off x="2348785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 noChangeArrowheads="1"/>
            </p:cNvSpPr>
            <p:nvPr/>
          </p:nvSpPr>
          <p:spPr bwMode="auto">
            <a:xfrm>
              <a:off x="2404365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9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1" y="0"/>
                    <a:pt x="82" y="5"/>
                    <a:pt x="89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 noChangeArrowheads="1"/>
            </p:cNvSpPr>
            <p:nvPr/>
          </p:nvSpPr>
          <p:spPr bwMode="auto">
            <a:xfrm>
              <a:off x="2452535" y="3336881"/>
              <a:ext cx="42612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1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8" y="94"/>
                    <a:pt x="81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2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 noChangeArrowheads="1"/>
            </p:cNvSpPr>
            <p:nvPr/>
          </p:nvSpPr>
          <p:spPr bwMode="auto">
            <a:xfrm>
              <a:off x="2524790" y="3323911"/>
              <a:ext cx="44464" cy="64844"/>
            </a:xfrm>
            <a:custGeom>
              <a:avLst/>
              <a:gdLst>
                <a:gd name="T0" fmla="*/ 20 w 105"/>
                <a:gd name="T1" fmla="*/ 103 h 155"/>
                <a:gd name="T2" fmla="*/ 20 w 105"/>
                <a:gd name="T3" fmla="*/ 103 h 155"/>
                <a:gd name="T4" fmla="*/ 51 w 105"/>
                <a:gd name="T5" fmla="*/ 137 h 155"/>
                <a:gd name="T6" fmla="*/ 83 w 105"/>
                <a:gd name="T7" fmla="*/ 106 h 155"/>
                <a:gd name="T8" fmla="*/ 51 w 105"/>
                <a:gd name="T9" fmla="*/ 80 h 155"/>
                <a:gd name="T10" fmla="*/ 41 w 105"/>
                <a:gd name="T11" fmla="*/ 81 h 155"/>
                <a:gd name="T12" fmla="*/ 41 w 105"/>
                <a:gd name="T13" fmla="*/ 64 h 155"/>
                <a:gd name="T14" fmla="*/ 47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2 w 105"/>
                <a:gd name="T21" fmla="*/ 50 h 155"/>
                <a:gd name="T22" fmla="*/ 4 w 105"/>
                <a:gd name="T23" fmla="*/ 50 h 155"/>
                <a:gd name="T24" fmla="*/ 4 w 105"/>
                <a:gd name="T25" fmla="*/ 49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20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20" y="103"/>
                  </a:moveTo>
                  <a:lnTo>
                    <a:pt x="20" y="103"/>
                  </a:lnTo>
                  <a:cubicBezTo>
                    <a:pt x="20" y="124"/>
                    <a:pt x="32" y="137"/>
                    <a:pt x="51" y="137"/>
                  </a:cubicBezTo>
                  <a:cubicBezTo>
                    <a:pt x="71" y="137"/>
                    <a:pt x="83" y="125"/>
                    <a:pt x="83" y="106"/>
                  </a:cubicBezTo>
                  <a:cubicBezTo>
                    <a:pt x="83" y="91"/>
                    <a:pt x="72" y="80"/>
                    <a:pt x="51" y="80"/>
                  </a:cubicBezTo>
                  <a:cubicBezTo>
                    <a:pt x="48" y="80"/>
                    <a:pt x="45" y="80"/>
                    <a:pt x="41" y="8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4" y="65"/>
                    <a:pt x="46" y="65"/>
                    <a:pt x="47" y="65"/>
                  </a:cubicBezTo>
                  <a:cubicBezTo>
                    <a:pt x="68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3" y="18"/>
                    <a:pt x="22" y="29"/>
                    <a:pt x="22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2" y="65"/>
                    <a:pt x="80" y="70"/>
                  </a:cubicBezTo>
                  <a:cubicBezTo>
                    <a:pt x="95" y="76"/>
                    <a:pt x="104" y="89"/>
                    <a:pt x="104" y="106"/>
                  </a:cubicBezTo>
                  <a:cubicBezTo>
                    <a:pt x="104" y="135"/>
                    <a:pt x="84" y="154"/>
                    <a:pt x="50" y="154"/>
                  </a:cubicBezTo>
                  <a:cubicBezTo>
                    <a:pt x="20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20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 noChangeArrowheads="1"/>
            </p:cNvSpPr>
            <p:nvPr/>
          </p:nvSpPr>
          <p:spPr bwMode="auto">
            <a:xfrm>
              <a:off x="2576665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5 w 141"/>
                <a:gd name="T7" fmla="*/ 0 h 163"/>
                <a:gd name="T8" fmla="*/ 138 w 141"/>
                <a:gd name="T9" fmla="*/ 51 h 163"/>
                <a:gd name="T10" fmla="*/ 117 w 141"/>
                <a:gd name="T11" fmla="*/ 51 h 163"/>
                <a:gd name="T12" fmla="*/ 75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1 w 141"/>
                <a:gd name="T19" fmla="*/ 95 h 163"/>
                <a:gd name="T20" fmla="*/ 121 w 141"/>
                <a:gd name="T21" fmla="*/ 92 h 163"/>
                <a:gd name="T22" fmla="*/ 73 w 141"/>
                <a:gd name="T23" fmla="*/ 92 h 163"/>
                <a:gd name="T24" fmla="*/ 73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2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9" y="0"/>
                    <a:pt x="75" y="0"/>
                  </a:cubicBezTo>
                  <a:cubicBezTo>
                    <a:pt x="110" y="0"/>
                    <a:pt x="134" y="19"/>
                    <a:pt x="13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4" y="30"/>
                    <a:pt x="98" y="19"/>
                    <a:pt x="75" y="19"/>
                  </a:cubicBezTo>
                  <a:cubicBezTo>
                    <a:pt x="42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2" y="143"/>
                    <a:pt x="121" y="125"/>
                    <a:pt x="121" y="95"/>
                  </a:cubicBezTo>
                  <a:cubicBezTo>
                    <a:pt x="121" y="93"/>
                    <a:pt x="121" y="92"/>
                    <a:pt x="121" y="92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2" y="137"/>
                    <a:pt x="122" y="137"/>
                    <a:pt x="122" y="137"/>
                  </a:cubicBezTo>
                  <a:cubicBezTo>
                    <a:pt x="110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39834" y="3320206"/>
            <a:ext cx="411295" cy="68550"/>
            <a:chOff x="3039834" y="3320206"/>
            <a:chExt cx="411295" cy="68550"/>
          </a:xfrm>
        </p:grpSpPr>
        <p:sp>
          <p:nvSpPr>
            <p:cNvPr id="3318" name="Freeform 246"/>
            <p:cNvSpPr>
              <a:spLocks noChangeArrowheads="1"/>
            </p:cNvSpPr>
            <p:nvPr/>
          </p:nvSpPr>
          <p:spPr bwMode="auto">
            <a:xfrm>
              <a:off x="3039834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2 h 155"/>
                <a:gd name="T12" fmla="*/ 20 w 21"/>
                <a:gd name="T13" fmla="*/ 42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20" y="42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 noChangeArrowheads="1"/>
            </p:cNvSpPr>
            <p:nvPr/>
          </p:nvSpPr>
          <p:spPr bwMode="auto">
            <a:xfrm>
              <a:off x="3060213" y="3322059"/>
              <a:ext cx="46318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0 w 110"/>
                <a:gd name="T9" fmla="*/ 6 h 155"/>
                <a:gd name="T10" fmla="*/ 109 w 110"/>
                <a:gd name="T11" fmla="*/ 45 h 155"/>
                <a:gd name="T12" fmla="*/ 90 w 110"/>
                <a:gd name="T13" fmla="*/ 83 h 155"/>
                <a:gd name="T14" fmla="*/ 53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8 w 110"/>
                <a:gd name="T29" fmla="*/ 45 h 155"/>
                <a:gd name="T30" fmla="*/ 57 w 110"/>
                <a:gd name="T31" fmla="*/ 19 h 155"/>
                <a:gd name="T32" fmla="*/ 21 w 110"/>
                <a:gd name="T33" fmla="*/ 19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0" y="6"/>
                  </a:cubicBezTo>
                  <a:cubicBezTo>
                    <a:pt x="103" y="12"/>
                    <a:pt x="109" y="26"/>
                    <a:pt x="109" y="45"/>
                  </a:cubicBezTo>
                  <a:cubicBezTo>
                    <a:pt x="109" y="62"/>
                    <a:pt x="103" y="75"/>
                    <a:pt x="90" y="83"/>
                  </a:cubicBezTo>
                  <a:cubicBezTo>
                    <a:pt x="80" y="88"/>
                    <a:pt x="69" y="89"/>
                    <a:pt x="53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88" y="65"/>
                    <a:pt x="88" y="45"/>
                  </a:cubicBezTo>
                  <a:cubicBezTo>
                    <a:pt x="88" y="26"/>
                    <a:pt x="79" y="19"/>
                    <a:pt x="57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 noChangeArrowheads="1"/>
            </p:cNvSpPr>
            <p:nvPr/>
          </p:nvSpPr>
          <p:spPr bwMode="auto">
            <a:xfrm>
              <a:off x="3115794" y="3322059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7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4 h 155"/>
                <a:gd name="T22" fmla="*/ 94 w 95"/>
                <a:gd name="T23" fmla="*/ 81 h 155"/>
                <a:gd name="T24" fmla="*/ 94 w 95"/>
                <a:gd name="T25" fmla="*/ 86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1" y="56"/>
                    <a:pt x="52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2" y="45"/>
                    <a:pt x="89" y="54"/>
                  </a:cubicBezTo>
                  <a:cubicBezTo>
                    <a:pt x="94" y="61"/>
                    <a:pt x="94" y="71"/>
                    <a:pt x="94" y="81"/>
                  </a:cubicBezTo>
                  <a:cubicBezTo>
                    <a:pt x="94" y="83"/>
                    <a:pt x="94" y="84"/>
                    <a:pt x="94" y="86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 noChangeArrowheads="1"/>
            </p:cNvSpPr>
            <p:nvPr/>
          </p:nvSpPr>
          <p:spPr bwMode="auto">
            <a:xfrm>
              <a:off x="3165817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 noChangeArrowheads="1"/>
            </p:cNvSpPr>
            <p:nvPr/>
          </p:nvSpPr>
          <p:spPr bwMode="auto">
            <a:xfrm>
              <a:off x="3219544" y="3338733"/>
              <a:ext cx="38907" cy="48170"/>
            </a:xfrm>
            <a:custGeom>
              <a:avLst/>
              <a:gdLst>
                <a:gd name="T0" fmla="*/ 75 w 94"/>
                <a:gd name="T1" fmla="*/ 45 h 115"/>
                <a:gd name="T2" fmla="*/ 75 w 94"/>
                <a:gd name="T3" fmla="*/ 45 h 115"/>
                <a:gd name="T4" fmla="*/ 52 w 94"/>
                <a:gd name="T5" fmla="*/ 16 h 115"/>
                <a:gd name="T6" fmla="*/ 18 w 94"/>
                <a:gd name="T7" fmla="*/ 51 h 115"/>
                <a:gd name="T8" fmla="*/ 18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7 w 94"/>
                <a:gd name="T15" fmla="*/ 2 h 115"/>
                <a:gd name="T16" fmla="*/ 17 w 94"/>
                <a:gd name="T17" fmla="*/ 18 h 115"/>
                <a:gd name="T18" fmla="*/ 54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5 w 94"/>
                <a:gd name="T29" fmla="*/ 114 h 115"/>
                <a:gd name="T30" fmla="*/ 75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69" y="16"/>
                    <a:pt x="52" y="16"/>
                  </a:cubicBezTo>
                  <a:cubicBezTo>
                    <a:pt x="31" y="16"/>
                    <a:pt x="18" y="28"/>
                    <a:pt x="18" y="51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6"/>
                    <a:pt x="38" y="0"/>
                    <a:pt x="54" y="0"/>
                  </a:cubicBezTo>
                  <a:cubicBezTo>
                    <a:pt x="71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 noChangeArrowheads="1"/>
            </p:cNvSpPr>
            <p:nvPr/>
          </p:nvSpPr>
          <p:spPr bwMode="auto">
            <a:xfrm>
              <a:off x="3267713" y="3336881"/>
              <a:ext cx="42612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1 w 101"/>
                <a:gd name="T19" fmla="*/ 80 h 120"/>
                <a:gd name="T20" fmla="*/ 99 w 101"/>
                <a:gd name="T21" fmla="*/ 80 h 120"/>
                <a:gd name="T22" fmla="*/ 82 w 101"/>
                <a:gd name="T23" fmla="*/ 49 h 120"/>
                <a:gd name="T24" fmla="*/ 82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2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3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3" y="103"/>
                    <a:pt x="52" y="103"/>
                  </a:cubicBezTo>
                  <a:cubicBezTo>
                    <a:pt x="67" y="103"/>
                    <a:pt x="77" y="94"/>
                    <a:pt x="81" y="80"/>
                  </a:cubicBezTo>
                  <a:lnTo>
                    <a:pt x="99" y="8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cubicBezTo>
                    <a:pt x="81" y="29"/>
                    <a:pt x="70" y="17"/>
                    <a:pt x="51" y="17"/>
                  </a:cubicBezTo>
                  <a:cubicBezTo>
                    <a:pt x="33" y="17"/>
                    <a:pt x="21" y="29"/>
                    <a:pt x="20" y="49"/>
                  </a:cubicBezTo>
                  <a:lnTo>
                    <a:pt x="82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 noChangeArrowheads="1"/>
            </p:cNvSpPr>
            <p:nvPr/>
          </p:nvSpPr>
          <p:spPr bwMode="auto">
            <a:xfrm>
              <a:off x="3341821" y="3323911"/>
              <a:ext cx="44464" cy="61139"/>
            </a:xfrm>
            <a:custGeom>
              <a:avLst/>
              <a:gdLst>
                <a:gd name="T0" fmla="*/ 65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5 w 106"/>
                <a:gd name="T7" fmla="*/ 0 h 147"/>
                <a:gd name="T8" fmla="*/ 85 w 106"/>
                <a:gd name="T9" fmla="*/ 0 h 147"/>
                <a:gd name="T10" fmla="*/ 85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5 w 106"/>
                <a:gd name="T17" fmla="*/ 109 h 147"/>
                <a:gd name="T18" fmla="*/ 85 w 106"/>
                <a:gd name="T19" fmla="*/ 146 h 147"/>
                <a:gd name="T20" fmla="*/ 65 w 106"/>
                <a:gd name="T21" fmla="*/ 146 h 147"/>
                <a:gd name="T22" fmla="*/ 65 w 106"/>
                <a:gd name="T23" fmla="*/ 109 h 147"/>
                <a:gd name="T24" fmla="*/ 65 w 106"/>
                <a:gd name="T25" fmla="*/ 92 h 147"/>
                <a:gd name="T26" fmla="*/ 65 w 106"/>
                <a:gd name="T27" fmla="*/ 25 h 147"/>
                <a:gd name="T28" fmla="*/ 18 w 106"/>
                <a:gd name="T29" fmla="*/ 92 h 147"/>
                <a:gd name="T30" fmla="*/ 65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5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5" y="0"/>
                  </a:lnTo>
                  <a:lnTo>
                    <a:pt x="85" y="0"/>
                  </a:lnTo>
                  <a:lnTo>
                    <a:pt x="85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5" y="109"/>
                  </a:lnTo>
                  <a:lnTo>
                    <a:pt x="85" y="146"/>
                  </a:lnTo>
                  <a:lnTo>
                    <a:pt x="65" y="146"/>
                  </a:lnTo>
                  <a:lnTo>
                    <a:pt x="65" y="109"/>
                  </a:lnTo>
                  <a:close/>
                  <a:moveTo>
                    <a:pt x="65" y="92"/>
                  </a:moveTo>
                  <a:lnTo>
                    <a:pt x="65" y="25"/>
                  </a:lnTo>
                  <a:lnTo>
                    <a:pt x="18" y="92"/>
                  </a:lnTo>
                  <a:lnTo>
                    <a:pt x="65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 noChangeArrowheads="1"/>
            </p:cNvSpPr>
            <p:nvPr/>
          </p:nvSpPr>
          <p:spPr bwMode="auto">
            <a:xfrm>
              <a:off x="3391843" y="3320206"/>
              <a:ext cx="59286" cy="68550"/>
            </a:xfrm>
            <a:custGeom>
              <a:avLst/>
              <a:gdLst>
                <a:gd name="T0" fmla="*/ 70 w 141"/>
                <a:gd name="T1" fmla="*/ 162 h 163"/>
                <a:gd name="T2" fmla="*/ 70 w 141"/>
                <a:gd name="T3" fmla="*/ 162 h 163"/>
                <a:gd name="T4" fmla="*/ 0 w 141"/>
                <a:gd name="T5" fmla="*/ 81 h 163"/>
                <a:gd name="T6" fmla="*/ 74 w 141"/>
                <a:gd name="T7" fmla="*/ 0 h 163"/>
                <a:gd name="T8" fmla="*/ 136 w 141"/>
                <a:gd name="T9" fmla="*/ 51 h 163"/>
                <a:gd name="T10" fmla="*/ 117 w 141"/>
                <a:gd name="T11" fmla="*/ 51 h 163"/>
                <a:gd name="T12" fmla="*/ 74 w 141"/>
                <a:gd name="T13" fmla="*/ 19 h 163"/>
                <a:gd name="T14" fmla="*/ 22 w 141"/>
                <a:gd name="T15" fmla="*/ 80 h 163"/>
                <a:gd name="T16" fmla="*/ 73 w 141"/>
                <a:gd name="T17" fmla="*/ 143 h 163"/>
                <a:gd name="T18" fmla="*/ 120 w 141"/>
                <a:gd name="T19" fmla="*/ 95 h 163"/>
                <a:gd name="T20" fmla="*/ 120 w 141"/>
                <a:gd name="T21" fmla="*/ 92 h 163"/>
                <a:gd name="T22" fmla="*/ 72 w 141"/>
                <a:gd name="T23" fmla="*/ 92 h 163"/>
                <a:gd name="T24" fmla="*/ 72 w 141"/>
                <a:gd name="T25" fmla="*/ 75 h 163"/>
                <a:gd name="T26" fmla="*/ 140 w 141"/>
                <a:gd name="T27" fmla="*/ 75 h 163"/>
                <a:gd name="T28" fmla="*/ 140 w 141"/>
                <a:gd name="T29" fmla="*/ 158 h 163"/>
                <a:gd name="T30" fmla="*/ 126 w 141"/>
                <a:gd name="T31" fmla="*/ 158 h 163"/>
                <a:gd name="T32" fmla="*/ 121 w 141"/>
                <a:gd name="T33" fmla="*/ 137 h 163"/>
                <a:gd name="T34" fmla="*/ 70 w 141"/>
                <a:gd name="T35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163">
                  <a:moveTo>
                    <a:pt x="70" y="162"/>
                  </a:moveTo>
                  <a:lnTo>
                    <a:pt x="70" y="162"/>
                  </a:lnTo>
                  <a:cubicBezTo>
                    <a:pt x="29" y="162"/>
                    <a:pt x="0" y="131"/>
                    <a:pt x="0" y="81"/>
                  </a:cubicBezTo>
                  <a:cubicBezTo>
                    <a:pt x="0" y="31"/>
                    <a:pt x="28" y="0"/>
                    <a:pt x="74" y="0"/>
                  </a:cubicBezTo>
                  <a:cubicBezTo>
                    <a:pt x="109" y="0"/>
                    <a:pt x="132" y="19"/>
                    <a:pt x="136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12" y="30"/>
                    <a:pt x="98" y="19"/>
                    <a:pt x="74" y="19"/>
                  </a:cubicBezTo>
                  <a:cubicBezTo>
                    <a:pt x="41" y="19"/>
                    <a:pt x="22" y="40"/>
                    <a:pt x="22" y="80"/>
                  </a:cubicBezTo>
                  <a:cubicBezTo>
                    <a:pt x="22" y="121"/>
                    <a:pt x="42" y="143"/>
                    <a:pt x="73" y="143"/>
                  </a:cubicBezTo>
                  <a:cubicBezTo>
                    <a:pt x="101" y="143"/>
                    <a:pt x="120" y="125"/>
                    <a:pt x="120" y="95"/>
                  </a:cubicBezTo>
                  <a:cubicBezTo>
                    <a:pt x="120" y="93"/>
                    <a:pt x="120" y="92"/>
                    <a:pt x="120" y="92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0" y="158"/>
                    <a:pt x="140" y="158"/>
                    <a:pt x="140" y="158"/>
                  </a:cubicBezTo>
                  <a:cubicBezTo>
                    <a:pt x="126" y="158"/>
                    <a:pt x="126" y="158"/>
                    <a:pt x="126" y="158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09" y="154"/>
                    <a:pt x="92" y="162"/>
                    <a:pt x="70" y="162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14299" y="3320206"/>
            <a:ext cx="422410" cy="75960"/>
            <a:chOff x="3914299" y="3320206"/>
            <a:chExt cx="422410" cy="75960"/>
          </a:xfrm>
        </p:grpSpPr>
        <p:sp>
          <p:nvSpPr>
            <p:cNvPr id="3326" name="Freeform 254"/>
            <p:cNvSpPr>
              <a:spLocks noChangeArrowheads="1"/>
            </p:cNvSpPr>
            <p:nvPr/>
          </p:nvSpPr>
          <p:spPr bwMode="auto">
            <a:xfrm>
              <a:off x="3914299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 noChangeArrowheads="1"/>
            </p:cNvSpPr>
            <p:nvPr/>
          </p:nvSpPr>
          <p:spPr bwMode="auto">
            <a:xfrm>
              <a:off x="3934678" y="3322059"/>
              <a:ext cx="46318" cy="64843"/>
            </a:xfrm>
            <a:custGeom>
              <a:avLst/>
              <a:gdLst>
                <a:gd name="T0" fmla="*/ 0 w 111"/>
                <a:gd name="T1" fmla="*/ 0 h 155"/>
                <a:gd name="T2" fmla="*/ 0 w 111"/>
                <a:gd name="T3" fmla="*/ 0 h 155"/>
                <a:gd name="T4" fmla="*/ 51 w 111"/>
                <a:gd name="T5" fmla="*/ 0 h 155"/>
                <a:gd name="T6" fmla="*/ 57 w 111"/>
                <a:gd name="T7" fmla="*/ 0 h 155"/>
                <a:gd name="T8" fmla="*/ 91 w 111"/>
                <a:gd name="T9" fmla="*/ 6 h 155"/>
                <a:gd name="T10" fmla="*/ 110 w 111"/>
                <a:gd name="T11" fmla="*/ 45 h 155"/>
                <a:gd name="T12" fmla="*/ 91 w 111"/>
                <a:gd name="T13" fmla="*/ 83 h 155"/>
                <a:gd name="T14" fmla="*/ 53 w 111"/>
                <a:gd name="T15" fmla="*/ 89 h 155"/>
                <a:gd name="T16" fmla="*/ 22 w 111"/>
                <a:gd name="T17" fmla="*/ 89 h 155"/>
                <a:gd name="T18" fmla="*/ 22 w 111"/>
                <a:gd name="T19" fmla="*/ 154 h 155"/>
                <a:gd name="T20" fmla="*/ 0 w 111"/>
                <a:gd name="T21" fmla="*/ 154 h 155"/>
                <a:gd name="T22" fmla="*/ 0 w 111"/>
                <a:gd name="T23" fmla="*/ 0 h 155"/>
                <a:gd name="T24" fmla="*/ 56 w 111"/>
                <a:gd name="T25" fmla="*/ 71 h 155"/>
                <a:gd name="T26" fmla="*/ 56 w 111"/>
                <a:gd name="T27" fmla="*/ 71 h 155"/>
                <a:gd name="T28" fmla="*/ 90 w 111"/>
                <a:gd name="T29" fmla="*/ 45 h 155"/>
                <a:gd name="T30" fmla="*/ 58 w 111"/>
                <a:gd name="T31" fmla="*/ 19 h 155"/>
                <a:gd name="T32" fmla="*/ 22 w 111"/>
                <a:gd name="T33" fmla="*/ 19 h 155"/>
                <a:gd name="T34" fmla="*/ 22 w 111"/>
                <a:gd name="T35" fmla="*/ 71 h 155"/>
                <a:gd name="T36" fmla="*/ 56 w 111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7" y="0"/>
                  </a:cubicBezTo>
                  <a:cubicBezTo>
                    <a:pt x="70" y="0"/>
                    <a:pt x="81" y="1"/>
                    <a:pt x="91" y="6"/>
                  </a:cubicBezTo>
                  <a:cubicBezTo>
                    <a:pt x="103" y="12"/>
                    <a:pt x="110" y="26"/>
                    <a:pt x="110" y="45"/>
                  </a:cubicBezTo>
                  <a:cubicBezTo>
                    <a:pt x="110" y="62"/>
                    <a:pt x="103" y="75"/>
                    <a:pt x="91" y="83"/>
                  </a:cubicBezTo>
                  <a:cubicBezTo>
                    <a:pt x="81" y="88"/>
                    <a:pt x="69" y="89"/>
                    <a:pt x="53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9" y="71"/>
                    <a:pt x="90" y="65"/>
                    <a:pt x="90" y="45"/>
                  </a:cubicBezTo>
                  <a:cubicBezTo>
                    <a:pt x="90" y="26"/>
                    <a:pt x="79" y="19"/>
                    <a:pt x="5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71"/>
                    <a:pt x="22" y="71"/>
                    <a:pt x="22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 noChangeArrowheads="1"/>
            </p:cNvSpPr>
            <p:nvPr/>
          </p:nvSpPr>
          <p:spPr bwMode="auto">
            <a:xfrm>
              <a:off x="3992111" y="3322059"/>
              <a:ext cx="38906" cy="64843"/>
            </a:xfrm>
            <a:custGeom>
              <a:avLst/>
              <a:gdLst>
                <a:gd name="T0" fmla="*/ 74 w 94"/>
                <a:gd name="T1" fmla="*/ 85 h 155"/>
                <a:gd name="T2" fmla="*/ 74 w 94"/>
                <a:gd name="T3" fmla="*/ 85 h 155"/>
                <a:gd name="T4" fmla="*/ 51 w 94"/>
                <a:gd name="T5" fmla="*/ 56 h 155"/>
                <a:gd name="T6" fmla="*/ 19 w 94"/>
                <a:gd name="T7" fmla="*/ 87 h 155"/>
                <a:gd name="T8" fmla="*/ 19 w 94"/>
                <a:gd name="T9" fmla="*/ 154 h 155"/>
                <a:gd name="T10" fmla="*/ 0 w 94"/>
                <a:gd name="T11" fmla="*/ 154 h 155"/>
                <a:gd name="T12" fmla="*/ 0 w 94"/>
                <a:gd name="T13" fmla="*/ 0 h 155"/>
                <a:gd name="T14" fmla="*/ 19 w 94"/>
                <a:gd name="T15" fmla="*/ 0 h 155"/>
                <a:gd name="T16" fmla="*/ 19 w 94"/>
                <a:gd name="T17" fmla="*/ 58 h 155"/>
                <a:gd name="T18" fmla="*/ 53 w 94"/>
                <a:gd name="T19" fmla="*/ 40 h 155"/>
                <a:gd name="T20" fmla="*/ 89 w 94"/>
                <a:gd name="T21" fmla="*/ 54 h 155"/>
                <a:gd name="T22" fmla="*/ 93 w 94"/>
                <a:gd name="T23" fmla="*/ 81 h 155"/>
                <a:gd name="T24" fmla="*/ 93 w 94"/>
                <a:gd name="T25" fmla="*/ 86 h 155"/>
                <a:gd name="T26" fmla="*/ 93 w 94"/>
                <a:gd name="T27" fmla="*/ 154 h 155"/>
                <a:gd name="T28" fmla="*/ 74 w 94"/>
                <a:gd name="T29" fmla="*/ 154 h 155"/>
                <a:gd name="T30" fmla="*/ 74 w 94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55">
                  <a:moveTo>
                    <a:pt x="74" y="85"/>
                  </a:moveTo>
                  <a:lnTo>
                    <a:pt x="74" y="85"/>
                  </a:lnTo>
                  <a:cubicBezTo>
                    <a:pt x="74" y="66"/>
                    <a:pt x="70" y="56"/>
                    <a:pt x="51" y="56"/>
                  </a:cubicBezTo>
                  <a:cubicBezTo>
                    <a:pt x="32" y="56"/>
                    <a:pt x="19" y="69"/>
                    <a:pt x="19" y="87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5" y="46"/>
                    <a:pt x="38" y="40"/>
                    <a:pt x="53" y="40"/>
                  </a:cubicBezTo>
                  <a:cubicBezTo>
                    <a:pt x="71" y="40"/>
                    <a:pt x="83" y="45"/>
                    <a:pt x="89" y="54"/>
                  </a:cubicBezTo>
                  <a:cubicBezTo>
                    <a:pt x="93" y="61"/>
                    <a:pt x="93" y="71"/>
                    <a:pt x="93" y="81"/>
                  </a:cubicBezTo>
                  <a:cubicBezTo>
                    <a:pt x="93" y="83"/>
                    <a:pt x="93" y="84"/>
                    <a:pt x="93" y="86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74" y="154"/>
                    <a:pt x="74" y="154"/>
                    <a:pt x="74" y="154"/>
                  </a:cubicBezTo>
                  <a:lnTo>
                    <a:pt x="74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 noChangeArrowheads="1"/>
            </p:cNvSpPr>
            <p:nvPr/>
          </p:nvSpPr>
          <p:spPr bwMode="auto">
            <a:xfrm>
              <a:off x="4040281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3 h 120"/>
                <a:gd name="T14" fmla="*/ 53 w 108"/>
                <a:gd name="T15" fmla="*/ 103 h 120"/>
                <a:gd name="T16" fmla="*/ 87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7" y="88"/>
                    <a:pt x="87" y="60"/>
                  </a:cubicBezTo>
                  <a:cubicBezTo>
                    <a:pt x="87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 noChangeArrowheads="1"/>
            </p:cNvSpPr>
            <p:nvPr/>
          </p:nvSpPr>
          <p:spPr bwMode="auto">
            <a:xfrm>
              <a:off x="4094008" y="3338733"/>
              <a:ext cx="38907" cy="48170"/>
            </a:xfrm>
            <a:custGeom>
              <a:avLst/>
              <a:gdLst>
                <a:gd name="T0" fmla="*/ 74 w 94"/>
                <a:gd name="T1" fmla="*/ 45 h 115"/>
                <a:gd name="T2" fmla="*/ 74 w 94"/>
                <a:gd name="T3" fmla="*/ 45 h 115"/>
                <a:gd name="T4" fmla="*/ 51 w 94"/>
                <a:gd name="T5" fmla="*/ 16 h 115"/>
                <a:gd name="T6" fmla="*/ 19 w 94"/>
                <a:gd name="T7" fmla="*/ 51 h 115"/>
                <a:gd name="T8" fmla="*/ 19 w 94"/>
                <a:gd name="T9" fmla="*/ 114 h 115"/>
                <a:gd name="T10" fmla="*/ 0 w 94"/>
                <a:gd name="T11" fmla="*/ 114 h 115"/>
                <a:gd name="T12" fmla="*/ 0 w 94"/>
                <a:gd name="T13" fmla="*/ 2 h 115"/>
                <a:gd name="T14" fmla="*/ 18 w 94"/>
                <a:gd name="T15" fmla="*/ 2 h 115"/>
                <a:gd name="T16" fmla="*/ 18 w 94"/>
                <a:gd name="T17" fmla="*/ 18 h 115"/>
                <a:gd name="T18" fmla="*/ 53 w 94"/>
                <a:gd name="T19" fmla="*/ 0 h 115"/>
                <a:gd name="T20" fmla="*/ 88 w 94"/>
                <a:gd name="T21" fmla="*/ 14 h 115"/>
                <a:gd name="T22" fmla="*/ 93 w 94"/>
                <a:gd name="T23" fmla="*/ 41 h 115"/>
                <a:gd name="T24" fmla="*/ 93 w 94"/>
                <a:gd name="T25" fmla="*/ 46 h 115"/>
                <a:gd name="T26" fmla="*/ 93 w 94"/>
                <a:gd name="T27" fmla="*/ 114 h 115"/>
                <a:gd name="T28" fmla="*/ 74 w 94"/>
                <a:gd name="T29" fmla="*/ 114 h 115"/>
                <a:gd name="T30" fmla="*/ 74 w 94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5">
                  <a:moveTo>
                    <a:pt x="74" y="45"/>
                  </a:moveTo>
                  <a:lnTo>
                    <a:pt x="74" y="45"/>
                  </a:lnTo>
                  <a:cubicBezTo>
                    <a:pt x="74" y="26"/>
                    <a:pt x="70" y="16"/>
                    <a:pt x="51" y="16"/>
                  </a:cubicBezTo>
                  <a:cubicBezTo>
                    <a:pt x="31" y="16"/>
                    <a:pt x="19" y="28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6" y="6"/>
                    <a:pt x="38" y="0"/>
                    <a:pt x="53" y="0"/>
                  </a:cubicBezTo>
                  <a:cubicBezTo>
                    <a:pt x="70" y="0"/>
                    <a:pt x="82" y="5"/>
                    <a:pt x="88" y="14"/>
                  </a:cubicBezTo>
                  <a:cubicBezTo>
                    <a:pt x="93" y="21"/>
                    <a:pt x="93" y="31"/>
                    <a:pt x="93" y="41"/>
                  </a:cubicBezTo>
                  <a:cubicBezTo>
                    <a:pt x="93" y="43"/>
                    <a:pt x="93" y="44"/>
                    <a:pt x="93" y="46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74" y="114"/>
                    <a:pt x="74" y="114"/>
                    <a:pt x="74" y="114"/>
                  </a:cubicBezTo>
                  <a:lnTo>
                    <a:pt x="74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1" name="Freeform 259"/>
            <p:cNvSpPr>
              <a:spLocks noChangeArrowheads="1"/>
            </p:cNvSpPr>
            <p:nvPr/>
          </p:nvSpPr>
          <p:spPr bwMode="auto">
            <a:xfrm>
              <a:off x="4144031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3"/>
                    <a:pt x="52" y="103"/>
                  </a:cubicBezTo>
                  <a:cubicBezTo>
                    <a:pt x="67" y="103"/>
                    <a:pt x="78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9"/>
                    <a:pt x="69" y="17"/>
                    <a:pt x="51" y="17"/>
                  </a:cubicBezTo>
                  <a:cubicBezTo>
                    <a:pt x="32" y="17"/>
                    <a:pt x="21" y="29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2" name="Freeform 260"/>
            <p:cNvSpPr>
              <a:spLocks noChangeArrowheads="1"/>
            </p:cNvSpPr>
            <p:nvPr/>
          </p:nvSpPr>
          <p:spPr bwMode="auto">
            <a:xfrm>
              <a:off x="4216285" y="3323911"/>
              <a:ext cx="44464" cy="62991"/>
            </a:xfrm>
            <a:custGeom>
              <a:avLst/>
              <a:gdLst>
                <a:gd name="T0" fmla="*/ 20 w 105"/>
                <a:gd name="T1" fmla="*/ 108 h 151"/>
                <a:gd name="T2" fmla="*/ 20 w 105"/>
                <a:gd name="T3" fmla="*/ 108 h 151"/>
                <a:gd name="T4" fmla="*/ 49 w 105"/>
                <a:gd name="T5" fmla="*/ 131 h 151"/>
                <a:gd name="T6" fmla="*/ 83 w 105"/>
                <a:gd name="T7" fmla="*/ 99 h 151"/>
                <a:gd name="T8" fmla="*/ 49 w 105"/>
                <a:gd name="T9" fmla="*/ 66 h 151"/>
                <a:gd name="T10" fmla="*/ 21 w 105"/>
                <a:gd name="T11" fmla="*/ 79 h 151"/>
                <a:gd name="T12" fmla="*/ 5 w 105"/>
                <a:gd name="T13" fmla="*/ 79 h 151"/>
                <a:gd name="T14" fmla="*/ 16 w 105"/>
                <a:gd name="T15" fmla="*/ 0 h 151"/>
                <a:gd name="T16" fmla="*/ 95 w 105"/>
                <a:gd name="T17" fmla="*/ 0 h 151"/>
                <a:gd name="T18" fmla="*/ 95 w 105"/>
                <a:gd name="T19" fmla="*/ 18 h 151"/>
                <a:gd name="T20" fmla="*/ 31 w 105"/>
                <a:gd name="T21" fmla="*/ 18 h 151"/>
                <a:gd name="T22" fmla="*/ 24 w 105"/>
                <a:gd name="T23" fmla="*/ 59 h 151"/>
                <a:gd name="T24" fmla="*/ 53 w 105"/>
                <a:gd name="T25" fmla="*/ 48 h 151"/>
                <a:gd name="T26" fmla="*/ 104 w 105"/>
                <a:gd name="T27" fmla="*/ 98 h 151"/>
                <a:gd name="T28" fmla="*/ 50 w 105"/>
                <a:gd name="T29" fmla="*/ 150 h 151"/>
                <a:gd name="T30" fmla="*/ 0 w 105"/>
                <a:gd name="T31" fmla="*/ 108 h 151"/>
                <a:gd name="T32" fmla="*/ 20 w 105"/>
                <a:gd name="T33" fmla="*/ 10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1">
                  <a:moveTo>
                    <a:pt x="20" y="108"/>
                  </a:moveTo>
                  <a:lnTo>
                    <a:pt x="20" y="108"/>
                  </a:lnTo>
                  <a:cubicBezTo>
                    <a:pt x="22" y="122"/>
                    <a:pt x="33" y="131"/>
                    <a:pt x="49" y="131"/>
                  </a:cubicBezTo>
                  <a:cubicBezTo>
                    <a:pt x="69" y="131"/>
                    <a:pt x="83" y="118"/>
                    <a:pt x="83" y="99"/>
                  </a:cubicBezTo>
                  <a:cubicBezTo>
                    <a:pt x="83" y="78"/>
                    <a:pt x="70" y="66"/>
                    <a:pt x="49" y="66"/>
                  </a:cubicBezTo>
                  <a:cubicBezTo>
                    <a:pt x="38" y="66"/>
                    <a:pt x="29" y="70"/>
                    <a:pt x="21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32" y="52"/>
                    <a:pt x="41" y="48"/>
                    <a:pt x="53" y="48"/>
                  </a:cubicBezTo>
                  <a:cubicBezTo>
                    <a:pt x="84" y="48"/>
                    <a:pt x="104" y="68"/>
                    <a:pt x="104" y="98"/>
                  </a:cubicBezTo>
                  <a:cubicBezTo>
                    <a:pt x="104" y="128"/>
                    <a:pt x="82" y="150"/>
                    <a:pt x="50" y="150"/>
                  </a:cubicBezTo>
                  <a:cubicBezTo>
                    <a:pt x="22" y="150"/>
                    <a:pt x="3" y="133"/>
                    <a:pt x="0" y="108"/>
                  </a:cubicBezTo>
                  <a:lnTo>
                    <a:pt x="20" y="108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3" name="Freeform 261"/>
            <p:cNvSpPr>
              <a:spLocks noChangeArrowheads="1"/>
            </p:cNvSpPr>
            <p:nvPr/>
          </p:nvSpPr>
          <p:spPr bwMode="auto">
            <a:xfrm>
              <a:off x="4262603" y="3320206"/>
              <a:ext cx="27790" cy="75960"/>
            </a:xfrm>
            <a:custGeom>
              <a:avLst/>
              <a:gdLst>
                <a:gd name="T0" fmla="*/ 51 w 65"/>
                <a:gd name="T1" fmla="*/ 0 h 179"/>
                <a:gd name="T2" fmla="*/ 64 w 65"/>
                <a:gd name="T3" fmla="*/ 0 h 179"/>
                <a:gd name="T4" fmla="*/ 12 w 65"/>
                <a:gd name="T5" fmla="*/ 178 h 179"/>
                <a:gd name="T6" fmla="*/ 0 w 65"/>
                <a:gd name="T7" fmla="*/ 178 h 179"/>
                <a:gd name="T8" fmla="*/ 51 w 65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79">
                  <a:moveTo>
                    <a:pt x="51" y="0"/>
                  </a:moveTo>
                  <a:lnTo>
                    <a:pt x="64" y="0"/>
                  </a:lnTo>
                  <a:lnTo>
                    <a:pt x="12" y="178"/>
                  </a:lnTo>
                  <a:lnTo>
                    <a:pt x="0" y="178"/>
                  </a:lnTo>
                  <a:lnTo>
                    <a:pt x="51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4" name="Freeform 262"/>
            <p:cNvSpPr>
              <a:spLocks noChangeArrowheads="1"/>
            </p:cNvSpPr>
            <p:nvPr/>
          </p:nvSpPr>
          <p:spPr bwMode="auto">
            <a:xfrm>
              <a:off x="4292245" y="3323911"/>
              <a:ext cx="44464" cy="64844"/>
            </a:xfrm>
            <a:custGeom>
              <a:avLst/>
              <a:gdLst>
                <a:gd name="T0" fmla="*/ 83 w 105"/>
                <a:gd name="T1" fmla="*/ 42 h 155"/>
                <a:gd name="T2" fmla="*/ 83 w 105"/>
                <a:gd name="T3" fmla="*/ 42 h 155"/>
                <a:gd name="T4" fmla="*/ 56 w 105"/>
                <a:gd name="T5" fmla="*/ 18 h 155"/>
                <a:gd name="T6" fmla="*/ 22 w 105"/>
                <a:gd name="T7" fmla="*/ 72 h 155"/>
                <a:gd name="T8" fmla="*/ 57 w 105"/>
                <a:gd name="T9" fmla="*/ 55 h 155"/>
                <a:gd name="T10" fmla="*/ 104 w 105"/>
                <a:gd name="T11" fmla="*/ 104 h 155"/>
                <a:gd name="T12" fmla="*/ 54 w 105"/>
                <a:gd name="T13" fmla="*/ 154 h 155"/>
                <a:gd name="T14" fmla="*/ 0 w 105"/>
                <a:gd name="T15" fmla="*/ 84 h 155"/>
                <a:gd name="T16" fmla="*/ 56 w 105"/>
                <a:gd name="T17" fmla="*/ 0 h 155"/>
                <a:gd name="T18" fmla="*/ 103 w 105"/>
                <a:gd name="T19" fmla="*/ 42 h 155"/>
                <a:gd name="T20" fmla="*/ 83 w 105"/>
                <a:gd name="T21" fmla="*/ 42 h 155"/>
                <a:gd name="T22" fmla="*/ 54 w 105"/>
                <a:gd name="T23" fmla="*/ 73 h 155"/>
                <a:gd name="T24" fmla="*/ 54 w 105"/>
                <a:gd name="T25" fmla="*/ 73 h 155"/>
                <a:gd name="T26" fmla="*/ 23 w 105"/>
                <a:gd name="T27" fmla="*/ 104 h 155"/>
                <a:gd name="T28" fmla="*/ 54 w 105"/>
                <a:gd name="T29" fmla="*/ 138 h 155"/>
                <a:gd name="T30" fmla="*/ 83 w 105"/>
                <a:gd name="T31" fmla="*/ 104 h 155"/>
                <a:gd name="T32" fmla="*/ 54 w 105"/>
                <a:gd name="T33" fmla="*/ 7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5">
                  <a:moveTo>
                    <a:pt x="83" y="42"/>
                  </a:moveTo>
                  <a:lnTo>
                    <a:pt x="83" y="42"/>
                  </a:lnTo>
                  <a:cubicBezTo>
                    <a:pt x="82" y="26"/>
                    <a:pt x="73" y="18"/>
                    <a:pt x="56" y="18"/>
                  </a:cubicBezTo>
                  <a:cubicBezTo>
                    <a:pt x="35" y="18"/>
                    <a:pt x="24" y="36"/>
                    <a:pt x="22" y="72"/>
                  </a:cubicBezTo>
                  <a:cubicBezTo>
                    <a:pt x="30" y="61"/>
                    <a:pt x="41" y="55"/>
                    <a:pt x="57" y="55"/>
                  </a:cubicBezTo>
                  <a:cubicBezTo>
                    <a:pt x="84" y="55"/>
                    <a:pt x="104" y="74"/>
                    <a:pt x="104" y="104"/>
                  </a:cubicBezTo>
                  <a:cubicBezTo>
                    <a:pt x="104" y="133"/>
                    <a:pt x="84" y="154"/>
                    <a:pt x="54" y="154"/>
                  </a:cubicBezTo>
                  <a:cubicBezTo>
                    <a:pt x="19" y="154"/>
                    <a:pt x="0" y="129"/>
                    <a:pt x="0" y="84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84" y="0"/>
                    <a:pt x="101" y="16"/>
                    <a:pt x="103" y="42"/>
                  </a:cubicBezTo>
                  <a:lnTo>
                    <a:pt x="83" y="42"/>
                  </a:lnTo>
                  <a:close/>
                  <a:moveTo>
                    <a:pt x="54" y="73"/>
                  </a:moveTo>
                  <a:lnTo>
                    <a:pt x="54" y="73"/>
                  </a:lnTo>
                  <a:cubicBezTo>
                    <a:pt x="35" y="73"/>
                    <a:pt x="23" y="84"/>
                    <a:pt x="23" y="104"/>
                  </a:cubicBezTo>
                  <a:cubicBezTo>
                    <a:pt x="23" y="124"/>
                    <a:pt x="35" y="138"/>
                    <a:pt x="54" y="138"/>
                  </a:cubicBezTo>
                  <a:cubicBezTo>
                    <a:pt x="72" y="138"/>
                    <a:pt x="83" y="124"/>
                    <a:pt x="83" y="104"/>
                  </a:cubicBezTo>
                  <a:cubicBezTo>
                    <a:pt x="83" y="84"/>
                    <a:pt x="72" y="73"/>
                    <a:pt x="54" y="7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55460" y="3322059"/>
            <a:ext cx="333482" cy="66696"/>
            <a:chOff x="4855460" y="3322059"/>
            <a:chExt cx="333482" cy="66696"/>
          </a:xfrm>
        </p:grpSpPr>
        <p:sp>
          <p:nvSpPr>
            <p:cNvPr id="3335" name="Freeform 263"/>
            <p:cNvSpPr>
              <a:spLocks noChangeArrowheads="1"/>
            </p:cNvSpPr>
            <p:nvPr/>
          </p:nvSpPr>
          <p:spPr bwMode="auto">
            <a:xfrm>
              <a:off x="4855460" y="3322059"/>
              <a:ext cx="61138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0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4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5 w 145"/>
                <a:gd name="T23" fmla="*/ 154 h 155"/>
                <a:gd name="T24" fmla="*/ 125 w 145"/>
                <a:gd name="T25" fmla="*/ 23 h 155"/>
                <a:gd name="T26" fmla="*/ 120 w 145"/>
                <a:gd name="T27" fmla="*/ 36 h 155"/>
                <a:gd name="T28" fmla="*/ 81 w 145"/>
                <a:gd name="T29" fmla="*/ 154 h 155"/>
                <a:gd name="T30" fmla="*/ 61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9" y="123"/>
                    <a:pt x="70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3" y="28"/>
                    <a:pt x="121" y="32"/>
                    <a:pt x="120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0" y="28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7" name="Freeform 265"/>
            <p:cNvSpPr>
              <a:spLocks noChangeArrowheads="1"/>
            </p:cNvSpPr>
            <p:nvPr/>
          </p:nvSpPr>
          <p:spPr bwMode="auto">
            <a:xfrm>
              <a:off x="4981442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8 w 105"/>
                <a:gd name="T5" fmla="*/ 0 h 158"/>
                <a:gd name="T6" fmla="*/ 18 w 105"/>
                <a:gd name="T7" fmla="*/ 57 h 158"/>
                <a:gd name="T8" fmla="*/ 54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8 w 105"/>
                <a:gd name="T15" fmla="*/ 139 h 158"/>
                <a:gd name="T16" fmla="*/ 18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7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0" y="141"/>
                    <a:pt x="84" y="125"/>
                    <a:pt x="84" y="100"/>
                  </a:cubicBezTo>
                  <a:cubicBezTo>
                    <a:pt x="84" y="71"/>
                    <a:pt x="71" y="55"/>
                    <a:pt x="51" y="55"/>
                  </a:cubicBezTo>
                  <a:cubicBezTo>
                    <a:pt x="29" y="55"/>
                    <a:pt x="17" y="69"/>
                    <a:pt x="17" y="97"/>
                  </a:cubicBezTo>
                  <a:cubicBezTo>
                    <a:pt x="17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8" name="Freeform 266"/>
            <p:cNvSpPr>
              <a:spLocks noChangeArrowheads="1"/>
            </p:cNvSpPr>
            <p:nvPr/>
          </p:nvSpPr>
          <p:spPr bwMode="auto">
            <a:xfrm>
              <a:off x="5035169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22 h 155"/>
                <a:gd name="T6" fmla="*/ 0 w 19"/>
                <a:gd name="T7" fmla="*/ 22 h 155"/>
                <a:gd name="T8" fmla="*/ 0 w 19"/>
                <a:gd name="T9" fmla="*/ 0 h 155"/>
                <a:gd name="T10" fmla="*/ 0 w 19"/>
                <a:gd name="T11" fmla="*/ 42 h 155"/>
                <a:gd name="T12" fmla="*/ 18 w 19"/>
                <a:gd name="T13" fmla="*/ 42 h 155"/>
                <a:gd name="T14" fmla="*/ 18 w 19"/>
                <a:gd name="T15" fmla="*/ 154 h 155"/>
                <a:gd name="T16" fmla="*/ 0 w 19"/>
                <a:gd name="T17" fmla="*/ 154 h 155"/>
                <a:gd name="T18" fmla="*/ 0 w 19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8" y="42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9" name="Freeform 267"/>
            <p:cNvSpPr>
              <a:spLocks noChangeArrowheads="1"/>
            </p:cNvSpPr>
            <p:nvPr/>
          </p:nvSpPr>
          <p:spPr bwMode="auto">
            <a:xfrm>
              <a:off x="5055549" y="3322059"/>
              <a:ext cx="9263" cy="64843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927714" y="3336881"/>
              <a:ext cx="187121" cy="50022"/>
              <a:chOff x="4927714" y="3336881"/>
              <a:chExt cx="187121" cy="50022"/>
            </a:xfrm>
          </p:grpSpPr>
          <p:sp>
            <p:nvSpPr>
              <p:cNvPr id="3336" name="Freeform 264"/>
              <p:cNvSpPr>
                <a:spLocks noChangeArrowheads="1"/>
              </p:cNvSpPr>
              <p:nvPr/>
            </p:nvSpPr>
            <p:spPr bwMode="auto">
              <a:xfrm>
                <a:off x="4927714" y="3336881"/>
                <a:ext cx="46318" cy="50022"/>
              </a:xfrm>
              <a:custGeom>
                <a:avLst/>
                <a:gdLst>
                  <a:gd name="T0" fmla="*/ 53 w 109"/>
                  <a:gd name="T1" fmla="*/ 0 h 120"/>
                  <a:gd name="T2" fmla="*/ 53 w 109"/>
                  <a:gd name="T3" fmla="*/ 0 h 120"/>
                  <a:gd name="T4" fmla="*/ 108 w 109"/>
                  <a:gd name="T5" fmla="*/ 60 h 120"/>
                  <a:gd name="T6" fmla="*/ 55 w 109"/>
                  <a:gd name="T7" fmla="*/ 119 h 120"/>
                  <a:gd name="T8" fmla="*/ 0 w 109"/>
                  <a:gd name="T9" fmla="*/ 60 h 120"/>
                  <a:gd name="T10" fmla="*/ 53 w 109"/>
                  <a:gd name="T11" fmla="*/ 0 h 120"/>
                  <a:gd name="T12" fmla="*/ 55 w 109"/>
                  <a:gd name="T13" fmla="*/ 103 h 120"/>
                  <a:gd name="T14" fmla="*/ 55 w 109"/>
                  <a:gd name="T15" fmla="*/ 103 h 120"/>
                  <a:gd name="T16" fmla="*/ 88 w 109"/>
                  <a:gd name="T17" fmla="*/ 60 h 120"/>
                  <a:gd name="T18" fmla="*/ 55 w 109"/>
                  <a:gd name="T19" fmla="*/ 17 h 120"/>
                  <a:gd name="T20" fmla="*/ 20 w 109"/>
                  <a:gd name="T21" fmla="*/ 60 h 120"/>
                  <a:gd name="T22" fmla="*/ 55 w 109"/>
                  <a:gd name="T23" fmla="*/ 10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9" h="120">
                    <a:moveTo>
                      <a:pt x="53" y="0"/>
                    </a:moveTo>
                    <a:lnTo>
                      <a:pt x="53" y="0"/>
                    </a:lnTo>
                    <a:cubicBezTo>
                      <a:pt x="88" y="0"/>
                      <a:pt x="108" y="22"/>
                      <a:pt x="108" y="60"/>
                    </a:cubicBezTo>
                    <a:cubicBezTo>
                      <a:pt x="108" y="97"/>
                      <a:pt x="88" y="119"/>
                      <a:pt x="55" y="119"/>
                    </a:cubicBezTo>
                    <a:cubicBezTo>
                      <a:pt x="20" y="119"/>
                      <a:pt x="0" y="97"/>
                      <a:pt x="0" y="60"/>
                    </a:cubicBezTo>
                    <a:cubicBezTo>
                      <a:pt x="0" y="22"/>
                      <a:pt x="20" y="0"/>
                      <a:pt x="53" y="0"/>
                    </a:cubicBezTo>
                    <a:close/>
                    <a:moveTo>
                      <a:pt x="55" y="103"/>
                    </a:moveTo>
                    <a:lnTo>
                      <a:pt x="55" y="103"/>
                    </a:lnTo>
                    <a:cubicBezTo>
                      <a:pt x="75" y="103"/>
                      <a:pt x="88" y="88"/>
                      <a:pt x="88" y="60"/>
                    </a:cubicBezTo>
                    <a:cubicBezTo>
                      <a:pt x="88" y="32"/>
                      <a:pt x="75" y="17"/>
                      <a:pt x="55" y="17"/>
                    </a:cubicBezTo>
                    <a:cubicBezTo>
                      <a:pt x="32" y="17"/>
                      <a:pt x="20" y="32"/>
                      <a:pt x="20" y="60"/>
                    </a:cubicBezTo>
                    <a:cubicBezTo>
                      <a:pt x="20" y="88"/>
                      <a:pt x="32" y="103"/>
                      <a:pt x="55" y="103"/>
                    </a:cubicBez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40" name="Freeform 268"/>
              <p:cNvSpPr>
                <a:spLocks noChangeArrowheads="1"/>
              </p:cNvSpPr>
              <p:nvPr/>
            </p:nvSpPr>
            <p:spPr bwMode="auto">
              <a:xfrm>
                <a:off x="5072223" y="3336881"/>
                <a:ext cx="42612" cy="50022"/>
              </a:xfrm>
              <a:custGeom>
                <a:avLst/>
                <a:gdLst>
                  <a:gd name="T0" fmla="*/ 100 w 102"/>
                  <a:gd name="T1" fmla="*/ 80 h 120"/>
                  <a:gd name="T2" fmla="*/ 100 w 102"/>
                  <a:gd name="T3" fmla="*/ 80 h 120"/>
                  <a:gd name="T4" fmla="*/ 51 w 102"/>
                  <a:gd name="T5" fmla="*/ 119 h 120"/>
                  <a:gd name="T6" fmla="*/ 0 w 102"/>
                  <a:gd name="T7" fmla="*/ 61 h 120"/>
                  <a:gd name="T8" fmla="*/ 51 w 102"/>
                  <a:gd name="T9" fmla="*/ 0 h 120"/>
                  <a:gd name="T10" fmla="*/ 101 w 102"/>
                  <a:gd name="T11" fmla="*/ 57 h 120"/>
                  <a:gd name="T12" fmla="*/ 101 w 102"/>
                  <a:gd name="T13" fmla="*/ 65 h 120"/>
                  <a:gd name="T14" fmla="*/ 20 w 102"/>
                  <a:gd name="T15" fmla="*/ 65 h 120"/>
                  <a:gd name="T16" fmla="*/ 52 w 102"/>
                  <a:gd name="T17" fmla="*/ 103 h 120"/>
                  <a:gd name="T18" fmla="*/ 81 w 102"/>
                  <a:gd name="T19" fmla="*/ 80 h 120"/>
                  <a:gd name="T20" fmla="*/ 100 w 102"/>
                  <a:gd name="T21" fmla="*/ 80 h 120"/>
                  <a:gd name="T22" fmla="*/ 81 w 102"/>
                  <a:gd name="T23" fmla="*/ 49 h 120"/>
                  <a:gd name="T24" fmla="*/ 81 w 102"/>
                  <a:gd name="T25" fmla="*/ 49 h 120"/>
                  <a:gd name="T26" fmla="*/ 51 w 102"/>
                  <a:gd name="T27" fmla="*/ 17 h 120"/>
                  <a:gd name="T28" fmla="*/ 20 w 102"/>
                  <a:gd name="T29" fmla="*/ 49 h 120"/>
                  <a:gd name="T30" fmla="*/ 81 w 102"/>
                  <a:gd name="T31" fmla="*/ 4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20">
                    <a:moveTo>
                      <a:pt x="100" y="80"/>
                    </a:moveTo>
                    <a:lnTo>
                      <a:pt x="100" y="80"/>
                    </a:lnTo>
                    <a:cubicBezTo>
                      <a:pt x="96" y="105"/>
                      <a:pt x="77" y="119"/>
                      <a:pt x="51" y="119"/>
                    </a:cubicBezTo>
                    <a:cubicBezTo>
                      <a:pt x="20" y="119"/>
                      <a:pt x="0" y="97"/>
                      <a:pt x="0" y="61"/>
                    </a:cubicBezTo>
                    <a:cubicBezTo>
                      <a:pt x="0" y="22"/>
                      <a:pt x="20" y="0"/>
                      <a:pt x="51" y="0"/>
                    </a:cubicBezTo>
                    <a:cubicBezTo>
                      <a:pt x="82" y="0"/>
                      <a:pt x="101" y="20"/>
                      <a:pt x="101" y="57"/>
                    </a:cubicBezTo>
                    <a:cubicBezTo>
                      <a:pt x="101" y="60"/>
                      <a:pt x="101" y="63"/>
                      <a:pt x="10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1" y="89"/>
                      <a:pt x="32" y="103"/>
                      <a:pt x="52" y="103"/>
                    </a:cubicBezTo>
                    <a:cubicBezTo>
                      <a:pt x="68" y="103"/>
                      <a:pt x="78" y="94"/>
                      <a:pt x="81" y="80"/>
                    </a:cubicBezTo>
                    <a:lnTo>
                      <a:pt x="100" y="80"/>
                    </a:lnTo>
                    <a:close/>
                    <a:moveTo>
                      <a:pt x="81" y="49"/>
                    </a:moveTo>
                    <a:lnTo>
                      <a:pt x="81" y="49"/>
                    </a:lnTo>
                    <a:cubicBezTo>
                      <a:pt x="81" y="29"/>
                      <a:pt x="71" y="17"/>
                      <a:pt x="51" y="17"/>
                    </a:cubicBezTo>
                    <a:cubicBezTo>
                      <a:pt x="32" y="17"/>
                      <a:pt x="22" y="29"/>
                      <a:pt x="20" y="49"/>
                    </a:cubicBezTo>
                    <a:lnTo>
                      <a:pt x="81" y="49"/>
                    </a:lnTo>
                    <a:close/>
                  </a:path>
                </a:pathLst>
              </a:custGeom>
              <a:solidFill>
                <a:srgbClr val="95A0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1" name="Freeform 269"/>
            <p:cNvSpPr>
              <a:spLocks noChangeArrowheads="1"/>
            </p:cNvSpPr>
            <p:nvPr/>
          </p:nvSpPr>
          <p:spPr bwMode="auto">
            <a:xfrm>
              <a:off x="5146330" y="3323911"/>
              <a:ext cx="42612" cy="62991"/>
            </a:xfrm>
            <a:custGeom>
              <a:avLst/>
              <a:gdLst>
                <a:gd name="T0" fmla="*/ 0 w 102"/>
                <a:gd name="T1" fmla="*/ 148 h 151"/>
                <a:gd name="T2" fmla="*/ 0 w 102"/>
                <a:gd name="T3" fmla="*/ 148 h 151"/>
                <a:gd name="T4" fmla="*/ 47 w 102"/>
                <a:gd name="T5" fmla="*/ 83 h 151"/>
                <a:gd name="T6" fmla="*/ 59 w 102"/>
                <a:gd name="T7" fmla="*/ 76 h 151"/>
                <a:gd name="T8" fmla="*/ 81 w 102"/>
                <a:gd name="T9" fmla="*/ 45 h 151"/>
                <a:gd name="T10" fmla="*/ 52 w 102"/>
                <a:gd name="T11" fmla="*/ 18 h 151"/>
                <a:gd name="T12" fmla="*/ 22 w 102"/>
                <a:gd name="T13" fmla="*/ 52 h 151"/>
                <a:gd name="T14" fmla="*/ 22 w 102"/>
                <a:gd name="T15" fmla="*/ 54 h 151"/>
                <a:gd name="T16" fmla="*/ 3 w 102"/>
                <a:gd name="T17" fmla="*/ 54 h 151"/>
                <a:gd name="T18" fmla="*/ 3 w 102"/>
                <a:gd name="T19" fmla="*/ 52 h 151"/>
                <a:gd name="T20" fmla="*/ 52 w 102"/>
                <a:gd name="T21" fmla="*/ 0 h 151"/>
                <a:gd name="T22" fmla="*/ 101 w 102"/>
                <a:gd name="T23" fmla="*/ 45 h 151"/>
                <a:gd name="T24" fmla="*/ 70 w 102"/>
                <a:gd name="T25" fmla="*/ 92 h 151"/>
                <a:gd name="T26" fmla="*/ 57 w 102"/>
                <a:gd name="T27" fmla="*/ 98 h 151"/>
                <a:gd name="T28" fmla="*/ 21 w 102"/>
                <a:gd name="T29" fmla="*/ 131 h 151"/>
                <a:gd name="T30" fmla="*/ 101 w 102"/>
                <a:gd name="T31" fmla="*/ 131 h 151"/>
                <a:gd name="T32" fmla="*/ 101 w 102"/>
                <a:gd name="T33" fmla="*/ 150 h 151"/>
                <a:gd name="T34" fmla="*/ 0 w 102"/>
                <a:gd name="T35" fmla="*/ 150 h 151"/>
                <a:gd name="T36" fmla="*/ 0 w 102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51">
                  <a:moveTo>
                    <a:pt x="0" y="148"/>
                  </a:moveTo>
                  <a:lnTo>
                    <a:pt x="0" y="148"/>
                  </a:lnTo>
                  <a:cubicBezTo>
                    <a:pt x="0" y="118"/>
                    <a:pt x="15" y="101"/>
                    <a:pt x="47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4" y="68"/>
                    <a:pt x="81" y="58"/>
                    <a:pt x="81" y="45"/>
                  </a:cubicBezTo>
                  <a:cubicBezTo>
                    <a:pt x="81" y="29"/>
                    <a:pt x="70" y="18"/>
                    <a:pt x="52" y="18"/>
                  </a:cubicBezTo>
                  <a:cubicBezTo>
                    <a:pt x="33" y="18"/>
                    <a:pt x="22" y="30"/>
                    <a:pt x="22" y="52"/>
                  </a:cubicBezTo>
                  <a:cubicBezTo>
                    <a:pt x="22" y="53"/>
                    <a:pt x="22" y="53"/>
                    <a:pt x="22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2" y="0"/>
                    <a:pt x="52" y="0"/>
                  </a:cubicBezTo>
                  <a:cubicBezTo>
                    <a:pt x="82" y="0"/>
                    <a:pt x="101" y="18"/>
                    <a:pt x="101" y="45"/>
                  </a:cubicBezTo>
                  <a:cubicBezTo>
                    <a:pt x="101" y="65"/>
                    <a:pt x="92" y="80"/>
                    <a:pt x="70" y="92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7" y="108"/>
                    <a:pt x="25" y="118"/>
                    <a:pt x="21" y="131"/>
                  </a:cubicBezTo>
                  <a:cubicBezTo>
                    <a:pt x="101" y="131"/>
                    <a:pt x="101" y="131"/>
                    <a:pt x="101" y="13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5839" y="3322059"/>
            <a:ext cx="333482" cy="66696"/>
            <a:chOff x="5705839" y="3322059"/>
            <a:chExt cx="333482" cy="66696"/>
          </a:xfrm>
        </p:grpSpPr>
        <p:sp>
          <p:nvSpPr>
            <p:cNvPr id="3342" name="Freeform 270"/>
            <p:cNvSpPr>
              <a:spLocks noChangeArrowheads="1"/>
            </p:cNvSpPr>
            <p:nvPr/>
          </p:nvSpPr>
          <p:spPr bwMode="auto">
            <a:xfrm>
              <a:off x="5705839" y="3322059"/>
              <a:ext cx="61139" cy="64843"/>
            </a:xfrm>
            <a:custGeom>
              <a:avLst/>
              <a:gdLst>
                <a:gd name="T0" fmla="*/ 18 w 144"/>
                <a:gd name="T1" fmla="*/ 154 h 155"/>
                <a:gd name="T2" fmla="*/ 18 w 144"/>
                <a:gd name="T3" fmla="*/ 154 h 155"/>
                <a:gd name="T4" fmla="*/ 0 w 144"/>
                <a:gd name="T5" fmla="*/ 154 h 155"/>
                <a:gd name="T6" fmla="*/ 0 w 144"/>
                <a:gd name="T7" fmla="*/ 0 h 155"/>
                <a:gd name="T8" fmla="*/ 29 w 144"/>
                <a:gd name="T9" fmla="*/ 0 h 155"/>
                <a:gd name="T10" fmla="*/ 67 w 144"/>
                <a:gd name="T11" fmla="*/ 118 h 155"/>
                <a:gd name="T12" fmla="*/ 70 w 144"/>
                <a:gd name="T13" fmla="*/ 130 h 155"/>
                <a:gd name="T14" fmla="*/ 74 w 144"/>
                <a:gd name="T15" fmla="*/ 118 h 155"/>
                <a:gd name="T16" fmla="*/ 114 w 144"/>
                <a:gd name="T17" fmla="*/ 0 h 155"/>
                <a:gd name="T18" fmla="*/ 143 w 144"/>
                <a:gd name="T19" fmla="*/ 0 h 155"/>
                <a:gd name="T20" fmla="*/ 143 w 144"/>
                <a:gd name="T21" fmla="*/ 154 h 155"/>
                <a:gd name="T22" fmla="*/ 123 w 144"/>
                <a:gd name="T23" fmla="*/ 154 h 155"/>
                <a:gd name="T24" fmla="*/ 123 w 144"/>
                <a:gd name="T25" fmla="*/ 23 h 155"/>
                <a:gd name="T26" fmla="*/ 119 w 144"/>
                <a:gd name="T27" fmla="*/ 36 h 155"/>
                <a:gd name="T28" fmla="*/ 80 w 144"/>
                <a:gd name="T29" fmla="*/ 154 h 155"/>
                <a:gd name="T30" fmla="*/ 61 w 144"/>
                <a:gd name="T31" fmla="*/ 154 h 155"/>
                <a:gd name="T32" fmla="*/ 21 w 144"/>
                <a:gd name="T33" fmla="*/ 36 h 155"/>
                <a:gd name="T34" fmla="*/ 18 w 144"/>
                <a:gd name="T35" fmla="*/ 23 h 155"/>
                <a:gd name="T36" fmla="*/ 18 w 144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4" h="155">
                  <a:moveTo>
                    <a:pt x="18" y="154"/>
                  </a:moveTo>
                  <a:lnTo>
                    <a:pt x="18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67" y="118"/>
                    <a:pt x="67" y="118"/>
                    <a:pt x="67" y="118"/>
                  </a:cubicBezTo>
                  <a:cubicBezTo>
                    <a:pt x="69" y="123"/>
                    <a:pt x="70" y="127"/>
                    <a:pt x="70" y="130"/>
                  </a:cubicBezTo>
                  <a:cubicBezTo>
                    <a:pt x="71" y="126"/>
                    <a:pt x="72" y="122"/>
                    <a:pt x="74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154"/>
                    <a:pt x="143" y="154"/>
                    <a:pt x="143" y="154"/>
                  </a:cubicBezTo>
                  <a:cubicBezTo>
                    <a:pt x="123" y="154"/>
                    <a:pt x="123" y="154"/>
                    <a:pt x="123" y="154"/>
                  </a:cubicBezTo>
                  <a:cubicBezTo>
                    <a:pt x="123" y="23"/>
                    <a:pt x="123" y="23"/>
                    <a:pt x="123" y="23"/>
                  </a:cubicBezTo>
                  <a:cubicBezTo>
                    <a:pt x="122" y="28"/>
                    <a:pt x="121" y="32"/>
                    <a:pt x="119" y="36"/>
                  </a:cubicBezTo>
                  <a:cubicBezTo>
                    <a:pt x="80" y="154"/>
                    <a:pt x="80" y="154"/>
                    <a:pt x="80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2"/>
                    <a:pt x="19" y="27"/>
                    <a:pt x="18" y="23"/>
                  </a:cubicBezTo>
                  <a:lnTo>
                    <a:pt x="18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3" name="Freeform 271"/>
            <p:cNvSpPr>
              <a:spLocks noChangeArrowheads="1"/>
            </p:cNvSpPr>
            <p:nvPr/>
          </p:nvSpPr>
          <p:spPr bwMode="auto">
            <a:xfrm>
              <a:off x="5776241" y="3336881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8" y="88"/>
                    <a:pt x="88" y="60"/>
                  </a:cubicBezTo>
                  <a:cubicBezTo>
                    <a:pt x="88" y="32"/>
                    <a:pt x="76" y="17"/>
                    <a:pt x="54" y="17"/>
                  </a:cubicBezTo>
                  <a:cubicBezTo>
                    <a:pt x="32" y="17"/>
                    <a:pt x="20" y="32"/>
                    <a:pt x="20" y="60"/>
                  </a:cubicBezTo>
                  <a:cubicBezTo>
                    <a:pt x="20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4" name="Freeform 272"/>
            <p:cNvSpPr>
              <a:spLocks noChangeArrowheads="1"/>
            </p:cNvSpPr>
            <p:nvPr/>
          </p:nvSpPr>
          <p:spPr bwMode="auto">
            <a:xfrm>
              <a:off x="5829969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6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30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5" name="Freeform 273"/>
            <p:cNvSpPr>
              <a:spLocks noChangeArrowheads="1"/>
            </p:cNvSpPr>
            <p:nvPr/>
          </p:nvSpPr>
          <p:spPr bwMode="auto">
            <a:xfrm>
              <a:off x="5883696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6" name="Freeform 274"/>
            <p:cNvSpPr>
              <a:spLocks noChangeArrowheads="1"/>
            </p:cNvSpPr>
            <p:nvPr/>
          </p:nvSpPr>
          <p:spPr bwMode="auto">
            <a:xfrm>
              <a:off x="5904076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7" name="Freeform 275"/>
            <p:cNvSpPr>
              <a:spLocks noChangeArrowheads="1"/>
            </p:cNvSpPr>
            <p:nvPr/>
          </p:nvSpPr>
          <p:spPr bwMode="auto">
            <a:xfrm>
              <a:off x="5922603" y="3336881"/>
              <a:ext cx="42611" cy="50022"/>
            </a:xfrm>
            <a:custGeom>
              <a:avLst/>
              <a:gdLst>
                <a:gd name="T0" fmla="*/ 99 w 101"/>
                <a:gd name="T1" fmla="*/ 80 h 120"/>
                <a:gd name="T2" fmla="*/ 99 w 101"/>
                <a:gd name="T3" fmla="*/ 80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7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3 h 120"/>
                <a:gd name="T18" fmla="*/ 80 w 101"/>
                <a:gd name="T19" fmla="*/ 80 h 120"/>
                <a:gd name="T20" fmla="*/ 99 w 101"/>
                <a:gd name="T21" fmla="*/ 80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80"/>
                  </a:moveTo>
                  <a:lnTo>
                    <a:pt x="99" y="80"/>
                  </a:lnTo>
                  <a:cubicBezTo>
                    <a:pt x="95" y="105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" name="Freeform 276"/>
            <p:cNvSpPr>
              <a:spLocks noChangeArrowheads="1"/>
            </p:cNvSpPr>
            <p:nvPr/>
          </p:nvSpPr>
          <p:spPr bwMode="auto">
            <a:xfrm>
              <a:off x="5994857" y="3323911"/>
              <a:ext cx="44464" cy="64844"/>
            </a:xfrm>
            <a:custGeom>
              <a:avLst/>
              <a:gdLst>
                <a:gd name="T0" fmla="*/ 19 w 105"/>
                <a:gd name="T1" fmla="*/ 103 h 155"/>
                <a:gd name="T2" fmla="*/ 19 w 105"/>
                <a:gd name="T3" fmla="*/ 103 h 155"/>
                <a:gd name="T4" fmla="*/ 52 w 105"/>
                <a:gd name="T5" fmla="*/ 137 h 155"/>
                <a:gd name="T6" fmla="*/ 83 w 105"/>
                <a:gd name="T7" fmla="*/ 106 h 155"/>
                <a:gd name="T8" fmla="*/ 52 w 105"/>
                <a:gd name="T9" fmla="*/ 80 h 155"/>
                <a:gd name="T10" fmla="*/ 40 w 105"/>
                <a:gd name="T11" fmla="*/ 81 h 155"/>
                <a:gd name="T12" fmla="*/ 40 w 105"/>
                <a:gd name="T13" fmla="*/ 64 h 155"/>
                <a:gd name="T14" fmla="*/ 48 w 105"/>
                <a:gd name="T15" fmla="*/ 65 h 155"/>
                <a:gd name="T16" fmla="*/ 78 w 105"/>
                <a:gd name="T17" fmla="*/ 42 h 155"/>
                <a:gd name="T18" fmla="*/ 51 w 105"/>
                <a:gd name="T19" fmla="*/ 18 h 155"/>
                <a:gd name="T20" fmla="*/ 23 w 105"/>
                <a:gd name="T21" fmla="*/ 50 h 155"/>
                <a:gd name="T22" fmla="*/ 4 w 105"/>
                <a:gd name="T23" fmla="*/ 50 h 155"/>
                <a:gd name="T24" fmla="*/ 4 w 105"/>
                <a:gd name="T25" fmla="*/ 48 h 155"/>
                <a:gd name="T26" fmla="*/ 50 w 105"/>
                <a:gd name="T27" fmla="*/ 0 h 155"/>
                <a:gd name="T28" fmla="*/ 98 w 105"/>
                <a:gd name="T29" fmla="*/ 41 h 155"/>
                <a:gd name="T30" fmla="*/ 80 w 105"/>
                <a:gd name="T31" fmla="*/ 70 h 155"/>
                <a:gd name="T32" fmla="*/ 104 w 105"/>
                <a:gd name="T33" fmla="*/ 106 h 155"/>
                <a:gd name="T34" fmla="*/ 50 w 105"/>
                <a:gd name="T35" fmla="*/ 154 h 155"/>
                <a:gd name="T36" fmla="*/ 0 w 105"/>
                <a:gd name="T37" fmla="*/ 104 h 155"/>
                <a:gd name="T38" fmla="*/ 0 w 105"/>
                <a:gd name="T39" fmla="*/ 103 h 155"/>
                <a:gd name="T40" fmla="*/ 19 w 105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155">
                  <a:moveTo>
                    <a:pt x="19" y="103"/>
                  </a:moveTo>
                  <a:lnTo>
                    <a:pt x="19" y="103"/>
                  </a:lnTo>
                  <a:cubicBezTo>
                    <a:pt x="21" y="124"/>
                    <a:pt x="32" y="137"/>
                    <a:pt x="52" y="137"/>
                  </a:cubicBezTo>
                  <a:cubicBezTo>
                    <a:pt x="72" y="137"/>
                    <a:pt x="83" y="125"/>
                    <a:pt x="83" y="106"/>
                  </a:cubicBezTo>
                  <a:cubicBezTo>
                    <a:pt x="83" y="91"/>
                    <a:pt x="72" y="80"/>
                    <a:pt x="52" y="80"/>
                  </a:cubicBezTo>
                  <a:cubicBezTo>
                    <a:pt x="49" y="80"/>
                    <a:pt x="44" y="80"/>
                    <a:pt x="40" y="81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6" y="65"/>
                    <a:pt x="48" y="65"/>
                  </a:cubicBezTo>
                  <a:cubicBezTo>
                    <a:pt x="67" y="65"/>
                    <a:pt x="78" y="58"/>
                    <a:pt x="78" y="42"/>
                  </a:cubicBezTo>
                  <a:cubicBezTo>
                    <a:pt x="78" y="26"/>
                    <a:pt x="68" y="18"/>
                    <a:pt x="51" y="18"/>
                  </a:cubicBezTo>
                  <a:cubicBezTo>
                    <a:pt x="32" y="18"/>
                    <a:pt x="23" y="29"/>
                    <a:pt x="23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49"/>
                    <a:pt x="4" y="49"/>
                    <a:pt x="4" y="48"/>
                  </a:cubicBezTo>
                  <a:cubicBezTo>
                    <a:pt x="4" y="19"/>
                    <a:pt x="22" y="0"/>
                    <a:pt x="50" y="0"/>
                  </a:cubicBezTo>
                  <a:cubicBezTo>
                    <a:pt x="81" y="0"/>
                    <a:pt x="98" y="16"/>
                    <a:pt x="98" y="41"/>
                  </a:cubicBezTo>
                  <a:cubicBezTo>
                    <a:pt x="98" y="54"/>
                    <a:pt x="91" y="65"/>
                    <a:pt x="80" y="70"/>
                  </a:cubicBezTo>
                  <a:cubicBezTo>
                    <a:pt x="96" y="76"/>
                    <a:pt x="104" y="89"/>
                    <a:pt x="104" y="106"/>
                  </a:cubicBezTo>
                  <a:cubicBezTo>
                    <a:pt x="104" y="135"/>
                    <a:pt x="83" y="154"/>
                    <a:pt x="50" y="154"/>
                  </a:cubicBezTo>
                  <a:cubicBezTo>
                    <a:pt x="19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9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4366" y="3322059"/>
            <a:ext cx="333482" cy="66696"/>
            <a:chOff x="6554366" y="3322059"/>
            <a:chExt cx="333482" cy="66696"/>
          </a:xfrm>
        </p:grpSpPr>
        <p:sp>
          <p:nvSpPr>
            <p:cNvPr id="3349" name="Freeform 277"/>
            <p:cNvSpPr>
              <a:spLocks noChangeArrowheads="1"/>
            </p:cNvSpPr>
            <p:nvPr/>
          </p:nvSpPr>
          <p:spPr bwMode="auto">
            <a:xfrm>
              <a:off x="6554366" y="3322059"/>
              <a:ext cx="61139" cy="64843"/>
            </a:xfrm>
            <a:custGeom>
              <a:avLst/>
              <a:gdLst>
                <a:gd name="T0" fmla="*/ 19 w 145"/>
                <a:gd name="T1" fmla="*/ 154 h 155"/>
                <a:gd name="T2" fmla="*/ 19 w 145"/>
                <a:gd name="T3" fmla="*/ 154 h 155"/>
                <a:gd name="T4" fmla="*/ 0 w 145"/>
                <a:gd name="T5" fmla="*/ 154 h 155"/>
                <a:gd name="T6" fmla="*/ 0 w 145"/>
                <a:gd name="T7" fmla="*/ 0 h 155"/>
                <a:gd name="T8" fmla="*/ 31 w 145"/>
                <a:gd name="T9" fmla="*/ 0 h 155"/>
                <a:gd name="T10" fmla="*/ 68 w 145"/>
                <a:gd name="T11" fmla="*/ 118 h 155"/>
                <a:gd name="T12" fmla="*/ 72 w 145"/>
                <a:gd name="T13" fmla="*/ 130 h 155"/>
                <a:gd name="T14" fmla="*/ 75 w 145"/>
                <a:gd name="T15" fmla="*/ 118 h 155"/>
                <a:gd name="T16" fmla="*/ 115 w 145"/>
                <a:gd name="T17" fmla="*/ 0 h 155"/>
                <a:gd name="T18" fmla="*/ 144 w 145"/>
                <a:gd name="T19" fmla="*/ 0 h 155"/>
                <a:gd name="T20" fmla="*/ 144 w 145"/>
                <a:gd name="T21" fmla="*/ 154 h 155"/>
                <a:gd name="T22" fmla="*/ 124 w 145"/>
                <a:gd name="T23" fmla="*/ 154 h 155"/>
                <a:gd name="T24" fmla="*/ 124 w 145"/>
                <a:gd name="T25" fmla="*/ 23 h 155"/>
                <a:gd name="T26" fmla="*/ 120 w 145"/>
                <a:gd name="T27" fmla="*/ 36 h 155"/>
                <a:gd name="T28" fmla="*/ 82 w 145"/>
                <a:gd name="T29" fmla="*/ 154 h 155"/>
                <a:gd name="T30" fmla="*/ 62 w 145"/>
                <a:gd name="T31" fmla="*/ 154 h 155"/>
                <a:gd name="T32" fmla="*/ 23 w 145"/>
                <a:gd name="T33" fmla="*/ 36 h 155"/>
                <a:gd name="T34" fmla="*/ 19 w 145"/>
                <a:gd name="T35" fmla="*/ 23 h 155"/>
                <a:gd name="T36" fmla="*/ 19 w 145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155">
                  <a:moveTo>
                    <a:pt x="19" y="154"/>
                  </a:moveTo>
                  <a:lnTo>
                    <a:pt x="19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70" y="123"/>
                    <a:pt x="71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54"/>
                    <a:pt x="144" y="154"/>
                    <a:pt x="144" y="154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3" y="28"/>
                    <a:pt x="122" y="32"/>
                    <a:pt x="120" y="36"/>
                  </a:cubicBezTo>
                  <a:cubicBezTo>
                    <a:pt x="82" y="154"/>
                    <a:pt x="82" y="154"/>
                    <a:pt x="82" y="154"/>
                  </a:cubicBezTo>
                  <a:cubicBezTo>
                    <a:pt x="62" y="154"/>
                    <a:pt x="62" y="154"/>
                    <a:pt x="62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1" y="32"/>
                    <a:pt x="20" y="27"/>
                    <a:pt x="19" y="23"/>
                  </a:cubicBezTo>
                  <a:lnTo>
                    <a:pt x="19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0" name="Freeform 278"/>
            <p:cNvSpPr>
              <a:spLocks noChangeArrowheads="1"/>
            </p:cNvSpPr>
            <p:nvPr/>
          </p:nvSpPr>
          <p:spPr bwMode="auto">
            <a:xfrm>
              <a:off x="6624768" y="3336881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3 h 120"/>
                <a:gd name="T14" fmla="*/ 53 w 107"/>
                <a:gd name="T15" fmla="*/ 103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6" y="22"/>
                    <a:pt x="106" y="60"/>
                  </a:cubicBezTo>
                  <a:cubicBezTo>
                    <a:pt x="106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3"/>
                  </a:moveTo>
                  <a:lnTo>
                    <a:pt x="53" y="103"/>
                  </a:lnTo>
                  <a:cubicBezTo>
                    <a:pt x="75" y="103"/>
                    <a:pt x="88" y="88"/>
                    <a:pt x="88" y="60"/>
                  </a:cubicBezTo>
                  <a:cubicBezTo>
                    <a:pt x="88" y="32"/>
                    <a:pt x="75" y="17"/>
                    <a:pt x="53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1" y="103"/>
                    <a:pt x="53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1" name="Freeform 279"/>
            <p:cNvSpPr>
              <a:spLocks noChangeArrowheads="1"/>
            </p:cNvSpPr>
            <p:nvPr/>
          </p:nvSpPr>
          <p:spPr bwMode="auto">
            <a:xfrm>
              <a:off x="6680348" y="3322059"/>
              <a:ext cx="44464" cy="66696"/>
            </a:xfrm>
            <a:custGeom>
              <a:avLst/>
              <a:gdLst>
                <a:gd name="T0" fmla="*/ 0 w 104"/>
                <a:gd name="T1" fmla="*/ 0 h 158"/>
                <a:gd name="T2" fmla="*/ 0 w 104"/>
                <a:gd name="T3" fmla="*/ 0 h 158"/>
                <a:gd name="T4" fmla="*/ 18 w 104"/>
                <a:gd name="T5" fmla="*/ 0 h 158"/>
                <a:gd name="T6" fmla="*/ 18 w 104"/>
                <a:gd name="T7" fmla="*/ 57 h 158"/>
                <a:gd name="T8" fmla="*/ 54 w 104"/>
                <a:gd name="T9" fmla="*/ 38 h 158"/>
                <a:gd name="T10" fmla="*/ 103 w 104"/>
                <a:gd name="T11" fmla="*/ 98 h 158"/>
                <a:gd name="T12" fmla="*/ 54 w 104"/>
                <a:gd name="T13" fmla="*/ 157 h 158"/>
                <a:gd name="T14" fmla="*/ 18 w 104"/>
                <a:gd name="T15" fmla="*/ 139 h 158"/>
                <a:gd name="T16" fmla="*/ 18 w 104"/>
                <a:gd name="T17" fmla="*/ 154 h 158"/>
                <a:gd name="T18" fmla="*/ 0 w 104"/>
                <a:gd name="T19" fmla="*/ 154 h 158"/>
                <a:gd name="T20" fmla="*/ 0 w 104"/>
                <a:gd name="T21" fmla="*/ 0 h 158"/>
                <a:gd name="T22" fmla="*/ 50 w 104"/>
                <a:gd name="T23" fmla="*/ 141 h 158"/>
                <a:gd name="T24" fmla="*/ 50 w 104"/>
                <a:gd name="T25" fmla="*/ 141 h 158"/>
                <a:gd name="T26" fmla="*/ 84 w 104"/>
                <a:gd name="T27" fmla="*/ 100 h 158"/>
                <a:gd name="T28" fmla="*/ 50 w 104"/>
                <a:gd name="T29" fmla="*/ 55 h 158"/>
                <a:gd name="T30" fmla="*/ 18 w 104"/>
                <a:gd name="T31" fmla="*/ 97 h 158"/>
                <a:gd name="T32" fmla="*/ 50 w 104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0" y="0"/>
                  </a:moveTo>
                  <a:lnTo>
                    <a:pt x="0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7" y="45"/>
                    <a:pt x="39" y="38"/>
                    <a:pt x="54" y="38"/>
                  </a:cubicBezTo>
                  <a:cubicBezTo>
                    <a:pt x="84" y="38"/>
                    <a:pt x="103" y="61"/>
                    <a:pt x="103" y="98"/>
                  </a:cubicBezTo>
                  <a:cubicBezTo>
                    <a:pt x="103" y="134"/>
                    <a:pt x="84" y="157"/>
                    <a:pt x="54" y="157"/>
                  </a:cubicBezTo>
                  <a:cubicBezTo>
                    <a:pt x="39" y="157"/>
                    <a:pt x="27" y="152"/>
                    <a:pt x="18" y="139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0" y="141"/>
                  </a:moveTo>
                  <a:lnTo>
                    <a:pt x="50" y="141"/>
                  </a:lnTo>
                  <a:cubicBezTo>
                    <a:pt x="71" y="141"/>
                    <a:pt x="84" y="125"/>
                    <a:pt x="84" y="100"/>
                  </a:cubicBezTo>
                  <a:cubicBezTo>
                    <a:pt x="84" y="71"/>
                    <a:pt x="71" y="55"/>
                    <a:pt x="50" y="55"/>
                  </a:cubicBezTo>
                  <a:cubicBezTo>
                    <a:pt x="28" y="55"/>
                    <a:pt x="18" y="69"/>
                    <a:pt x="18" y="97"/>
                  </a:cubicBezTo>
                  <a:cubicBezTo>
                    <a:pt x="18" y="125"/>
                    <a:pt x="29" y="141"/>
                    <a:pt x="50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2" name="Freeform 280"/>
            <p:cNvSpPr>
              <a:spLocks noChangeArrowheads="1"/>
            </p:cNvSpPr>
            <p:nvPr/>
          </p:nvSpPr>
          <p:spPr bwMode="auto">
            <a:xfrm>
              <a:off x="6732223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3" name="Freeform 281"/>
            <p:cNvSpPr>
              <a:spLocks noChangeArrowheads="1"/>
            </p:cNvSpPr>
            <p:nvPr/>
          </p:nvSpPr>
          <p:spPr bwMode="auto">
            <a:xfrm>
              <a:off x="6752603" y="3322059"/>
              <a:ext cx="9263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4" name="Freeform 282"/>
            <p:cNvSpPr>
              <a:spLocks noChangeArrowheads="1"/>
            </p:cNvSpPr>
            <p:nvPr/>
          </p:nvSpPr>
          <p:spPr bwMode="auto">
            <a:xfrm>
              <a:off x="6771130" y="3336881"/>
              <a:ext cx="42611" cy="50022"/>
            </a:xfrm>
            <a:custGeom>
              <a:avLst/>
              <a:gdLst>
                <a:gd name="T0" fmla="*/ 99 w 102"/>
                <a:gd name="T1" fmla="*/ 80 h 120"/>
                <a:gd name="T2" fmla="*/ 99 w 102"/>
                <a:gd name="T3" fmla="*/ 80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7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3 h 120"/>
                <a:gd name="T18" fmla="*/ 80 w 102"/>
                <a:gd name="T19" fmla="*/ 80 h 120"/>
                <a:gd name="T20" fmla="*/ 99 w 102"/>
                <a:gd name="T21" fmla="*/ 80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80"/>
                  </a:moveTo>
                  <a:lnTo>
                    <a:pt x="99" y="80"/>
                  </a:lnTo>
                  <a:cubicBezTo>
                    <a:pt x="94" y="105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7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3"/>
                    <a:pt x="52" y="103"/>
                  </a:cubicBezTo>
                  <a:cubicBezTo>
                    <a:pt x="67" y="103"/>
                    <a:pt x="77" y="94"/>
                    <a:pt x="80" y="80"/>
                  </a:cubicBezTo>
                  <a:lnTo>
                    <a:pt x="99" y="80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9"/>
                    <a:pt x="70" y="17"/>
                    <a:pt x="51" y="17"/>
                  </a:cubicBezTo>
                  <a:cubicBezTo>
                    <a:pt x="32" y="17"/>
                    <a:pt x="21" y="29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5" name="Freeform 283"/>
            <p:cNvSpPr>
              <a:spLocks noChangeArrowheads="1"/>
            </p:cNvSpPr>
            <p:nvPr/>
          </p:nvSpPr>
          <p:spPr bwMode="auto">
            <a:xfrm>
              <a:off x="6843384" y="3323911"/>
              <a:ext cx="44464" cy="61139"/>
            </a:xfrm>
            <a:custGeom>
              <a:avLst/>
              <a:gdLst>
                <a:gd name="T0" fmla="*/ 64 w 106"/>
                <a:gd name="T1" fmla="*/ 109 h 147"/>
                <a:gd name="T2" fmla="*/ 0 w 106"/>
                <a:gd name="T3" fmla="*/ 109 h 147"/>
                <a:gd name="T4" fmla="*/ 0 w 106"/>
                <a:gd name="T5" fmla="*/ 90 h 147"/>
                <a:gd name="T6" fmla="*/ 64 w 106"/>
                <a:gd name="T7" fmla="*/ 0 h 147"/>
                <a:gd name="T8" fmla="*/ 84 w 106"/>
                <a:gd name="T9" fmla="*/ 0 h 147"/>
                <a:gd name="T10" fmla="*/ 84 w 106"/>
                <a:gd name="T11" fmla="*/ 92 h 147"/>
                <a:gd name="T12" fmla="*/ 105 w 106"/>
                <a:gd name="T13" fmla="*/ 92 h 147"/>
                <a:gd name="T14" fmla="*/ 105 w 106"/>
                <a:gd name="T15" fmla="*/ 109 h 147"/>
                <a:gd name="T16" fmla="*/ 84 w 106"/>
                <a:gd name="T17" fmla="*/ 109 h 147"/>
                <a:gd name="T18" fmla="*/ 84 w 106"/>
                <a:gd name="T19" fmla="*/ 146 h 147"/>
                <a:gd name="T20" fmla="*/ 64 w 106"/>
                <a:gd name="T21" fmla="*/ 146 h 147"/>
                <a:gd name="T22" fmla="*/ 64 w 106"/>
                <a:gd name="T23" fmla="*/ 109 h 147"/>
                <a:gd name="T24" fmla="*/ 64 w 106"/>
                <a:gd name="T25" fmla="*/ 92 h 147"/>
                <a:gd name="T26" fmla="*/ 64 w 106"/>
                <a:gd name="T27" fmla="*/ 25 h 147"/>
                <a:gd name="T28" fmla="*/ 17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9"/>
                  </a:moveTo>
                  <a:lnTo>
                    <a:pt x="0" y="109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4" y="0"/>
                  </a:lnTo>
                  <a:lnTo>
                    <a:pt x="84" y="92"/>
                  </a:lnTo>
                  <a:lnTo>
                    <a:pt x="105" y="92"/>
                  </a:lnTo>
                  <a:lnTo>
                    <a:pt x="105" y="109"/>
                  </a:lnTo>
                  <a:lnTo>
                    <a:pt x="84" y="109"/>
                  </a:lnTo>
                  <a:lnTo>
                    <a:pt x="84" y="146"/>
                  </a:lnTo>
                  <a:lnTo>
                    <a:pt x="64" y="146"/>
                  </a:lnTo>
                  <a:lnTo>
                    <a:pt x="64" y="109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7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38496" y="3322059"/>
            <a:ext cx="250111" cy="174152"/>
            <a:chOff x="8338496" y="3322059"/>
            <a:chExt cx="250111" cy="174152"/>
          </a:xfrm>
        </p:grpSpPr>
        <p:sp>
          <p:nvSpPr>
            <p:cNvPr id="3356" name="Freeform 284"/>
            <p:cNvSpPr>
              <a:spLocks noChangeArrowheads="1"/>
            </p:cNvSpPr>
            <p:nvPr/>
          </p:nvSpPr>
          <p:spPr bwMode="auto">
            <a:xfrm>
              <a:off x="8357023" y="3322059"/>
              <a:ext cx="61138" cy="64843"/>
            </a:xfrm>
            <a:custGeom>
              <a:avLst/>
              <a:gdLst>
                <a:gd name="T0" fmla="*/ 20 w 146"/>
                <a:gd name="T1" fmla="*/ 154 h 155"/>
                <a:gd name="T2" fmla="*/ 20 w 146"/>
                <a:gd name="T3" fmla="*/ 154 h 155"/>
                <a:gd name="T4" fmla="*/ 0 w 146"/>
                <a:gd name="T5" fmla="*/ 154 h 155"/>
                <a:gd name="T6" fmla="*/ 0 w 146"/>
                <a:gd name="T7" fmla="*/ 0 h 155"/>
                <a:gd name="T8" fmla="*/ 30 w 146"/>
                <a:gd name="T9" fmla="*/ 0 h 155"/>
                <a:gd name="T10" fmla="*/ 69 w 146"/>
                <a:gd name="T11" fmla="*/ 118 h 155"/>
                <a:gd name="T12" fmla="*/ 72 w 146"/>
                <a:gd name="T13" fmla="*/ 130 h 155"/>
                <a:gd name="T14" fmla="*/ 75 w 146"/>
                <a:gd name="T15" fmla="*/ 118 h 155"/>
                <a:gd name="T16" fmla="*/ 114 w 146"/>
                <a:gd name="T17" fmla="*/ 0 h 155"/>
                <a:gd name="T18" fmla="*/ 145 w 146"/>
                <a:gd name="T19" fmla="*/ 0 h 155"/>
                <a:gd name="T20" fmla="*/ 145 w 146"/>
                <a:gd name="T21" fmla="*/ 154 h 155"/>
                <a:gd name="T22" fmla="*/ 125 w 146"/>
                <a:gd name="T23" fmla="*/ 154 h 155"/>
                <a:gd name="T24" fmla="*/ 125 w 146"/>
                <a:gd name="T25" fmla="*/ 23 h 155"/>
                <a:gd name="T26" fmla="*/ 121 w 146"/>
                <a:gd name="T27" fmla="*/ 36 h 155"/>
                <a:gd name="T28" fmla="*/ 81 w 146"/>
                <a:gd name="T29" fmla="*/ 154 h 155"/>
                <a:gd name="T30" fmla="*/ 61 w 146"/>
                <a:gd name="T31" fmla="*/ 154 h 155"/>
                <a:gd name="T32" fmla="*/ 23 w 146"/>
                <a:gd name="T33" fmla="*/ 36 h 155"/>
                <a:gd name="T34" fmla="*/ 20 w 146"/>
                <a:gd name="T35" fmla="*/ 23 h 155"/>
                <a:gd name="T36" fmla="*/ 20 w 146"/>
                <a:gd name="T37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" h="155">
                  <a:moveTo>
                    <a:pt x="20" y="154"/>
                  </a:moveTo>
                  <a:lnTo>
                    <a:pt x="20" y="154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69" y="118"/>
                    <a:pt x="69" y="118"/>
                    <a:pt x="69" y="118"/>
                  </a:cubicBezTo>
                  <a:cubicBezTo>
                    <a:pt x="70" y="123"/>
                    <a:pt x="72" y="127"/>
                    <a:pt x="72" y="130"/>
                  </a:cubicBezTo>
                  <a:cubicBezTo>
                    <a:pt x="73" y="126"/>
                    <a:pt x="74" y="122"/>
                    <a:pt x="75" y="118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54"/>
                    <a:pt x="145" y="154"/>
                    <a:pt x="145" y="154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4" y="28"/>
                    <a:pt x="122" y="32"/>
                    <a:pt x="121" y="36"/>
                  </a:cubicBezTo>
                  <a:cubicBezTo>
                    <a:pt x="81" y="154"/>
                    <a:pt x="81" y="154"/>
                    <a:pt x="81" y="154"/>
                  </a:cubicBezTo>
                  <a:cubicBezTo>
                    <a:pt x="61" y="154"/>
                    <a:pt x="61" y="154"/>
                    <a:pt x="61" y="154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32"/>
                    <a:pt x="21" y="28"/>
                    <a:pt x="20" y="23"/>
                  </a:cubicBezTo>
                  <a:lnTo>
                    <a:pt x="20" y="15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7" name="Freeform 285"/>
            <p:cNvSpPr>
              <a:spLocks noChangeArrowheads="1"/>
            </p:cNvSpPr>
            <p:nvPr/>
          </p:nvSpPr>
          <p:spPr bwMode="auto">
            <a:xfrm>
              <a:off x="8429277" y="3336881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3 h 120"/>
                <a:gd name="T14" fmla="*/ 54 w 108"/>
                <a:gd name="T15" fmla="*/ 103 h 120"/>
                <a:gd name="T16" fmla="*/ 87 w 108"/>
                <a:gd name="T17" fmla="*/ 60 h 120"/>
                <a:gd name="T18" fmla="*/ 54 w 108"/>
                <a:gd name="T19" fmla="*/ 17 h 120"/>
                <a:gd name="T20" fmla="*/ 19 w 108"/>
                <a:gd name="T21" fmla="*/ 60 h 120"/>
                <a:gd name="T22" fmla="*/ 54 w 108"/>
                <a:gd name="T23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19" y="119"/>
                    <a:pt x="0" y="97"/>
                    <a:pt x="0" y="60"/>
                  </a:cubicBezTo>
                  <a:cubicBezTo>
                    <a:pt x="0" y="22"/>
                    <a:pt x="19" y="0"/>
                    <a:pt x="53" y="0"/>
                  </a:cubicBezTo>
                  <a:close/>
                  <a:moveTo>
                    <a:pt x="54" y="103"/>
                  </a:moveTo>
                  <a:lnTo>
                    <a:pt x="54" y="103"/>
                  </a:lnTo>
                  <a:cubicBezTo>
                    <a:pt x="76" y="103"/>
                    <a:pt x="87" y="88"/>
                    <a:pt x="87" y="60"/>
                  </a:cubicBezTo>
                  <a:cubicBezTo>
                    <a:pt x="87" y="32"/>
                    <a:pt x="76" y="17"/>
                    <a:pt x="54" y="17"/>
                  </a:cubicBezTo>
                  <a:cubicBezTo>
                    <a:pt x="31" y="17"/>
                    <a:pt x="19" y="32"/>
                    <a:pt x="19" y="60"/>
                  </a:cubicBezTo>
                  <a:cubicBezTo>
                    <a:pt x="19" y="88"/>
                    <a:pt x="32" y="103"/>
                    <a:pt x="54" y="103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8" name="Freeform 286"/>
            <p:cNvSpPr>
              <a:spLocks noChangeArrowheads="1"/>
            </p:cNvSpPr>
            <p:nvPr/>
          </p:nvSpPr>
          <p:spPr bwMode="auto">
            <a:xfrm>
              <a:off x="8483005" y="3322059"/>
              <a:ext cx="44464" cy="66696"/>
            </a:xfrm>
            <a:custGeom>
              <a:avLst/>
              <a:gdLst>
                <a:gd name="T0" fmla="*/ 0 w 105"/>
                <a:gd name="T1" fmla="*/ 0 h 158"/>
                <a:gd name="T2" fmla="*/ 0 w 105"/>
                <a:gd name="T3" fmla="*/ 0 h 158"/>
                <a:gd name="T4" fmla="*/ 19 w 105"/>
                <a:gd name="T5" fmla="*/ 0 h 158"/>
                <a:gd name="T6" fmla="*/ 19 w 105"/>
                <a:gd name="T7" fmla="*/ 57 h 158"/>
                <a:gd name="T8" fmla="*/ 55 w 105"/>
                <a:gd name="T9" fmla="*/ 38 h 158"/>
                <a:gd name="T10" fmla="*/ 104 w 105"/>
                <a:gd name="T11" fmla="*/ 98 h 158"/>
                <a:gd name="T12" fmla="*/ 55 w 105"/>
                <a:gd name="T13" fmla="*/ 157 h 158"/>
                <a:gd name="T14" fmla="*/ 19 w 105"/>
                <a:gd name="T15" fmla="*/ 139 h 158"/>
                <a:gd name="T16" fmla="*/ 19 w 105"/>
                <a:gd name="T17" fmla="*/ 154 h 158"/>
                <a:gd name="T18" fmla="*/ 0 w 105"/>
                <a:gd name="T19" fmla="*/ 154 h 158"/>
                <a:gd name="T20" fmla="*/ 0 w 105"/>
                <a:gd name="T21" fmla="*/ 0 h 158"/>
                <a:gd name="T22" fmla="*/ 51 w 105"/>
                <a:gd name="T23" fmla="*/ 141 h 158"/>
                <a:gd name="T24" fmla="*/ 51 w 105"/>
                <a:gd name="T25" fmla="*/ 141 h 158"/>
                <a:gd name="T26" fmla="*/ 84 w 105"/>
                <a:gd name="T27" fmla="*/ 100 h 158"/>
                <a:gd name="T28" fmla="*/ 51 w 105"/>
                <a:gd name="T29" fmla="*/ 55 h 158"/>
                <a:gd name="T30" fmla="*/ 18 w 105"/>
                <a:gd name="T31" fmla="*/ 97 h 158"/>
                <a:gd name="T32" fmla="*/ 51 w 105"/>
                <a:gd name="T3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58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19" y="0"/>
                    <a:pt x="19" y="0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7" y="45"/>
                    <a:pt x="39" y="38"/>
                    <a:pt x="55" y="38"/>
                  </a:cubicBezTo>
                  <a:cubicBezTo>
                    <a:pt x="83" y="38"/>
                    <a:pt x="104" y="61"/>
                    <a:pt x="104" y="98"/>
                  </a:cubicBezTo>
                  <a:cubicBezTo>
                    <a:pt x="104" y="134"/>
                    <a:pt x="84" y="157"/>
                    <a:pt x="55" y="157"/>
                  </a:cubicBezTo>
                  <a:cubicBezTo>
                    <a:pt x="39" y="157"/>
                    <a:pt x="28" y="152"/>
                    <a:pt x="19" y="13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1" y="141"/>
                  </a:moveTo>
                  <a:lnTo>
                    <a:pt x="51" y="141"/>
                  </a:lnTo>
                  <a:cubicBezTo>
                    <a:pt x="72" y="141"/>
                    <a:pt x="84" y="125"/>
                    <a:pt x="84" y="100"/>
                  </a:cubicBezTo>
                  <a:cubicBezTo>
                    <a:pt x="84" y="71"/>
                    <a:pt x="72" y="55"/>
                    <a:pt x="51" y="55"/>
                  </a:cubicBezTo>
                  <a:cubicBezTo>
                    <a:pt x="29" y="55"/>
                    <a:pt x="18" y="69"/>
                    <a:pt x="18" y="97"/>
                  </a:cubicBezTo>
                  <a:cubicBezTo>
                    <a:pt x="18" y="125"/>
                    <a:pt x="30" y="141"/>
                    <a:pt x="51" y="141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9" name="Freeform 287"/>
            <p:cNvSpPr>
              <a:spLocks noChangeArrowheads="1"/>
            </p:cNvSpPr>
            <p:nvPr/>
          </p:nvSpPr>
          <p:spPr bwMode="auto">
            <a:xfrm>
              <a:off x="8536732" y="3322059"/>
              <a:ext cx="9264" cy="64843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2 h 155"/>
                <a:gd name="T12" fmla="*/ 19 w 20"/>
                <a:gd name="T13" fmla="*/ 42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2"/>
                  </a:moveTo>
                  <a:lnTo>
                    <a:pt x="19" y="42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0" name="Freeform 288"/>
            <p:cNvSpPr>
              <a:spLocks noChangeArrowheads="1"/>
            </p:cNvSpPr>
            <p:nvPr/>
          </p:nvSpPr>
          <p:spPr bwMode="auto">
            <a:xfrm>
              <a:off x="8557112" y="3322059"/>
              <a:ext cx="7411" cy="64843"/>
            </a:xfrm>
            <a:custGeom>
              <a:avLst/>
              <a:gdLst>
                <a:gd name="T0" fmla="*/ 0 w 19"/>
                <a:gd name="T1" fmla="*/ 0 h 155"/>
                <a:gd name="T2" fmla="*/ 18 w 19"/>
                <a:gd name="T3" fmla="*/ 0 h 155"/>
                <a:gd name="T4" fmla="*/ 18 w 19"/>
                <a:gd name="T5" fmla="*/ 154 h 155"/>
                <a:gd name="T6" fmla="*/ 0 w 19"/>
                <a:gd name="T7" fmla="*/ 154 h 155"/>
                <a:gd name="T8" fmla="*/ 0 w 1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5">
                  <a:moveTo>
                    <a:pt x="0" y="0"/>
                  </a:moveTo>
                  <a:lnTo>
                    <a:pt x="18" y="0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1" name="Freeform 289"/>
            <p:cNvSpPr>
              <a:spLocks noChangeArrowheads="1"/>
            </p:cNvSpPr>
            <p:nvPr/>
          </p:nvSpPr>
          <p:spPr bwMode="auto">
            <a:xfrm>
              <a:off x="8338496" y="3429515"/>
              <a:ext cx="46316" cy="64843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91 w 110"/>
                <a:gd name="T9" fmla="*/ 6 h 155"/>
                <a:gd name="T10" fmla="*/ 109 w 110"/>
                <a:gd name="T11" fmla="*/ 45 h 155"/>
                <a:gd name="T12" fmla="*/ 91 w 110"/>
                <a:gd name="T13" fmla="*/ 83 h 155"/>
                <a:gd name="T14" fmla="*/ 52 w 110"/>
                <a:gd name="T15" fmla="*/ 90 h 155"/>
                <a:gd name="T16" fmla="*/ 21 w 110"/>
                <a:gd name="T17" fmla="*/ 90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6 w 110"/>
                <a:gd name="T25" fmla="*/ 71 h 155"/>
                <a:gd name="T26" fmla="*/ 56 w 110"/>
                <a:gd name="T27" fmla="*/ 71 h 155"/>
                <a:gd name="T28" fmla="*/ 89 w 110"/>
                <a:gd name="T29" fmla="*/ 45 h 155"/>
                <a:gd name="T30" fmla="*/ 57 w 110"/>
                <a:gd name="T31" fmla="*/ 20 h 155"/>
                <a:gd name="T32" fmla="*/ 21 w 110"/>
                <a:gd name="T33" fmla="*/ 20 h 155"/>
                <a:gd name="T34" fmla="*/ 21 w 110"/>
                <a:gd name="T35" fmla="*/ 71 h 155"/>
                <a:gd name="T36" fmla="*/ 56 w 110"/>
                <a:gd name="T3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0"/>
                    <a:pt x="56" y="0"/>
                  </a:cubicBezTo>
                  <a:cubicBezTo>
                    <a:pt x="70" y="0"/>
                    <a:pt x="80" y="1"/>
                    <a:pt x="91" y="6"/>
                  </a:cubicBezTo>
                  <a:cubicBezTo>
                    <a:pt x="103" y="14"/>
                    <a:pt x="109" y="27"/>
                    <a:pt x="109" y="45"/>
                  </a:cubicBezTo>
                  <a:cubicBezTo>
                    <a:pt x="109" y="63"/>
                    <a:pt x="103" y="75"/>
                    <a:pt x="91" y="83"/>
                  </a:cubicBezTo>
                  <a:cubicBezTo>
                    <a:pt x="80" y="90"/>
                    <a:pt x="69" y="90"/>
                    <a:pt x="52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6" y="71"/>
                  </a:moveTo>
                  <a:lnTo>
                    <a:pt x="56" y="71"/>
                  </a:lnTo>
                  <a:cubicBezTo>
                    <a:pt x="78" y="71"/>
                    <a:pt x="89" y="65"/>
                    <a:pt x="89" y="45"/>
                  </a:cubicBezTo>
                  <a:cubicBezTo>
                    <a:pt x="89" y="26"/>
                    <a:pt x="79" y="20"/>
                    <a:pt x="57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71"/>
                    <a:pt x="21" y="71"/>
                    <a:pt x="21" y="71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2" name="Freeform 290"/>
            <p:cNvSpPr>
              <a:spLocks noChangeArrowheads="1"/>
            </p:cNvSpPr>
            <p:nvPr/>
          </p:nvSpPr>
          <p:spPr bwMode="auto">
            <a:xfrm>
              <a:off x="8392223" y="3429515"/>
              <a:ext cx="40759" cy="64843"/>
            </a:xfrm>
            <a:custGeom>
              <a:avLst/>
              <a:gdLst>
                <a:gd name="T0" fmla="*/ 75 w 95"/>
                <a:gd name="T1" fmla="*/ 85 h 155"/>
                <a:gd name="T2" fmla="*/ 75 w 95"/>
                <a:gd name="T3" fmla="*/ 85 h 155"/>
                <a:gd name="T4" fmla="*/ 52 w 95"/>
                <a:gd name="T5" fmla="*/ 56 h 155"/>
                <a:gd name="T6" fmla="*/ 19 w 95"/>
                <a:gd name="T7" fmla="*/ 89 h 155"/>
                <a:gd name="T8" fmla="*/ 19 w 95"/>
                <a:gd name="T9" fmla="*/ 154 h 155"/>
                <a:gd name="T10" fmla="*/ 0 w 95"/>
                <a:gd name="T11" fmla="*/ 154 h 155"/>
                <a:gd name="T12" fmla="*/ 0 w 95"/>
                <a:gd name="T13" fmla="*/ 0 h 155"/>
                <a:gd name="T14" fmla="*/ 19 w 95"/>
                <a:gd name="T15" fmla="*/ 0 h 155"/>
                <a:gd name="T16" fmla="*/ 19 w 95"/>
                <a:gd name="T17" fmla="*/ 58 h 155"/>
                <a:gd name="T18" fmla="*/ 54 w 95"/>
                <a:gd name="T19" fmla="*/ 40 h 155"/>
                <a:gd name="T20" fmla="*/ 89 w 95"/>
                <a:gd name="T21" fmla="*/ 55 h 155"/>
                <a:gd name="T22" fmla="*/ 94 w 95"/>
                <a:gd name="T23" fmla="*/ 81 h 155"/>
                <a:gd name="T24" fmla="*/ 94 w 95"/>
                <a:gd name="T25" fmla="*/ 88 h 155"/>
                <a:gd name="T26" fmla="*/ 94 w 95"/>
                <a:gd name="T27" fmla="*/ 154 h 155"/>
                <a:gd name="T28" fmla="*/ 75 w 95"/>
                <a:gd name="T29" fmla="*/ 154 h 155"/>
                <a:gd name="T30" fmla="*/ 75 w 95"/>
                <a:gd name="T31" fmla="*/ 8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5">
                  <a:moveTo>
                    <a:pt x="75" y="85"/>
                  </a:moveTo>
                  <a:lnTo>
                    <a:pt x="75" y="85"/>
                  </a:lnTo>
                  <a:cubicBezTo>
                    <a:pt x="75" y="66"/>
                    <a:pt x="70" y="56"/>
                    <a:pt x="52" y="56"/>
                  </a:cubicBezTo>
                  <a:cubicBezTo>
                    <a:pt x="33" y="56"/>
                    <a:pt x="19" y="69"/>
                    <a:pt x="19" y="8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6" y="46"/>
                    <a:pt x="39" y="40"/>
                    <a:pt x="54" y="40"/>
                  </a:cubicBezTo>
                  <a:cubicBezTo>
                    <a:pt x="71" y="40"/>
                    <a:pt x="83" y="45"/>
                    <a:pt x="89" y="55"/>
                  </a:cubicBezTo>
                  <a:cubicBezTo>
                    <a:pt x="94" y="63"/>
                    <a:pt x="94" y="71"/>
                    <a:pt x="94" y="81"/>
                  </a:cubicBezTo>
                  <a:cubicBezTo>
                    <a:pt x="94" y="83"/>
                    <a:pt x="94" y="85"/>
                    <a:pt x="94" y="88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75" y="154"/>
                    <a:pt x="75" y="154"/>
                    <a:pt x="75" y="154"/>
                  </a:cubicBezTo>
                  <a:lnTo>
                    <a:pt x="75" y="8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3" name="Freeform 291"/>
            <p:cNvSpPr>
              <a:spLocks noChangeArrowheads="1"/>
            </p:cNvSpPr>
            <p:nvPr/>
          </p:nvSpPr>
          <p:spPr bwMode="auto">
            <a:xfrm>
              <a:off x="8442246" y="3446188"/>
              <a:ext cx="44464" cy="50023"/>
            </a:xfrm>
            <a:custGeom>
              <a:avLst/>
              <a:gdLst>
                <a:gd name="T0" fmla="*/ 54 w 108"/>
                <a:gd name="T1" fmla="*/ 0 h 119"/>
                <a:gd name="T2" fmla="*/ 54 w 108"/>
                <a:gd name="T3" fmla="*/ 0 h 119"/>
                <a:gd name="T4" fmla="*/ 107 w 108"/>
                <a:gd name="T5" fmla="*/ 59 h 119"/>
                <a:gd name="T6" fmla="*/ 54 w 108"/>
                <a:gd name="T7" fmla="*/ 118 h 119"/>
                <a:gd name="T8" fmla="*/ 0 w 108"/>
                <a:gd name="T9" fmla="*/ 59 h 119"/>
                <a:gd name="T10" fmla="*/ 54 w 108"/>
                <a:gd name="T11" fmla="*/ 0 h 119"/>
                <a:gd name="T12" fmla="*/ 54 w 108"/>
                <a:gd name="T13" fmla="*/ 102 h 119"/>
                <a:gd name="T14" fmla="*/ 54 w 108"/>
                <a:gd name="T15" fmla="*/ 102 h 119"/>
                <a:gd name="T16" fmla="*/ 88 w 108"/>
                <a:gd name="T17" fmla="*/ 59 h 119"/>
                <a:gd name="T18" fmla="*/ 54 w 108"/>
                <a:gd name="T19" fmla="*/ 16 h 119"/>
                <a:gd name="T20" fmla="*/ 20 w 108"/>
                <a:gd name="T21" fmla="*/ 59 h 119"/>
                <a:gd name="T22" fmla="*/ 54 w 108"/>
                <a:gd name="T23" fmla="*/ 10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19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1"/>
                    <a:pt x="107" y="59"/>
                  </a:cubicBezTo>
                  <a:cubicBezTo>
                    <a:pt x="107" y="96"/>
                    <a:pt x="87" y="118"/>
                    <a:pt x="54" y="118"/>
                  </a:cubicBezTo>
                  <a:cubicBezTo>
                    <a:pt x="20" y="118"/>
                    <a:pt x="0" y="96"/>
                    <a:pt x="0" y="59"/>
                  </a:cubicBezTo>
                  <a:cubicBezTo>
                    <a:pt x="0" y="21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7"/>
                    <a:pt x="88" y="59"/>
                  </a:cubicBezTo>
                  <a:cubicBezTo>
                    <a:pt x="88" y="32"/>
                    <a:pt x="76" y="16"/>
                    <a:pt x="54" y="16"/>
                  </a:cubicBezTo>
                  <a:cubicBezTo>
                    <a:pt x="32" y="16"/>
                    <a:pt x="20" y="32"/>
                    <a:pt x="20" y="59"/>
                  </a:cubicBezTo>
                  <a:cubicBezTo>
                    <a:pt x="20" y="87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4" name="Freeform 292"/>
            <p:cNvSpPr>
              <a:spLocks noChangeArrowheads="1"/>
            </p:cNvSpPr>
            <p:nvPr/>
          </p:nvSpPr>
          <p:spPr bwMode="auto">
            <a:xfrm>
              <a:off x="8495973" y="3446188"/>
              <a:ext cx="40759" cy="48170"/>
            </a:xfrm>
            <a:custGeom>
              <a:avLst/>
              <a:gdLst>
                <a:gd name="T0" fmla="*/ 75 w 95"/>
                <a:gd name="T1" fmla="*/ 45 h 115"/>
                <a:gd name="T2" fmla="*/ 75 w 95"/>
                <a:gd name="T3" fmla="*/ 45 h 115"/>
                <a:gd name="T4" fmla="*/ 52 w 95"/>
                <a:gd name="T5" fmla="*/ 16 h 115"/>
                <a:gd name="T6" fmla="*/ 19 w 95"/>
                <a:gd name="T7" fmla="*/ 51 h 115"/>
                <a:gd name="T8" fmla="*/ 19 w 95"/>
                <a:gd name="T9" fmla="*/ 114 h 115"/>
                <a:gd name="T10" fmla="*/ 0 w 95"/>
                <a:gd name="T11" fmla="*/ 114 h 115"/>
                <a:gd name="T12" fmla="*/ 0 w 95"/>
                <a:gd name="T13" fmla="*/ 3 h 115"/>
                <a:gd name="T14" fmla="*/ 18 w 95"/>
                <a:gd name="T15" fmla="*/ 3 h 115"/>
                <a:gd name="T16" fmla="*/ 18 w 95"/>
                <a:gd name="T17" fmla="*/ 18 h 115"/>
                <a:gd name="T18" fmla="*/ 54 w 95"/>
                <a:gd name="T19" fmla="*/ 0 h 115"/>
                <a:gd name="T20" fmla="*/ 89 w 95"/>
                <a:gd name="T21" fmla="*/ 15 h 115"/>
                <a:gd name="T22" fmla="*/ 94 w 95"/>
                <a:gd name="T23" fmla="*/ 41 h 115"/>
                <a:gd name="T24" fmla="*/ 94 w 95"/>
                <a:gd name="T25" fmla="*/ 48 h 115"/>
                <a:gd name="T26" fmla="*/ 94 w 95"/>
                <a:gd name="T27" fmla="*/ 114 h 115"/>
                <a:gd name="T28" fmla="*/ 75 w 95"/>
                <a:gd name="T29" fmla="*/ 114 h 115"/>
                <a:gd name="T30" fmla="*/ 75 w 95"/>
                <a:gd name="T31" fmla="*/ 4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5">
                  <a:moveTo>
                    <a:pt x="75" y="45"/>
                  </a:moveTo>
                  <a:lnTo>
                    <a:pt x="75" y="45"/>
                  </a:lnTo>
                  <a:cubicBezTo>
                    <a:pt x="75" y="26"/>
                    <a:pt x="70" y="16"/>
                    <a:pt x="52" y="16"/>
                  </a:cubicBezTo>
                  <a:cubicBezTo>
                    <a:pt x="31" y="16"/>
                    <a:pt x="19" y="29"/>
                    <a:pt x="19" y="51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7" y="6"/>
                    <a:pt x="39" y="0"/>
                    <a:pt x="54" y="0"/>
                  </a:cubicBezTo>
                  <a:cubicBezTo>
                    <a:pt x="71" y="0"/>
                    <a:pt x="82" y="5"/>
                    <a:pt x="89" y="15"/>
                  </a:cubicBezTo>
                  <a:cubicBezTo>
                    <a:pt x="94" y="23"/>
                    <a:pt x="94" y="31"/>
                    <a:pt x="94" y="41"/>
                  </a:cubicBezTo>
                  <a:cubicBezTo>
                    <a:pt x="94" y="43"/>
                    <a:pt x="94" y="45"/>
                    <a:pt x="94" y="48"/>
                  </a:cubicBezTo>
                  <a:cubicBezTo>
                    <a:pt x="94" y="114"/>
                    <a:pt x="94" y="114"/>
                    <a:pt x="94" y="114"/>
                  </a:cubicBezTo>
                  <a:cubicBezTo>
                    <a:pt x="75" y="114"/>
                    <a:pt x="75" y="114"/>
                    <a:pt x="75" y="114"/>
                  </a:cubicBezTo>
                  <a:lnTo>
                    <a:pt x="75" y="45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5" name="Freeform 293"/>
            <p:cNvSpPr>
              <a:spLocks noChangeArrowheads="1"/>
            </p:cNvSpPr>
            <p:nvPr/>
          </p:nvSpPr>
          <p:spPr bwMode="auto">
            <a:xfrm>
              <a:off x="8545996" y="3446188"/>
              <a:ext cx="42611" cy="50023"/>
            </a:xfrm>
            <a:custGeom>
              <a:avLst/>
              <a:gdLst>
                <a:gd name="T0" fmla="*/ 99 w 101"/>
                <a:gd name="T1" fmla="*/ 79 h 119"/>
                <a:gd name="T2" fmla="*/ 99 w 101"/>
                <a:gd name="T3" fmla="*/ 79 h 119"/>
                <a:gd name="T4" fmla="*/ 50 w 101"/>
                <a:gd name="T5" fmla="*/ 118 h 119"/>
                <a:gd name="T6" fmla="*/ 0 w 101"/>
                <a:gd name="T7" fmla="*/ 60 h 119"/>
                <a:gd name="T8" fmla="*/ 50 w 101"/>
                <a:gd name="T9" fmla="*/ 0 h 119"/>
                <a:gd name="T10" fmla="*/ 100 w 101"/>
                <a:gd name="T11" fmla="*/ 57 h 119"/>
                <a:gd name="T12" fmla="*/ 100 w 101"/>
                <a:gd name="T13" fmla="*/ 65 h 119"/>
                <a:gd name="T14" fmla="*/ 19 w 101"/>
                <a:gd name="T15" fmla="*/ 65 h 119"/>
                <a:gd name="T16" fmla="*/ 52 w 101"/>
                <a:gd name="T17" fmla="*/ 102 h 119"/>
                <a:gd name="T18" fmla="*/ 80 w 101"/>
                <a:gd name="T19" fmla="*/ 79 h 119"/>
                <a:gd name="T20" fmla="*/ 99 w 101"/>
                <a:gd name="T21" fmla="*/ 79 h 119"/>
                <a:gd name="T22" fmla="*/ 80 w 101"/>
                <a:gd name="T23" fmla="*/ 50 h 119"/>
                <a:gd name="T24" fmla="*/ 80 w 101"/>
                <a:gd name="T25" fmla="*/ 50 h 119"/>
                <a:gd name="T26" fmla="*/ 51 w 101"/>
                <a:gd name="T27" fmla="*/ 16 h 119"/>
                <a:gd name="T28" fmla="*/ 19 w 101"/>
                <a:gd name="T29" fmla="*/ 50 h 119"/>
                <a:gd name="T30" fmla="*/ 80 w 101"/>
                <a:gd name="T31" fmla="*/ 5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19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8"/>
                    <a:pt x="50" y="118"/>
                  </a:cubicBezTo>
                  <a:cubicBezTo>
                    <a:pt x="18" y="118"/>
                    <a:pt x="0" y="96"/>
                    <a:pt x="0" y="60"/>
                  </a:cubicBezTo>
                  <a:cubicBezTo>
                    <a:pt x="0" y="21"/>
                    <a:pt x="18" y="0"/>
                    <a:pt x="50" y="0"/>
                  </a:cubicBezTo>
                  <a:cubicBezTo>
                    <a:pt x="82" y="0"/>
                    <a:pt x="100" y="20"/>
                    <a:pt x="100" y="57"/>
                  </a:cubicBezTo>
                  <a:cubicBezTo>
                    <a:pt x="100" y="59"/>
                    <a:pt x="100" y="62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8"/>
                    <a:pt x="32" y="102"/>
                    <a:pt x="52" y="102"/>
                  </a:cubicBezTo>
                  <a:cubicBezTo>
                    <a:pt x="66" y="102"/>
                    <a:pt x="77" y="93"/>
                    <a:pt x="80" y="79"/>
                  </a:cubicBezTo>
                  <a:lnTo>
                    <a:pt x="99" y="79"/>
                  </a:lnTo>
                  <a:close/>
                  <a:moveTo>
                    <a:pt x="80" y="50"/>
                  </a:moveTo>
                  <a:lnTo>
                    <a:pt x="80" y="50"/>
                  </a:lnTo>
                  <a:cubicBezTo>
                    <a:pt x="80" y="28"/>
                    <a:pt x="69" y="16"/>
                    <a:pt x="51" y="16"/>
                  </a:cubicBezTo>
                  <a:cubicBezTo>
                    <a:pt x="32" y="16"/>
                    <a:pt x="20" y="28"/>
                    <a:pt x="19" y="50"/>
                  </a:cubicBezTo>
                  <a:lnTo>
                    <a:pt x="80" y="5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5639143" y="4296569"/>
            <a:ext cx="446496" cy="68549"/>
            <a:chOff x="5639143" y="4296569"/>
            <a:chExt cx="446496" cy="68549"/>
          </a:xfrm>
        </p:grpSpPr>
        <p:sp>
          <p:nvSpPr>
            <p:cNvPr id="3366" name="Freeform 294"/>
            <p:cNvSpPr>
              <a:spLocks noChangeArrowheads="1"/>
            </p:cNvSpPr>
            <p:nvPr/>
          </p:nvSpPr>
          <p:spPr bwMode="auto">
            <a:xfrm>
              <a:off x="5639143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1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2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7" name="Freeform 295"/>
            <p:cNvSpPr>
              <a:spLocks noChangeArrowheads="1"/>
            </p:cNvSpPr>
            <p:nvPr/>
          </p:nvSpPr>
          <p:spPr bwMode="auto">
            <a:xfrm>
              <a:off x="5702134" y="4315095"/>
              <a:ext cx="46318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8" name="Freeform 296"/>
            <p:cNvSpPr>
              <a:spLocks noChangeArrowheads="1"/>
            </p:cNvSpPr>
            <p:nvPr/>
          </p:nvSpPr>
          <p:spPr bwMode="auto">
            <a:xfrm>
              <a:off x="5757714" y="4315095"/>
              <a:ext cx="38907" cy="48170"/>
            </a:xfrm>
            <a:custGeom>
              <a:avLst/>
              <a:gdLst>
                <a:gd name="T0" fmla="*/ 73 w 93"/>
                <a:gd name="T1" fmla="*/ 46 h 116"/>
                <a:gd name="T2" fmla="*/ 73 w 93"/>
                <a:gd name="T3" fmla="*/ 46 h 116"/>
                <a:gd name="T4" fmla="*/ 52 w 93"/>
                <a:gd name="T5" fmla="*/ 17 h 116"/>
                <a:gd name="T6" fmla="*/ 18 w 93"/>
                <a:gd name="T7" fmla="*/ 51 h 116"/>
                <a:gd name="T8" fmla="*/ 18 w 93"/>
                <a:gd name="T9" fmla="*/ 115 h 116"/>
                <a:gd name="T10" fmla="*/ 0 w 93"/>
                <a:gd name="T11" fmla="*/ 115 h 116"/>
                <a:gd name="T12" fmla="*/ 0 w 93"/>
                <a:gd name="T13" fmla="*/ 2 h 116"/>
                <a:gd name="T14" fmla="*/ 17 w 93"/>
                <a:gd name="T15" fmla="*/ 2 h 116"/>
                <a:gd name="T16" fmla="*/ 17 w 93"/>
                <a:gd name="T17" fmla="*/ 19 h 116"/>
                <a:gd name="T18" fmla="*/ 53 w 93"/>
                <a:gd name="T19" fmla="*/ 0 h 116"/>
                <a:gd name="T20" fmla="*/ 88 w 93"/>
                <a:gd name="T21" fmla="*/ 15 h 116"/>
                <a:gd name="T22" fmla="*/ 92 w 93"/>
                <a:gd name="T23" fmla="*/ 42 h 116"/>
                <a:gd name="T24" fmla="*/ 92 w 93"/>
                <a:gd name="T25" fmla="*/ 47 h 116"/>
                <a:gd name="T26" fmla="*/ 92 w 93"/>
                <a:gd name="T27" fmla="*/ 115 h 116"/>
                <a:gd name="T28" fmla="*/ 73 w 93"/>
                <a:gd name="T29" fmla="*/ 115 h 116"/>
                <a:gd name="T30" fmla="*/ 73 w 93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" h="116">
                  <a:moveTo>
                    <a:pt x="73" y="46"/>
                  </a:moveTo>
                  <a:lnTo>
                    <a:pt x="73" y="46"/>
                  </a:lnTo>
                  <a:cubicBezTo>
                    <a:pt x="73" y="26"/>
                    <a:pt x="69" y="17"/>
                    <a:pt x="52" y="17"/>
                  </a:cubicBezTo>
                  <a:cubicBezTo>
                    <a:pt x="31" y="17"/>
                    <a:pt x="18" y="28"/>
                    <a:pt x="18" y="51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70" y="0"/>
                    <a:pt x="82" y="5"/>
                    <a:pt x="88" y="15"/>
                  </a:cubicBezTo>
                  <a:cubicBezTo>
                    <a:pt x="92" y="22"/>
                    <a:pt x="92" y="31"/>
                    <a:pt x="92" y="42"/>
                  </a:cubicBezTo>
                  <a:cubicBezTo>
                    <a:pt x="92" y="44"/>
                    <a:pt x="92" y="45"/>
                    <a:pt x="92" y="47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73" y="115"/>
                    <a:pt x="73" y="115"/>
                    <a:pt x="73" y="115"/>
                  </a:cubicBezTo>
                  <a:lnTo>
                    <a:pt x="73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" name="Freeform 297"/>
            <p:cNvSpPr>
              <a:spLocks noChangeArrowheads="1"/>
            </p:cNvSpPr>
            <p:nvPr/>
          </p:nvSpPr>
          <p:spPr bwMode="auto">
            <a:xfrm>
              <a:off x="5804032" y="4303979"/>
              <a:ext cx="24084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3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0" name="Freeform 298"/>
            <p:cNvSpPr>
              <a:spLocks noChangeArrowheads="1"/>
            </p:cNvSpPr>
            <p:nvPr/>
          </p:nvSpPr>
          <p:spPr bwMode="auto">
            <a:xfrm>
              <a:off x="5833674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1" name="Freeform 299"/>
            <p:cNvSpPr>
              <a:spLocks noChangeArrowheads="1"/>
            </p:cNvSpPr>
            <p:nvPr/>
          </p:nvSpPr>
          <p:spPr bwMode="auto">
            <a:xfrm>
              <a:off x="5861464" y="4315095"/>
              <a:ext cx="44464" cy="50022"/>
            </a:xfrm>
            <a:custGeom>
              <a:avLst/>
              <a:gdLst>
                <a:gd name="T0" fmla="*/ 53 w 107"/>
                <a:gd name="T1" fmla="*/ 0 h 120"/>
                <a:gd name="T2" fmla="*/ 53 w 107"/>
                <a:gd name="T3" fmla="*/ 0 h 120"/>
                <a:gd name="T4" fmla="*/ 106 w 107"/>
                <a:gd name="T5" fmla="*/ 60 h 120"/>
                <a:gd name="T6" fmla="*/ 53 w 107"/>
                <a:gd name="T7" fmla="*/ 119 h 120"/>
                <a:gd name="T8" fmla="*/ 0 w 107"/>
                <a:gd name="T9" fmla="*/ 60 h 120"/>
                <a:gd name="T10" fmla="*/ 53 w 107"/>
                <a:gd name="T11" fmla="*/ 0 h 120"/>
                <a:gd name="T12" fmla="*/ 53 w 107"/>
                <a:gd name="T13" fmla="*/ 102 h 120"/>
                <a:gd name="T14" fmla="*/ 53 w 107"/>
                <a:gd name="T15" fmla="*/ 102 h 120"/>
                <a:gd name="T16" fmla="*/ 88 w 107"/>
                <a:gd name="T17" fmla="*/ 60 h 120"/>
                <a:gd name="T18" fmla="*/ 53 w 107"/>
                <a:gd name="T19" fmla="*/ 17 h 120"/>
                <a:gd name="T20" fmla="*/ 19 w 107"/>
                <a:gd name="T21" fmla="*/ 60 h 120"/>
                <a:gd name="T22" fmla="*/ 53 w 107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7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6" y="22"/>
                    <a:pt x="106" y="60"/>
                  </a:cubicBezTo>
                  <a:cubicBezTo>
                    <a:pt x="106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2" name="Freeform 300"/>
            <p:cNvSpPr>
              <a:spLocks noChangeArrowheads="1"/>
            </p:cNvSpPr>
            <p:nvPr/>
          </p:nvSpPr>
          <p:spPr bwMode="auto">
            <a:xfrm>
              <a:off x="5915192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3" name="Freeform 301"/>
            <p:cNvSpPr>
              <a:spLocks noChangeArrowheads="1"/>
            </p:cNvSpPr>
            <p:nvPr/>
          </p:nvSpPr>
          <p:spPr bwMode="auto">
            <a:xfrm>
              <a:off x="593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4" name="Freeform 302"/>
            <p:cNvSpPr>
              <a:spLocks noChangeArrowheads="1"/>
            </p:cNvSpPr>
            <p:nvPr/>
          </p:nvSpPr>
          <p:spPr bwMode="auto">
            <a:xfrm>
              <a:off x="595409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5" name="Freeform 303"/>
            <p:cNvSpPr>
              <a:spLocks noChangeArrowheads="1"/>
            </p:cNvSpPr>
            <p:nvPr/>
          </p:nvSpPr>
          <p:spPr bwMode="auto">
            <a:xfrm>
              <a:off x="6005973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50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5" y="8"/>
                    <a:pt x="34" y="0"/>
                    <a:pt x="50" y="0"/>
                  </a:cubicBezTo>
                  <a:cubicBezTo>
                    <a:pt x="51" y="0"/>
                    <a:pt x="53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6" name="Freeform 304"/>
            <p:cNvSpPr>
              <a:spLocks noChangeArrowheads="1"/>
            </p:cNvSpPr>
            <p:nvPr/>
          </p:nvSpPr>
          <p:spPr bwMode="auto">
            <a:xfrm>
              <a:off x="6063407" y="4300274"/>
              <a:ext cx="22232" cy="62991"/>
            </a:xfrm>
            <a:custGeom>
              <a:avLst/>
              <a:gdLst>
                <a:gd name="T0" fmla="*/ 36 w 55"/>
                <a:gd name="T1" fmla="*/ 44 h 151"/>
                <a:gd name="T2" fmla="*/ 36 w 55"/>
                <a:gd name="T3" fmla="*/ 44 h 151"/>
                <a:gd name="T4" fmla="*/ 0 w 55"/>
                <a:gd name="T5" fmla="*/ 44 h 151"/>
                <a:gd name="T6" fmla="*/ 0 w 55"/>
                <a:gd name="T7" fmla="*/ 29 h 151"/>
                <a:gd name="T8" fmla="*/ 40 w 55"/>
                <a:gd name="T9" fmla="*/ 0 h 151"/>
                <a:gd name="T10" fmla="*/ 54 w 55"/>
                <a:gd name="T11" fmla="*/ 0 h 151"/>
                <a:gd name="T12" fmla="*/ 54 w 55"/>
                <a:gd name="T13" fmla="*/ 150 h 151"/>
                <a:gd name="T14" fmla="*/ 36 w 55"/>
                <a:gd name="T15" fmla="*/ 150 h 151"/>
                <a:gd name="T16" fmla="*/ 36 w 55"/>
                <a:gd name="T17" fmla="*/ 4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151">
                  <a:moveTo>
                    <a:pt x="36" y="44"/>
                  </a:moveTo>
                  <a:lnTo>
                    <a:pt x="36" y="44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5" y="29"/>
                    <a:pt x="38" y="20"/>
                    <a:pt x="4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36" y="150"/>
                    <a:pt x="36" y="150"/>
                    <a:pt x="36" y="150"/>
                  </a:cubicBezTo>
                  <a:lnTo>
                    <a:pt x="36" y="4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6489523" y="4296569"/>
            <a:ext cx="459464" cy="68549"/>
            <a:chOff x="6489523" y="4296569"/>
            <a:chExt cx="459464" cy="68549"/>
          </a:xfrm>
        </p:grpSpPr>
        <p:sp>
          <p:nvSpPr>
            <p:cNvPr id="3377" name="Freeform 305"/>
            <p:cNvSpPr>
              <a:spLocks noChangeArrowheads="1"/>
            </p:cNvSpPr>
            <p:nvPr/>
          </p:nvSpPr>
          <p:spPr bwMode="auto">
            <a:xfrm>
              <a:off x="6489523" y="4296569"/>
              <a:ext cx="57432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70 w 136"/>
                <a:gd name="T5" fmla="*/ 162 h 163"/>
                <a:gd name="T6" fmla="*/ 0 w 136"/>
                <a:gd name="T7" fmla="*/ 79 h 163"/>
                <a:gd name="T8" fmla="*/ 72 w 136"/>
                <a:gd name="T9" fmla="*/ 0 h 163"/>
                <a:gd name="T10" fmla="*/ 133 w 136"/>
                <a:gd name="T11" fmla="*/ 51 h 163"/>
                <a:gd name="T12" fmla="*/ 113 w 136"/>
                <a:gd name="T13" fmla="*/ 51 h 163"/>
                <a:gd name="T14" fmla="*/ 71 w 136"/>
                <a:gd name="T15" fmla="*/ 18 h 163"/>
                <a:gd name="T16" fmla="*/ 22 w 136"/>
                <a:gd name="T17" fmla="*/ 81 h 163"/>
                <a:gd name="T18" fmla="*/ 71 w 136"/>
                <a:gd name="T19" fmla="*/ 143 h 163"/>
                <a:gd name="T20" fmla="*/ 115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2" y="138"/>
                    <a:pt x="107" y="162"/>
                    <a:pt x="70" y="162"/>
                  </a:cubicBezTo>
                  <a:cubicBezTo>
                    <a:pt x="27" y="162"/>
                    <a:pt x="0" y="131"/>
                    <a:pt x="0" y="79"/>
                  </a:cubicBezTo>
                  <a:cubicBezTo>
                    <a:pt x="0" y="31"/>
                    <a:pt x="28" y="0"/>
                    <a:pt x="72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10" y="30"/>
                    <a:pt x="94" y="18"/>
                    <a:pt x="71" y="18"/>
                  </a:cubicBezTo>
                  <a:cubicBezTo>
                    <a:pt x="40" y="18"/>
                    <a:pt x="22" y="41"/>
                    <a:pt x="22" y="81"/>
                  </a:cubicBezTo>
                  <a:cubicBezTo>
                    <a:pt x="22" y="119"/>
                    <a:pt x="42" y="143"/>
                    <a:pt x="71" y="143"/>
                  </a:cubicBezTo>
                  <a:cubicBezTo>
                    <a:pt x="96" y="143"/>
                    <a:pt x="114" y="127"/>
                    <a:pt x="115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8" name="Freeform 306"/>
            <p:cNvSpPr>
              <a:spLocks noChangeArrowheads="1"/>
            </p:cNvSpPr>
            <p:nvPr/>
          </p:nvSpPr>
          <p:spPr bwMode="auto">
            <a:xfrm>
              <a:off x="6552514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1" y="17"/>
                    <a:pt x="20" y="31"/>
                    <a:pt x="20" y="60"/>
                  </a:cubicBezTo>
                  <a:cubicBezTo>
                    <a:pt x="20" y="88"/>
                    <a:pt x="31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" name="Freeform 307"/>
            <p:cNvSpPr>
              <a:spLocks noChangeArrowheads="1"/>
            </p:cNvSpPr>
            <p:nvPr/>
          </p:nvSpPr>
          <p:spPr bwMode="auto">
            <a:xfrm>
              <a:off x="6606241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2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9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2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9" y="0"/>
                    <a:pt x="54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" name="Freeform 308"/>
            <p:cNvSpPr>
              <a:spLocks noChangeArrowheads="1"/>
            </p:cNvSpPr>
            <p:nvPr/>
          </p:nvSpPr>
          <p:spPr bwMode="auto">
            <a:xfrm>
              <a:off x="6652558" y="4303979"/>
              <a:ext cx="24084" cy="61138"/>
            </a:xfrm>
            <a:custGeom>
              <a:avLst/>
              <a:gdLst>
                <a:gd name="T0" fmla="*/ 44 w 56"/>
                <a:gd name="T1" fmla="*/ 128 h 146"/>
                <a:gd name="T2" fmla="*/ 44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4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4" y="128"/>
                  </a:moveTo>
                  <a:lnTo>
                    <a:pt x="44" y="128"/>
                  </a:lnTo>
                  <a:cubicBezTo>
                    <a:pt x="46" y="128"/>
                    <a:pt x="50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49" y="145"/>
                    <a:pt x="44" y="145"/>
                    <a:pt x="40" y="145"/>
                  </a:cubicBezTo>
                  <a:cubicBezTo>
                    <a:pt x="21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6" y="128"/>
                    <a:pt x="44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" name="Freeform 309"/>
            <p:cNvSpPr>
              <a:spLocks noChangeArrowheads="1"/>
            </p:cNvSpPr>
            <p:nvPr/>
          </p:nvSpPr>
          <p:spPr bwMode="auto">
            <a:xfrm>
              <a:off x="6682201" y="4315095"/>
              <a:ext cx="24084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9 w 56"/>
                <a:gd name="T5" fmla="*/ 2 h 116"/>
                <a:gd name="T6" fmla="*/ 19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50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2" y="0"/>
                    <a:pt x="54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2" y="20"/>
                    <a:pt x="50" y="20"/>
                  </a:cubicBezTo>
                  <a:cubicBezTo>
                    <a:pt x="31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" name="Freeform 310"/>
            <p:cNvSpPr>
              <a:spLocks noChangeArrowheads="1"/>
            </p:cNvSpPr>
            <p:nvPr/>
          </p:nvSpPr>
          <p:spPr bwMode="auto">
            <a:xfrm>
              <a:off x="670999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6" y="0"/>
                    <a:pt x="107" y="22"/>
                    <a:pt x="107" y="60"/>
                  </a:cubicBezTo>
                  <a:cubicBezTo>
                    <a:pt x="107" y="97"/>
                    <a:pt x="86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1" y="17"/>
                    <a:pt x="19" y="31"/>
                    <a:pt x="19" y="60"/>
                  </a:cubicBezTo>
                  <a:cubicBezTo>
                    <a:pt x="19" y="88"/>
                    <a:pt x="31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" name="Freeform 311"/>
            <p:cNvSpPr>
              <a:spLocks noChangeArrowheads="1"/>
            </p:cNvSpPr>
            <p:nvPr/>
          </p:nvSpPr>
          <p:spPr bwMode="auto">
            <a:xfrm>
              <a:off x="6765571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312"/>
            <p:cNvSpPr>
              <a:spLocks noChangeArrowheads="1"/>
            </p:cNvSpPr>
            <p:nvPr/>
          </p:nvSpPr>
          <p:spPr bwMode="auto">
            <a:xfrm>
              <a:off x="6785951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" name="Freeform 313"/>
            <p:cNvSpPr>
              <a:spLocks noChangeArrowheads="1"/>
            </p:cNvSpPr>
            <p:nvPr/>
          </p:nvSpPr>
          <p:spPr bwMode="auto">
            <a:xfrm>
              <a:off x="6802625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" name="Freeform 314"/>
            <p:cNvSpPr>
              <a:spLocks noChangeArrowheads="1"/>
            </p:cNvSpPr>
            <p:nvPr/>
          </p:nvSpPr>
          <p:spPr bwMode="auto">
            <a:xfrm>
              <a:off x="6854500" y="4315095"/>
              <a:ext cx="22232" cy="48170"/>
            </a:xfrm>
            <a:custGeom>
              <a:avLst/>
              <a:gdLst>
                <a:gd name="T0" fmla="*/ 0 w 54"/>
                <a:gd name="T1" fmla="*/ 2 h 116"/>
                <a:gd name="T2" fmla="*/ 0 w 54"/>
                <a:gd name="T3" fmla="*/ 2 h 116"/>
                <a:gd name="T4" fmla="*/ 17 w 54"/>
                <a:gd name="T5" fmla="*/ 2 h 116"/>
                <a:gd name="T6" fmla="*/ 17 w 54"/>
                <a:gd name="T7" fmla="*/ 23 h 116"/>
                <a:gd name="T8" fmla="*/ 49 w 54"/>
                <a:gd name="T9" fmla="*/ 0 h 116"/>
                <a:gd name="T10" fmla="*/ 53 w 54"/>
                <a:gd name="T11" fmla="*/ 0 h 116"/>
                <a:gd name="T12" fmla="*/ 53 w 54"/>
                <a:gd name="T13" fmla="*/ 20 h 116"/>
                <a:gd name="T14" fmla="*/ 49 w 54"/>
                <a:gd name="T15" fmla="*/ 20 h 116"/>
                <a:gd name="T16" fmla="*/ 18 w 54"/>
                <a:gd name="T17" fmla="*/ 52 h 116"/>
                <a:gd name="T18" fmla="*/ 18 w 54"/>
                <a:gd name="T19" fmla="*/ 115 h 116"/>
                <a:gd name="T20" fmla="*/ 0 w 54"/>
                <a:gd name="T21" fmla="*/ 115 h 116"/>
                <a:gd name="T22" fmla="*/ 0 w 54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7" name="Freeform 315"/>
            <p:cNvSpPr>
              <a:spLocks noChangeArrowheads="1"/>
            </p:cNvSpPr>
            <p:nvPr/>
          </p:nvSpPr>
          <p:spPr bwMode="auto">
            <a:xfrm>
              <a:off x="6906375" y="4300274"/>
              <a:ext cx="42612" cy="62991"/>
            </a:xfrm>
            <a:custGeom>
              <a:avLst/>
              <a:gdLst>
                <a:gd name="T0" fmla="*/ 0 w 101"/>
                <a:gd name="T1" fmla="*/ 148 h 151"/>
                <a:gd name="T2" fmla="*/ 0 w 101"/>
                <a:gd name="T3" fmla="*/ 148 h 151"/>
                <a:gd name="T4" fmla="*/ 46 w 101"/>
                <a:gd name="T5" fmla="*/ 83 h 151"/>
                <a:gd name="T6" fmla="*/ 59 w 101"/>
                <a:gd name="T7" fmla="*/ 76 h 151"/>
                <a:gd name="T8" fmla="*/ 81 w 101"/>
                <a:gd name="T9" fmla="*/ 45 h 151"/>
                <a:gd name="T10" fmla="*/ 51 w 101"/>
                <a:gd name="T11" fmla="*/ 18 h 151"/>
                <a:gd name="T12" fmla="*/ 21 w 101"/>
                <a:gd name="T13" fmla="*/ 52 h 151"/>
                <a:gd name="T14" fmla="*/ 21 w 101"/>
                <a:gd name="T15" fmla="*/ 54 h 151"/>
                <a:gd name="T16" fmla="*/ 3 w 101"/>
                <a:gd name="T17" fmla="*/ 54 h 151"/>
                <a:gd name="T18" fmla="*/ 3 w 101"/>
                <a:gd name="T19" fmla="*/ 52 h 151"/>
                <a:gd name="T20" fmla="*/ 52 w 101"/>
                <a:gd name="T21" fmla="*/ 0 h 151"/>
                <a:gd name="T22" fmla="*/ 100 w 101"/>
                <a:gd name="T23" fmla="*/ 45 h 151"/>
                <a:gd name="T24" fmla="*/ 68 w 101"/>
                <a:gd name="T25" fmla="*/ 91 h 151"/>
                <a:gd name="T26" fmla="*/ 56 w 101"/>
                <a:gd name="T27" fmla="*/ 98 h 151"/>
                <a:gd name="T28" fmla="*/ 20 w 101"/>
                <a:gd name="T29" fmla="*/ 131 h 151"/>
                <a:gd name="T30" fmla="*/ 100 w 101"/>
                <a:gd name="T31" fmla="*/ 131 h 151"/>
                <a:gd name="T32" fmla="*/ 100 w 101"/>
                <a:gd name="T33" fmla="*/ 150 h 151"/>
                <a:gd name="T34" fmla="*/ 0 w 101"/>
                <a:gd name="T35" fmla="*/ 150 h 151"/>
                <a:gd name="T36" fmla="*/ 0 w 101"/>
                <a:gd name="T37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151">
                  <a:moveTo>
                    <a:pt x="0" y="148"/>
                  </a:moveTo>
                  <a:lnTo>
                    <a:pt x="0" y="148"/>
                  </a:lnTo>
                  <a:cubicBezTo>
                    <a:pt x="0" y="117"/>
                    <a:pt x="14" y="101"/>
                    <a:pt x="46" y="83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73" y="67"/>
                    <a:pt x="81" y="58"/>
                    <a:pt x="81" y="45"/>
                  </a:cubicBezTo>
                  <a:cubicBezTo>
                    <a:pt x="81" y="29"/>
                    <a:pt x="69" y="18"/>
                    <a:pt x="51" y="18"/>
                  </a:cubicBezTo>
                  <a:cubicBezTo>
                    <a:pt x="33" y="18"/>
                    <a:pt x="21" y="30"/>
                    <a:pt x="21" y="52"/>
                  </a:cubicBezTo>
                  <a:cubicBezTo>
                    <a:pt x="21" y="53"/>
                    <a:pt x="21" y="53"/>
                    <a:pt x="21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2"/>
                    <a:pt x="3" y="52"/>
                  </a:cubicBezTo>
                  <a:cubicBezTo>
                    <a:pt x="3" y="20"/>
                    <a:pt x="21" y="0"/>
                    <a:pt x="52" y="0"/>
                  </a:cubicBezTo>
                  <a:cubicBezTo>
                    <a:pt x="82" y="0"/>
                    <a:pt x="100" y="18"/>
                    <a:pt x="100" y="45"/>
                  </a:cubicBezTo>
                  <a:cubicBezTo>
                    <a:pt x="100" y="64"/>
                    <a:pt x="90" y="80"/>
                    <a:pt x="68" y="91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36" y="108"/>
                    <a:pt x="24" y="117"/>
                    <a:pt x="20" y="131"/>
                  </a:cubicBezTo>
                  <a:cubicBezTo>
                    <a:pt x="100" y="131"/>
                    <a:pt x="100" y="131"/>
                    <a:pt x="100" y="131"/>
                  </a:cubicBezTo>
                  <a:cubicBezTo>
                    <a:pt x="100" y="150"/>
                    <a:pt x="100" y="150"/>
                    <a:pt x="10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49"/>
                    <a:pt x="0" y="149"/>
                    <a:pt x="0" y="14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7373250" y="4296569"/>
            <a:ext cx="461317" cy="68549"/>
            <a:chOff x="7373250" y="4296569"/>
            <a:chExt cx="461317" cy="68549"/>
          </a:xfrm>
        </p:grpSpPr>
        <p:sp>
          <p:nvSpPr>
            <p:cNvPr id="3388" name="Freeform 316"/>
            <p:cNvSpPr>
              <a:spLocks noChangeArrowheads="1"/>
            </p:cNvSpPr>
            <p:nvPr/>
          </p:nvSpPr>
          <p:spPr bwMode="auto">
            <a:xfrm>
              <a:off x="7373250" y="4296569"/>
              <a:ext cx="57434" cy="68549"/>
            </a:xfrm>
            <a:custGeom>
              <a:avLst/>
              <a:gdLst>
                <a:gd name="T0" fmla="*/ 135 w 136"/>
                <a:gd name="T1" fmla="*/ 100 h 163"/>
                <a:gd name="T2" fmla="*/ 135 w 136"/>
                <a:gd name="T3" fmla="*/ 100 h 163"/>
                <a:gd name="T4" fmla="*/ 69 w 136"/>
                <a:gd name="T5" fmla="*/ 162 h 163"/>
                <a:gd name="T6" fmla="*/ 0 w 136"/>
                <a:gd name="T7" fmla="*/ 79 h 163"/>
                <a:gd name="T8" fmla="*/ 71 w 136"/>
                <a:gd name="T9" fmla="*/ 0 h 163"/>
                <a:gd name="T10" fmla="*/ 134 w 136"/>
                <a:gd name="T11" fmla="*/ 51 h 163"/>
                <a:gd name="T12" fmla="*/ 113 w 136"/>
                <a:gd name="T13" fmla="*/ 51 h 163"/>
                <a:gd name="T14" fmla="*/ 70 w 136"/>
                <a:gd name="T15" fmla="*/ 18 h 163"/>
                <a:gd name="T16" fmla="*/ 21 w 136"/>
                <a:gd name="T17" fmla="*/ 81 h 163"/>
                <a:gd name="T18" fmla="*/ 70 w 136"/>
                <a:gd name="T19" fmla="*/ 143 h 163"/>
                <a:gd name="T20" fmla="*/ 114 w 136"/>
                <a:gd name="T21" fmla="*/ 100 h 163"/>
                <a:gd name="T22" fmla="*/ 135 w 136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63">
                  <a:moveTo>
                    <a:pt x="135" y="100"/>
                  </a:moveTo>
                  <a:lnTo>
                    <a:pt x="135" y="100"/>
                  </a:lnTo>
                  <a:cubicBezTo>
                    <a:pt x="133" y="138"/>
                    <a:pt x="107" y="162"/>
                    <a:pt x="69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1" y="0"/>
                  </a:cubicBezTo>
                  <a:cubicBezTo>
                    <a:pt x="107" y="0"/>
                    <a:pt x="130" y="19"/>
                    <a:pt x="134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30"/>
                    <a:pt x="94" y="18"/>
                    <a:pt x="70" y="18"/>
                  </a:cubicBezTo>
                  <a:cubicBezTo>
                    <a:pt x="40" y="18"/>
                    <a:pt x="21" y="41"/>
                    <a:pt x="21" y="81"/>
                  </a:cubicBezTo>
                  <a:cubicBezTo>
                    <a:pt x="21" y="119"/>
                    <a:pt x="41" y="143"/>
                    <a:pt x="70" y="143"/>
                  </a:cubicBezTo>
                  <a:cubicBezTo>
                    <a:pt x="95" y="143"/>
                    <a:pt x="113" y="127"/>
                    <a:pt x="114" y="100"/>
                  </a:cubicBezTo>
                  <a:lnTo>
                    <a:pt x="135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317"/>
            <p:cNvSpPr>
              <a:spLocks noChangeArrowheads="1"/>
            </p:cNvSpPr>
            <p:nvPr/>
          </p:nvSpPr>
          <p:spPr bwMode="auto">
            <a:xfrm>
              <a:off x="7436241" y="4315095"/>
              <a:ext cx="44464" cy="50022"/>
            </a:xfrm>
            <a:custGeom>
              <a:avLst/>
              <a:gdLst>
                <a:gd name="T0" fmla="*/ 53 w 108"/>
                <a:gd name="T1" fmla="*/ 0 h 120"/>
                <a:gd name="T2" fmla="*/ 53 w 108"/>
                <a:gd name="T3" fmla="*/ 0 h 120"/>
                <a:gd name="T4" fmla="*/ 107 w 108"/>
                <a:gd name="T5" fmla="*/ 60 h 120"/>
                <a:gd name="T6" fmla="*/ 53 w 108"/>
                <a:gd name="T7" fmla="*/ 119 h 120"/>
                <a:gd name="T8" fmla="*/ 0 w 108"/>
                <a:gd name="T9" fmla="*/ 60 h 120"/>
                <a:gd name="T10" fmla="*/ 53 w 108"/>
                <a:gd name="T11" fmla="*/ 0 h 120"/>
                <a:gd name="T12" fmla="*/ 53 w 108"/>
                <a:gd name="T13" fmla="*/ 102 h 120"/>
                <a:gd name="T14" fmla="*/ 53 w 108"/>
                <a:gd name="T15" fmla="*/ 102 h 120"/>
                <a:gd name="T16" fmla="*/ 88 w 108"/>
                <a:gd name="T17" fmla="*/ 60 h 120"/>
                <a:gd name="T18" fmla="*/ 53 w 108"/>
                <a:gd name="T19" fmla="*/ 17 h 120"/>
                <a:gd name="T20" fmla="*/ 19 w 108"/>
                <a:gd name="T21" fmla="*/ 60 h 120"/>
                <a:gd name="T22" fmla="*/ 53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3" y="0"/>
                  </a:moveTo>
                  <a:lnTo>
                    <a:pt x="53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0" name="Freeform 318"/>
            <p:cNvSpPr>
              <a:spLocks noChangeArrowheads="1"/>
            </p:cNvSpPr>
            <p:nvPr/>
          </p:nvSpPr>
          <p:spPr bwMode="auto">
            <a:xfrm>
              <a:off x="7489969" y="4315095"/>
              <a:ext cx="40759" cy="48170"/>
            </a:xfrm>
            <a:custGeom>
              <a:avLst/>
              <a:gdLst>
                <a:gd name="T0" fmla="*/ 75 w 95"/>
                <a:gd name="T1" fmla="*/ 46 h 116"/>
                <a:gd name="T2" fmla="*/ 75 w 95"/>
                <a:gd name="T3" fmla="*/ 46 h 116"/>
                <a:gd name="T4" fmla="*/ 53 w 95"/>
                <a:gd name="T5" fmla="*/ 17 h 116"/>
                <a:gd name="T6" fmla="*/ 20 w 95"/>
                <a:gd name="T7" fmla="*/ 51 h 116"/>
                <a:gd name="T8" fmla="*/ 20 w 95"/>
                <a:gd name="T9" fmla="*/ 115 h 116"/>
                <a:gd name="T10" fmla="*/ 0 w 95"/>
                <a:gd name="T11" fmla="*/ 115 h 116"/>
                <a:gd name="T12" fmla="*/ 0 w 95"/>
                <a:gd name="T13" fmla="*/ 2 h 116"/>
                <a:gd name="T14" fmla="*/ 19 w 95"/>
                <a:gd name="T15" fmla="*/ 2 h 116"/>
                <a:gd name="T16" fmla="*/ 19 w 95"/>
                <a:gd name="T17" fmla="*/ 19 h 116"/>
                <a:gd name="T18" fmla="*/ 55 w 95"/>
                <a:gd name="T19" fmla="*/ 0 h 116"/>
                <a:gd name="T20" fmla="*/ 89 w 95"/>
                <a:gd name="T21" fmla="*/ 15 h 116"/>
                <a:gd name="T22" fmla="*/ 94 w 95"/>
                <a:gd name="T23" fmla="*/ 42 h 116"/>
                <a:gd name="T24" fmla="*/ 94 w 95"/>
                <a:gd name="T25" fmla="*/ 47 h 116"/>
                <a:gd name="T26" fmla="*/ 94 w 95"/>
                <a:gd name="T27" fmla="*/ 115 h 116"/>
                <a:gd name="T28" fmla="*/ 75 w 95"/>
                <a:gd name="T29" fmla="*/ 115 h 116"/>
                <a:gd name="T30" fmla="*/ 75 w 95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6">
                  <a:moveTo>
                    <a:pt x="75" y="46"/>
                  </a:moveTo>
                  <a:lnTo>
                    <a:pt x="75" y="46"/>
                  </a:lnTo>
                  <a:cubicBezTo>
                    <a:pt x="75" y="26"/>
                    <a:pt x="71" y="17"/>
                    <a:pt x="53" y="17"/>
                  </a:cubicBezTo>
                  <a:cubicBezTo>
                    <a:pt x="32" y="17"/>
                    <a:pt x="20" y="28"/>
                    <a:pt x="20" y="51"/>
                  </a:cubicBezTo>
                  <a:cubicBezTo>
                    <a:pt x="20" y="115"/>
                    <a:pt x="20" y="115"/>
                    <a:pt x="2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8" y="6"/>
                    <a:pt x="39" y="0"/>
                    <a:pt x="55" y="0"/>
                  </a:cubicBezTo>
                  <a:cubicBezTo>
                    <a:pt x="71" y="0"/>
                    <a:pt x="83" y="5"/>
                    <a:pt x="89" y="15"/>
                  </a:cubicBezTo>
                  <a:cubicBezTo>
                    <a:pt x="94" y="22"/>
                    <a:pt x="94" y="31"/>
                    <a:pt x="94" y="42"/>
                  </a:cubicBezTo>
                  <a:cubicBezTo>
                    <a:pt x="94" y="44"/>
                    <a:pt x="94" y="45"/>
                    <a:pt x="94" y="47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75" y="115"/>
                    <a:pt x="75" y="115"/>
                    <a:pt x="75" y="115"/>
                  </a:cubicBezTo>
                  <a:lnTo>
                    <a:pt x="75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1" name="Freeform 319"/>
            <p:cNvSpPr>
              <a:spLocks noChangeArrowheads="1"/>
            </p:cNvSpPr>
            <p:nvPr/>
          </p:nvSpPr>
          <p:spPr bwMode="auto">
            <a:xfrm>
              <a:off x="7536286" y="4303979"/>
              <a:ext cx="24085" cy="61138"/>
            </a:xfrm>
            <a:custGeom>
              <a:avLst/>
              <a:gdLst>
                <a:gd name="T0" fmla="*/ 46 w 57"/>
                <a:gd name="T1" fmla="*/ 128 h 146"/>
                <a:gd name="T2" fmla="*/ 46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6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6" y="128"/>
                  </a:moveTo>
                  <a:lnTo>
                    <a:pt x="46" y="128"/>
                  </a:lnTo>
                  <a:cubicBezTo>
                    <a:pt x="48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5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6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2" name="Freeform 320"/>
            <p:cNvSpPr>
              <a:spLocks noChangeArrowheads="1"/>
            </p:cNvSpPr>
            <p:nvPr/>
          </p:nvSpPr>
          <p:spPr bwMode="auto">
            <a:xfrm>
              <a:off x="7567782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7 w 55"/>
                <a:gd name="T5" fmla="*/ 2 h 116"/>
                <a:gd name="T6" fmla="*/ 17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8 w 55"/>
                <a:gd name="T17" fmla="*/ 52 h 116"/>
                <a:gd name="T18" fmla="*/ 18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17" y="2"/>
                    <a:pt x="17" y="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8" y="31"/>
                    <a:pt x="18" y="52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3" name="Freeform 321"/>
            <p:cNvSpPr>
              <a:spLocks noChangeArrowheads="1"/>
            </p:cNvSpPr>
            <p:nvPr/>
          </p:nvSpPr>
          <p:spPr bwMode="auto">
            <a:xfrm>
              <a:off x="7593719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8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8" y="0"/>
                    <a:pt x="107" y="22"/>
                    <a:pt x="107" y="60"/>
                  </a:cubicBezTo>
                  <a:cubicBezTo>
                    <a:pt x="107" y="97"/>
                    <a:pt x="88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322"/>
            <p:cNvSpPr>
              <a:spLocks noChangeArrowheads="1"/>
            </p:cNvSpPr>
            <p:nvPr/>
          </p:nvSpPr>
          <p:spPr bwMode="auto">
            <a:xfrm>
              <a:off x="7649300" y="4298421"/>
              <a:ext cx="9263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" name="Freeform 323"/>
            <p:cNvSpPr>
              <a:spLocks noChangeArrowheads="1"/>
            </p:cNvSpPr>
            <p:nvPr/>
          </p:nvSpPr>
          <p:spPr bwMode="auto">
            <a:xfrm>
              <a:off x="7669679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6" name="Freeform 324"/>
            <p:cNvSpPr>
              <a:spLocks noChangeArrowheads="1"/>
            </p:cNvSpPr>
            <p:nvPr/>
          </p:nvSpPr>
          <p:spPr bwMode="auto">
            <a:xfrm>
              <a:off x="768820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20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0 w 101"/>
                <a:gd name="T23" fmla="*/ 49 h 120"/>
                <a:gd name="T24" fmla="*/ 80 w 101"/>
                <a:gd name="T25" fmla="*/ 49 h 120"/>
                <a:gd name="T26" fmla="*/ 51 w 101"/>
                <a:gd name="T27" fmla="*/ 17 h 120"/>
                <a:gd name="T28" fmla="*/ 20 w 101"/>
                <a:gd name="T29" fmla="*/ 49 h 120"/>
                <a:gd name="T30" fmla="*/ 80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1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7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0" y="49"/>
                  </a:moveTo>
                  <a:lnTo>
                    <a:pt x="80" y="49"/>
                  </a:lnTo>
                  <a:cubicBezTo>
                    <a:pt x="80" y="28"/>
                    <a:pt x="70" y="17"/>
                    <a:pt x="51" y="17"/>
                  </a:cubicBezTo>
                  <a:cubicBezTo>
                    <a:pt x="32" y="17"/>
                    <a:pt x="21" y="28"/>
                    <a:pt x="20" y="49"/>
                  </a:cubicBezTo>
                  <a:lnTo>
                    <a:pt x="80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7" name="Freeform 325"/>
            <p:cNvSpPr>
              <a:spLocks noChangeArrowheads="1"/>
            </p:cNvSpPr>
            <p:nvPr/>
          </p:nvSpPr>
          <p:spPr bwMode="auto">
            <a:xfrm>
              <a:off x="7738228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9 w 55"/>
                <a:gd name="T5" fmla="*/ 2 h 116"/>
                <a:gd name="T6" fmla="*/ 19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50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9" y="2"/>
                    <a:pt x="19" y="2"/>
                    <a:pt x="19" y="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4" y="8"/>
                    <a:pt x="34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0"/>
                    <a:pt x="51" y="20"/>
                    <a:pt x="50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326"/>
            <p:cNvSpPr>
              <a:spLocks noChangeArrowheads="1"/>
            </p:cNvSpPr>
            <p:nvPr/>
          </p:nvSpPr>
          <p:spPr bwMode="auto">
            <a:xfrm>
              <a:off x="7790103" y="4300274"/>
              <a:ext cx="44464" cy="64843"/>
            </a:xfrm>
            <a:custGeom>
              <a:avLst/>
              <a:gdLst>
                <a:gd name="T0" fmla="*/ 18 w 104"/>
                <a:gd name="T1" fmla="*/ 103 h 155"/>
                <a:gd name="T2" fmla="*/ 18 w 104"/>
                <a:gd name="T3" fmla="*/ 103 h 155"/>
                <a:gd name="T4" fmla="*/ 51 w 104"/>
                <a:gd name="T5" fmla="*/ 136 h 155"/>
                <a:gd name="T6" fmla="*/ 82 w 104"/>
                <a:gd name="T7" fmla="*/ 106 h 155"/>
                <a:gd name="T8" fmla="*/ 51 w 104"/>
                <a:gd name="T9" fmla="*/ 80 h 155"/>
                <a:gd name="T10" fmla="*/ 39 w 104"/>
                <a:gd name="T11" fmla="*/ 81 h 155"/>
                <a:gd name="T12" fmla="*/ 39 w 104"/>
                <a:gd name="T13" fmla="*/ 63 h 155"/>
                <a:gd name="T14" fmla="*/ 46 w 104"/>
                <a:gd name="T15" fmla="*/ 64 h 155"/>
                <a:gd name="T16" fmla="*/ 77 w 104"/>
                <a:gd name="T17" fmla="*/ 41 h 155"/>
                <a:gd name="T18" fmla="*/ 51 w 104"/>
                <a:gd name="T19" fmla="*/ 18 h 155"/>
                <a:gd name="T20" fmla="*/ 21 w 104"/>
                <a:gd name="T21" fmla="*/ 49 h 155"/>
                <a:gd name="T22" fmla="*/ 3 w 104"/>
                <a:gd name="T23" fmla="*/ 49 h 155"/>
                <a:gd name="T24" fmla="*/ 3 w 104"/>
                <a:gd name="T25" fmla="*/ 48 h 155"/>
                <a:gd name="T26" fmla="*/ 49 w 104"/>
                <a:gd name="T27" fmla="*/ 0 h 155"/>
                <a:gd name="T28" fmla="*/ 96 w 104"/>
                <a:gd name="T29" fmla="*/ 40 h 155"/>
                <a:gd name="T30" fmla="*/ 79 w 104"/>
                <a:gd name="T31" fmla="*/ 70 h 155"/>
                <a:gd name="T32" fmla="*/ 103 w 104"/>
                <a:gd name="T33" fmla="*/ 106 h 155"/>
                <a:gd name="T34" fmla="*/ 49 w 104"/>
                <a:gd name="T35" fmla="*/ 154 h 155"/>
                <a:gd name="T36" fmla="*/ 0 w 104"/>
                <a:gd name="T37" fmla="*/ 104 h 155"/>
                <a:gd name="T38" fmla="*/ 0 w 104"/>
                <a:gd name="T39" fmla="*/ 103 h 155"/>
                <a:gd name="T40" fmla="*/ 18 w 104"/>
                <a:gd name="T41" fmla="*/ 10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55">
                  <a:moveTo>
                    <a:pt x="18" y="103"/>
                  </a:moveTo>
                  <a:lnTo>
                    <a:pt x="18" y="103"/>
                  </a:lnTo>
                  <a:cubicBezTo>
                    <a:pt x="19" y="124"/>
                    <a:pt x="31" y="136"/>
                    <a:pt x="51" y="136"/>
                  </a:cubicBezTo>
                  <a:cubicBezTo>
                    <a:pt x="70" y="136"/>
                    <a:pt x="82" y="125"/>
                    <a:pt x="82" y="106"/>
                  </a:cubicBezTo>
                  <a:cubicBezTo>
                    <a:pt x="82" y="90"/>
                    <a:pt x="70" y="80"/>
                    <a:pt x="51" y="80"/>
                  </a:cubicBezTo>
                  <a:cubicBezTo>
                    <a:pt x="48" y="80"/>
                    <a:pt x="43" y="80"/>
                    <a:pt x="39" y="8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4" y="64"/>
                    <a:pt x="46" y="64"/>
                  </a:cubicBezTo>
                  <a:cubicBezTo>
                    <a:pt x="66" y="64"/>
                    <a:pt x="77" y="58"/>
                    <a:pt x="77" y="41"/>
                  </a:cubicBezTo>
                  <a:cubicBezTo>
                    <a:pt x="77" y="26"/>
                    <a:pt x="67" y="18"/>
                    <a:pt x="51" y="18"/>
                  </a:cubicBezTo>
                  <a:cubicBezTo>
                    <a:pt x="31" y="18"/>
                    <a:pt x="21" y="29"/>
                    <a:pt x="21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8"/>
                  </a:cubicBezTo>
                  <a:cubicBezTo>
                    <a:pt x="3" y="19"/>
                    <a:pt x="20" y="0"/>
                    <a:pt x="49" y="0"/>
                  </a:cubicBezTo>
                  <a:cubicBezTo>
                    <a:pt x="80" y="0"/>
                    <a:pt x="96" y="15"/>
                    <a:pt x="96" y="40"/>
                  </a:cubicBezTo>
                  <a:cubicBezTo>
                    <a:pt x="96" y="54"/>
                    <a:pt x="90" y="64"/>
                    <a:pt x="79" y="70"/>
                  </a:cubicBezTo>
                  <a:cubicBezTo>
                    <a:pt x="94" y="76"/>
                    <a:pt x="103" y="88"/>
                    <a:pt x="103" y="106"/>
                  </a:cubicBezTo>
                  <a:cubicBezTo>
                    <a:pt x="103" y="135"/>
                    <a:pt x="82" y="154"/>
                    <a:pt x="49" y="154"/>
                  </a:cubicBezTo>
                  <a:cubicBezTo>
                    <a:pt x="18" y="154"/>
                    <a:pt x="0" y="134"/>
                    <a:pt x="0" y="104"/>
                  </a:cubicBezTo>
                  <a:lnTo>
                    <a:pt x="0" y="103"/>
                  </a:lnTo>
                  <a:lnTo>
                    <a:pt x="18" y="103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8236598" y="4296569"/>
            <a:ext cx="450202" cy="68549"/>
            <a:chOff x="8236598" y="4296569"/>
            <a:chExt cx="450202" cy="68549"/>
          </a:xfrm>
        </p:grpSpPr>
        <p:sp>
          <p:nvSpPr>
            <p:cNvPr id="3399" name="Freeform 327"/>
            <p:cNvSpPr>
              <a:spLocks noChangeArrowheads="1"/>
            </p:cNvSpPr>
            <p:nvPr/>
          </p:nvSpPr>
          <p:spPr bwMode="auto">
            <a:xfrm>
              <a:off x="8236598" y="4296569"/>
              <a:ext cx="57434" cy="68549"/>
            </a:xfrm>
            <a:custGeom>
              <a:avLst/>
              <a:gdLst>
                <a:gd name="T0" fmla="*/ 134 w 135"/>
                <a:gd name="T1" fmla="*/ 100 h 163"/>
                <a:gd name="T2" fmla="*/ 134 w 135"/>
                <a:gd name="T3" fmla="*/ 100 h 163"/>
                <a:gd name="T4" fmla="*/ 68 w 135"/>
                <a:gd name="T5" fmla="*/ 162 h 163"/>
                <a:gd name="T6" fmla="*/ 0 w 135"/>
                <a:gd name="T7" fmla="*/ 79 h 163"/>
                <a:gd name="T8" fmla="*/ 70 w 135"/>
                <a:gd name="T9" fmla="*/ 0 h 163"/>
                <a:gd name="T10" fmla="*/ 133 w 135"/>
                <a:gd name="T11" fmla="*/ 51 h 163"/>
                <a:gd name="T12" fmla="*/ 112 w 135"/>
                <a:gd name="T13" fmla="*/ 51 h 163"/>
                <a:gd name="T14" fmla="*/ 70 w 135"/>
                <a:gd name="T15" fmla="*/ 18 h 163"/>
                <a:gd name="T16" fmla="*/ 20 w 135"/>
                <a:gd name="T17" fmla="*/ 81 h 163"/>
                <a:gd name="T18" fmla="*/ 69 w 135"/>
                <a:gd name="T19" fmla="*/ 143 h 163"/>
                <a:gd name="T20" fmla="*/ 113 w 135"/>
                <a:gd name="T21" fmla="*/ 100 h 163"/>
                <a:gd name="T22" fmla="*/ 134 w 135"/>
                <a:gd name="T23" fmla="*/ 10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163">
                  <a:moveTo>
                    <a:pt x="134" y="100"/>
                  </a:moveTo>
                  <a:lnTo>
                    <a:pt x="134" y="100"/>
                  </a:lnTo>
                  <a:cubicBezTo>
                    <a:pt x="132" y="138"/>
                    <a:pt x="106" y="162"/>
                    <a:pt x="68" y="162"/>
                  </a:cubicBezTo>
                  <a:cubicBezTo>
                    <a:pt x="26" y="162"/>
                    <a:pt x="0" y="131"/>
                    <a:pt x="0" y="79"/>
                  </a:cubicBezTo>
                  <a:cubicBezTo>
                    <a:pt x="0" y="31"/>
                    <a:pt x="27" y="0"/>
                    <a:pt x="70" y="0"/>
                  </a:cubicBezTo>
                  <a:cubicBezTo>
                    <a:pt x="106" y="0"/>
                    <a:pt x="130" y="19"/>
                    <a:pt x="133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8" y="30"/>
                    <a:pt x="93" y="18"/>
                    <a:pt x="70" y="18"/>
                  </a:cubicBezTo>
                  <a:cubicBezTo>
                    <a:pt x="39" y="18"/>
                    <a:pt x="20" y="41"/>
                    <a:pt x="20" y="81"/>
                  </a:cubicBezTo>
                  <a:cubicBezTo>
                    <a:pt x="20" y="119"/>
                    <a:pt x="41" y="143"/>
                    <a:pt x="69" y="143"/>
                  </a:cubicBezTo>
                  <a:cubicBezTo>
                    <a:pt x="94" y="143"/>
                    <a:pt x="112" y="127"/>
                    <a:pt x="113" y="100"/>
                  </a:cubicBezTo>
                  <a:lnTo>
                    <a:pt x="134" y="10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0" name="Freeform 328"/>
            <p:cNvSpPr>
              <a:spLocks noChangeArrowheads="1"/>
            </p:cNvSpPr>
            <p:nvPr/>
          </p:nvSpPr>
          <p:spPr bwMode="auto">
            <a:xfrm>
              <a:off x="8297737" y="4315095"/>
              <a:ext cx="46316" cy="50022"/>
            </a:xfrm>
            <a:custGeom>
              <a:avLst/>
              <a:gdLst>
                <a:gd name="T0" fmla="*/ 53 w 109"/>
                <a:gd name="T1" fmla="*/ 0 h 120"/>
                <a:gd name="T2" fmla="*/ 53 w 109"/>
                <a:gd name="T3" fmla="*/ 0 h 120"/>
                <a:gd name="T4" fmla="*/ 108 w 109"/>
                <a:gd name="T5" fmla="*/ 60 h 120"/>
                <a:gd name="T6" fmla="*/ 53 w 109"/>
                <a:gd name="T7" fmla="*/ 119 h 120"/>
                <a:gd name="T8" fmla="*/ 0 w 109"/>
                <a:gd name="T9" fmla="*/ 60 h 120"/>
                <a:gd name="T10" fmla="*/ 53 w 109"/>
                <a:gd name="T11" fmla="*/ 0 h 120"/>
                <a:gd name="T12" fmla="*/ 53 w 109"/>
                <a:gd name="T13" fmla="*/ 102 h 120"/>
                <a:gd name="T14" fmla="*/ 53 w 109"/>
                <a:gd name="T15" fmla="*/ 102 h 120"/>
                <a:gd name="T16" fmla="*/ 88 w 109"/>
                <a:gd name="T17" fmla="*/ 60 h 120"/>
                <a:gd name="T18" fmla="*/ 53 w 109"/>
                <a:gd name="T19" fmla="*/ 17 h 120"/>
                <a:gd name="T20" fmla="*/ 19 w 109"/>
                <a:gd name="T21" fmla="*/ 60 h 120"/>
                <a:gd name="T22" fmla="*/ 53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3" y="0"/>
                  </a:moveTo>
                  <a:lnTo>
                    <a:pt x="53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3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3" y="0"/>
                  </a:cubicBezTo>
                  <a:close/>
                  <a:moveTo>
                    <a:pt x="53" y="102"/>
                  </a:moveTo>
                  <a:lnTo>
                    <a:pt x="53" y="102"/>
                  </a:lnTo>
                  <a:cubicBezTo>
                    <a:pt x="75" y="102"/>
                    <a:pt x="88" y="88"/>
                    <a:pt x="88" y="60"/>
                  </a:cubicBezTo>
                  <a:cubicBezTo>
                    <a:pt x="88" y="31"/>
                    <a:pt x="75" y="17"/>
                    <a:pt x="53" y="17"/>
                  </a:cubicBezTo>
                  <a:cubicBezTo>
                    <a:pt x="32" y="17"/>
                    <a:pt x="19" y="31"/>
                    <a:pt x="19" y="60"/>
                  </a:cubicBezTo>
                  <a:cubicBezTo>
                    <a:pt x="19" y="88"/>
                    <a:pt x="32" y="102"/>
                    <a:pt x="53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" name="Freeform 329"/>
            <p:cNvSpPr>
              <a:spLocks noChangeArrowheads="1"/>
            </p:cNvSpPr>
            <p:nvPr/>
          </p:nvSpPr>
          <p:spPr bwMode="auto">
            <a:xfrm>
              <a:off x="8351465" y="4315095"/>
              <a:ext cx="38907" cy="48170"/>
            </a:xfrm>
            <a:custGeom>
              <a:avLst/>
              <a:gdLst>
                <a:gd name="T0" fmla="*/ 74 w 94"/>
                <a:gd name="T1" fmla="*/ 46 h 116"/>
                <a:gd name="T2" fmla="*/ 74 w 94"/>
                <a:gd name="T3" fmla="*/ 46 h 116"/>
                <a:gd name="T4" fmla="*/ 51 w 94"/>
                <a:gd name="T5" fmla="*/ 17 h 116"/>
                <a:gd name="T6" fmla="*/ 19 w 94"/>
                <a:gd name="T7" fmla="*/ 51 h 116"/>
                <a:gd name="T8" fmla="*/ 19 w 94"/>
                <a:gd name="T9" fmla="*/ 115 h 116"/>
                <a:gd name="T10" fmla="*/ 0 w 94"/>
                <a:gd name="T11" fmla="*/ 115 h 116"/>
                <a:gd name="T12" fmla="*/ 0 w 94"/>
                <a:gd name="T13" fmla="*/ 2 h 116"/>
                <a:gd name="T14" fmla="*/ 18 w 94"/>
                <a:gd name="T15" fmla="*/ 2 h 116"/>
                <a:gd name="T16" fmla="*/ 18 w 94"/>
                <a:gd name="T17" fmla="*/ 19 h 116"/>
                <a:gd name="T18" fmla="*/ 54 w 94"/>
                <a:gd name="T19" fmla="*/ 0 h 116"/>
                <a:gd name="T20" fmla="*/ 88 w 94"/>
                <a:gd name="T21" fmla="*/ 15 h 116"/>
                <a:gd name="T22" fmla="*/ 93 w 94"/>
                <a:gd name="T23" fmla="*/ 42 h 116"/>
                <a:gd name="T24" fmla="*/ 93 w 94"/>
                <a:gd name="T25" fmla="*/ 47 h 116"/>
                <a:gd name="T26" fmla="*/ 93 w 94"/>
                <a:gd name="T27" fmla="*/ 115 h 116"/>
                <a:gd name="T28" fmla="*/ 74 w 94"/>
                <a:gd name="T29" fmla="*/ 115 h 116"/>
                <a:gd name="T30" fmla="*/ 74 w 94"/>
                <a:gd name="T31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116">
                  <a:moveTo>
                    <a:pt x="74" y="46"/>
                  </a:moveTo>
                  <a:lnTo>
                    <a:pt x="74" y="46"/>
                  </a:lnTo>
                  <a:cubicBezTo>
                    <a:pt x="74" y="26"/>
                    <a:pt x="70" y="17"/>
                    <a:pt x="51" y="17"/>
                  </a:cubicBezTo>
                  <a:cubicBezTo>
                    <a:pt x="32" y="17"/>
                    <a:pt x="19" y="28"/>
                    <a:pt x="19" y="5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6"/>
                    <a:pt x="38" y="0"/>
                    <a:pt x="54" y="0"/>
                  </a:cubicBezTo>
                  <a:cubicBezTo>
                    <a:pt x="70" y="0"/>
                    <a:pt x="83" y="5"/>
                    <a:pt x="88" y="15"/>
                  </a:cubicBezTo>
                  <a:cubicBezTo>
                    <a:pt x="93" y="22"/>
                    <a:pt x="93" y="31"/>
                    <a:pt x="93" y="42"/>
                  </a:cubicBezTo>
                  <a:cubicBezTo>
                    <a:pt x="93" y="44"/>
                    <a:pt x="93" y="45"/>
                    <a:pt x="93" y="47"/>
                  </a:cubicBezTo>
                  <a:cubicBezTo>
                    <a:pt x="93" y="115"/>
                    <a:pt x="93" y="115"/>
                    <a:pt x="93" y="115"/>
                  </a:cubicBezTo>
                  <a:cubicBezTo>
                    <a:pt x="74" y="115"/>
                    <a:pt x="74" y="115"/>
                    <a:pt x="74" y="115"/>
                  </a:cubicBezTo>
                  <a:lnTo>
                    <a:pt x="74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2" name="Freeform 330"/>
            <p:cNvSpPr>
              <a:spLocks noChangeArrowheads="1"/>
            </p:cNvSpPr>
            <p:nvPr/>
          </p:nvSpPr>
          <p:spPr bwMode="auto">
            <a:xfrm>
              <a:off x="8395929" y="4303979"/>
              <a:ext cx="24085" cy="61138"/>
            </a:xfrm>
            <a:custGeom>
              <a:avLst/>
              <a:gdLst>
                <a:gd name="T0" fmla="*/ 45 w 57"/>
                <a:gd name="T1" fmla="*/ 128 h 146"/>
                <a:gd name="T2" fmla="*/ 45 w 57"/>
                <a:gd name="T3" fmla="*/ 128 h 146"/>
                <a:gd name="T4" fmla="*/ 56 w 57"/>
                <a:gd name="T5" fmla="*/ 127 h 146"/>
                <a:gd name="T6" fmla="*/ 56 w 57"/>
                <a:gd name="T7" fmla="*/ 143 h 146"/>
                <a:gd name="T8" fmla="*/ 40 w 57"/>
                <a:gd name="T9" fmla="*/ 145 h 146"/>
                <a:gd name="T10" fmla="*/ 16 w 57"/>
                <a:gd name="T11" fmla="*/ 122 h 146"/>
                <a:gd name="T12" fmla="*/ 16 w 57"/>
                <a:gd name="T13" fmla="*/ 47 h 146"/>
                <a:gd name="T14" fmla="*/ 0 w 57"/>
                <a:gd name="T15" fmla="*/ 47 h 146"/>
                <a:gd name="T16" fmla="*/ 0 w 57"/>
                <a:gd name="T17" fmla="*/ 31 h 146"/>
                <a:gd name="T18" fmla="*/ 16 w 57"/>
                <a:gd name="T19" fmla="*/ 31 h 146"/>
                <a:gd name="T20" fmla="*/ 16 w 57"/>
                <a:gd name="T21" fmla="*/ 0 h 146"/>
                <a:gd name="T22" fmla="*/ 35 w 57"/>
                <a:gd name="T23" fmla="*/ 0 h 146"/>
                <a:gd name="T24" fmla="*/ 35 w 57"/>
                <a:gd name="T25" fmla="*/ 31 h 146"/>
                <a:gd name="T26" fmla="*/ 56 w 57"/>
                <a:gd name="T27" fmla="*/ 31 h 146"/>
                <a:gd name="T28" fmla="*/ 56 w 57"/>
                <a:gd name="T29" fmla="*/ 47 h 146"/>
                <a:gd name="T30" fmla="*/ 35 w 57"/>
                <a:gd name="T31" fmla="*/ 47 h 146"/>
                <a:gd name="T32" fmla="*/ 35 w 57"/>
                <a:gd name="T33" fmla="*/ 116 h 146"/>
                <a:gd name="T34" fmla="*/ 45 w 57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6" y="127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3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331"/>
            <p:cNvSpPr>
              <a:spLocks noChangeArrowheads="1"/>
            </p:cNvSpPr>
            <p:nvPr/>
          </p:nvSpPr>
          <p:spPr bwMode="auto">
            <a:xfrm>
              <a:off x="8425572" y="4315095"/>
              <a:ext cx="24085" cy="48170"/>
            </a:xfrm>
            <a:custGeom>
              <a:avLst/>
              <a:gdLst>
                <a:gd name="T0" fmla="*/ 0 w 56"/>
                <a:gd name="T1" fmla="*/ 2 h 116"/>
                <a:gd name="T2" fmla="*/ 0 w 56"/>
                <a:gd name="T3" fmla="*/ 2 h 116"/>
                <a:gd name="T4" fmla="*/ 18 w 56"/>
                <a:gd name="T5" fmla="*/ 2 h 116"/>
                <a:gd name="T6" fmla="*/ 18 w 56"/>
                <a:gd name="T7" fmla="*/ 23 h 116"/>
                <a:gd name="T8" fmla="*/ 49 w 56"/>
                <a:gd name="T9" fmla="*/ 0 h 116"/>
                <a:gd name="T10" fmla="*/ 55 w 56"/>
                <a:gd name="T11" fmla="*/ 0 h 116"/>
                <a:gd name="T12" fmla="*/ 55 w 56"/>
                <a:gd name="T13" fmla="*/ 20 h 116"/>
                <a:gd name="T14" fmla="*/ 49 w 56"/>
                <a:gd name="T15" fmla="*/ 20 h 116"/>
                <a:gd name="T16" fmla="*/ 19 w 56"/>
                <a:gd name="T17" fmla="*/ 52 h 116"/>
                <a:gd name="T18" fmla="*/ 19 w 56"/>
                <a:gd name="T19" fmla="*/ 115 h 116"/>
                <a:gd name="T20" fmla="*/ 0 w 56"/>
                <a:gd name="T21" fmla="*/ 115 h 116"/>
                <a:gd name="T22" fmla="*/ 0 w 56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5" y="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30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4" name="Freeform 332"/>
            <p:cNvSpPr>
              <a:spLocks noChangeArrowheads="1"/>
            </p:cNvSpPr>
            <p:nvPr/>
          </p:nvSpPr>
          <p:spPr bwMode="auto">
            <a:xfrm>
              <a:off x="8453362" y="4315095"/>
              <a:ext cx="44464" cy="50022"/>
            </a:xfrm>
            <a:custGeom>
              <a:avLst/>
              <a:gdLst>
                <a:gd name="T0" fmla="*/ 54 w 108"/>
                <a:gd name="T1" fmla="*/ 0 h 120"/>
                <a:gd name="T2" fmla="*/ 54 w 108"/>
                <a:gd name="T3" fmla="*/ 0 h 120"/>
                <a:gd name="T4" fmla="*/ 107 w 108"/>
                <a:gd name="T5" fmla="*/ 60 h 120"/>
                <a:gd name="T6" fmla="*/ 54 w 108"/>
                <a:gd name="T7" fmla="*/ 119 h 120"/>
                <a:gd name="T8" fmla="*/ 0 w 108"/>
                <a:gd name="T9" fmla="*/ 60 h 120"/>
                <a:gd name="T10" fmla="*/ 54 w 108"/>
                <a:gd name="T11" fmla="*/ 0 h 120"/>
                <a:gd name="T12" fmla="*/ 54 w 108"/>
                <a:gd name="T13" fmla="*/ 102 h 120"/>
                <a:gd name="T14" fmla="*/ 54 w 108"/>
                <a:gd name="T15" fmla="*/ 102 h 120"/>
                <a:gd name="T16" fmla="*/ 87 w 108"/>
                <a:gd name="T17" fmla="*/ 60 h 120"/>
                <a:gd name="T18" fmla="*/ 54 w 108"/>
                <a:gd name="T19" fmla="*/ 17 h 120"/>
                <a:gd name="T20" fmla="*/ 20 w 108"/>
                <a:gd name="T21" fmla="*/ 60 h 120"/>
                <a:gd name="T22" fmla="*/ 54 w 108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20">
                  <a:moveTo>
                    <a:pt x="54" y="0"/>
                  </a:moveTo>
                  <a:lnTo>
                    <a:pt x="54" y="0"/>
                  </a:lnTo>
                  <a:cubicBezTo>
                    <a:pt x="87" y="0"/>
                    <a:pt x="107" y="22"/>
                    <a:pt x="107" y="60"/>
                  </a:cubicBezTo>
                  <a:cubicBezTo>
                    <a:pt x="107" y="97"/>
                    <a:pt x="87" y="119"/>
                    <a:pt x="54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4" y="0"/>
                  </a:cubicBezTo>
                  <a:close/>
                  <a:moveTo>
                    <a:pt x="54" y="102"/>
                  </a:moveTo>
                  <a:lnTo>
                    <a:pt x="54" y="102"/>
                  </a:lnTo>
                  <a:cubicBezTo>
                    <a:pt x="76" y="102"/>
                    <a:pt x="87" y="88"/>
                    <a:pt x="87" y="60"/>
                  </a:cubicBezTo>
                  <a:cubicBezTo>
                    <a:pt x="87" y="31"/>
                    <a:pt x="76" y="17"/>
                    <a:pt x="54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2" y="102"/>
                    <a:pt x="54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5" name="Freeform 333"/>
            <p:cNvSpPr>
              <a:spLocks noChangeArrowheads="1"/>
            </p:cNvSpPr>
            <p:nvPr/>
          </p:nvSpPr>
          <p:spPr bwMode="auto">
            <a:xfrm>
              <a:off x="8507090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154 h 155"/>
                <a:gd name="T6" fmla="*/ 0 w 21"/>
                <a:gd name="T7" fmla="*/ 154 h 155"/>
                <a:gd name="T8" fmla="*/ 0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6" name="Freeform 334"/>
            <p:cNvSpPr>
              <a:spLocks noChangeArrowheads="1"/>
            </p:cNvSpPr>
            <p:nvPr/>
          </p:nvSpPr>
          <p:spPr bwMode="auto">
            <a:xfrm>
              <a:off x="8525616" y="4298421"/>
              <a:ext cx="9264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154 h 155"/>
                <a:gd name="T6" fmla="*/ 0 w 20"/>
                <a:gd name="T7" fmla="*/ 154 h 155"/>
                <a:gd name="T8" fmla="*/ 0 w 20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7" name="Freeform 335"/>
            <p:cNvSpPr>
              <a:spLocks noChangeArrowheads="1"/>
            </p:cNvSpPr>
            <p:nvPr/>
          </p:nvSpPr>
          <p:spPr bwMode="auto">
            <a:xfrm>
              <a:off x="8542291" y="4315095"/>
              <a:ext cx="42611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1 w 101"/>
                <a:gd name="T17" fmla="*/ 102 h 120"/>
                <a:gd name="T18" fmla="*/ 81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0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89"/>
                    <a:pt x="32" y="102"/>
                    <a:pt x="51" y="102"/>
                  </a:cubicBezTo>
                  <a:cubicBezTo>
                    <a:pt x="67" y="102"/>
                    <a:pt x="77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0" y="17"/>
                  </a:cubicBezTo>
                  <a:cubicBezTo>
                    <a:pt x="33" y="17"/>
                    <a:pt x="21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336"/>
            <p:cNvSpPr>
              <a:spLocks noChangeArrowheads="1"/>
            </p:cNvSpPr>
            <p:nvPr/>
          </p:nvSpPr>
          <p:spPr bwMode="auto">
            <a:xfrm>
              <a:off x="8594166" y="4315095"/>
              <a:ext cx="22232" cy="48170"/>
            </a:xfrm>
            <a:custGeom>
              <a:avLst/>
              <a:gdLst>
                <a:gd name="T0" fmla="*/ 0 w 55"/>
                <a:gd name="T1" fmla="*/ 2 h 116"/>
                <a:gd name="T2" fmla="*/ 0 w 55"/>
                <a:gd name="T3" fmla="*/ 2 h 116"/>
                <a:gd name="T4" fmla="*/ 18 w 55"/>
                <a:gd name="T5" fmla="*/ 2 h 116"/>
                <a:gd name="T6" fmla="*/ 18 w 55"/>
                <a:gd name="T7" fmla="*/ 23 h 116"/>
                <a:gd name="T8" fmla="*/ 49 w 55"/>
                <a:gd name="T9" fmla="*/ 0 h 116"/>
                <a:gd name="T10" fmla="*/ 54 w 55"/>
                <a:gd name="T11" fmla="*/ 0 h 116"/>
                <a:gd name="T12" fmla="*/ 54 w 55"/>
                <a:gd name="T13" fmla="*/ 20 h 116"/>
                <a:gd name="T14" fmla="*/ 49 w 55"/>
                <a:gd name="T15" fmla="*/ 20 h 116"/>
                <a:gd name="T16" fmla="*/ 19 w 55"/>
                <a:gd name="T17" fmla="*/ 52 h 116"/>
                <a:gd name="T18" fmla="*/ 19 w 55"/>
                <a:gd name="T19" fmla="*/ 115 h 116"/>
                <a:gd name="T20" fmla="*/ 0 w 55"/>
                <a:gd name="T21" fmla="*/ 115 h 116"/>
                <a:gd name="T22" fmla="*/ 0 w 55"/>
                <a:gd name="T23" fmla="*/ 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116">
                  <a:moveTo>
                    <a:pt x="0" y="2"/>
                  </a:moveTo>
                  <a:lnTo>
                    <a:pt x="0" y="2"/>
                  </a:lnTo>
                  <a:cubicBezTo>
                    <a:pt x="18" y="2"/>
                    <a:pt x="18" y="2"/>
                    <a:pt x="18" y="2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4" y="8"/>
                    <a:pt x="35" y="0"/>
                    <a:pt x="49" y="0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2" y="20"/>
                    <a:pt x="51" y="20"/>
                    <a:pt x="49" y="20"/>
                  </a:cubicBezTo>
                  <a:cubicBezTo>
                    <a:pt x="29" y="20"/>
                    <a:pt x="19" y="31"/>
                    <a:pt x="19" y="5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lnTo>
                    <a:pt x="0" y="2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9" name="Freeform 337"/>
            <p:cNvSpPr>
              <a:spLocks noChangeArrowheads="1"/>
            </p:cNvSpPr>
            <p:nvPr/>
          </p:nvSpPr>
          <p:spPr bwMode="auto">
            <a:xfrm>
              <a:off x="8642336" y="4302126"/>
              <a:ext cx="44464" cy="61139"/>
            </a:xfrm>
            <a:custGeom>
              <a:avLst/>
              <a:gdLst>
                <a:gd name="T0" fmla="*/ 64 w 106"/>
                <a:gd name="T1" fmla="*/ 108 h 147"/>
                <a:gd name="T2" fmla="*/ 0 w 106"/>
                <a:gd name="T3" fmla="*/ 108 h 147"/>
                <a:gd name="T4" fmla="*/ 0 w 106"/>
                <a:gd name="T5" fmla="*/ 90 h 147"/>
                <a:gd name="T6" fmla="*/ 64 w 106"/>
                <a:gd name="T7" fmla="*/ 0 h 147"/>
                <a:gd name="T8" fmla="*/ 83 w 106"/>
                <a:gd name="T9" fmla="*/ 0 h 147"/>
                <a:gd name="T10" fmla="*/ 83 w 106"/>
                <a:gd name="T11" fmla="*/ 92 h 147"/>
                <a:gd name="T12" fmla="*/ 105 w 106"/>
                <a:gd name="T13" fmla="*/ 92 h 147"/>
                <a:gd name="T14" fmla="*/ 105 w 106"/>
                <a:gd name="T15" fmla="*/ 108 h 147"/>
                <a:gd name="T16" fmla="*/ 83 w 106"/>
                <a:gd name="T17" fmla="*/ 108 h 147"/>
                <a:gd name="T18" fmla="*/ 83 w 106"/>
                <a:gd name="T19" fmla="*/ 146 h 147"/>
                <a:gd name="T20" fmla="*/ 64 w 106"/>
                <a:gd name="T21" fmla="*/ 146 h 147"/>
                <a:gd name="T22" fmla="*/ 64 w 106"/>
                <a:gd name="T23" fmla="*/ 108 h 147"/>
                <a:gd name="T24" fmla="*/ 64 w 106"/>
                <a:gd name="T25" fmla="*/ 92 h 147"/>
                <a:gd name="T26" fmla="*/ 64 w 106"/>
                <a:gd name="T27" fmla="*/ 25 h 147"/>
                <a:gd name="T28" fmla="*/ 18 w 106"/>
                <a:gd name="T29" fmla="*/ 92 h 147"/>
                <a:gd name="T30" fmla="*/ 64 w 106"/>
                <a:gd name="T31" fmla="*/ 9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6" h="147">
                  <a:moveTo>
                    <a:pt x="64" y="108"/>
                  </a:moveTo>
                  <a:lnTo>
                    <a:pt x="0" y="108"/>
                  </a:lnTo>
                  <a:lnTo>
                    <a:pt x="0" y="90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3" y="92"/>
                  </a:lnTo>
                  <a:lnTo>
                    <a:pt x="105" y="92"/>
                  </a:lnTo>
                  <a:lnTo>
                    <a:pt x="105" y="108"/>
                  </a:lnTo>
                  <a:lnTo>
                    <a:pt x="83" y="108"/>
                  </a:lnTo>
                  <a:lnTo>
                    <a:pt x="83" y="146"/>
                  </a:lnTo>
                  <a:lnTo>
                    <a:pt x="64" y="146"/>
                  </a:lnTo>
                  <a:lnTo>
                    <a:pt x="64" y="108"/>
                  </a:lnTo>
                  <a:close/>
                  <a:moveTo>
                    <a:pt x="64" y="92"/>
                  </a:moveTo>
                  <a:lnTo>
                    <a:pt x="64" y="25"/>
                  </a:lnTo>
                  <a:lnTo>
                    <a:pt x="18" y="92"/>
                  </a:lnTo>
                  <a:lnTo>
                    <a:pt x="64" y="92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3132468" y="4298421"/>
            <a:ext cx="229732" cy="66696"/>
            <a:chOff x="3132468" y="4298421"/>
            <a:chExt cx="229732" cy="66696"/>
          </a:xfrm>
        </p:grpSpPr>
        <p:sp>
          <p:nvSpPr>
            <p:cNvPr id="3410" name="Freeform 338"/>
            <p:cNvSpPr>
              <a:spLocks noChangeArrowheads="1"/>
            </p:cNvSpPr>
            <p:nvPr/>
          </p:nvSpPr>
          <p:spPr bwMode="auto">
            <a:xfrm>
              <a:off x="3132468" y="4298421"/>
              <a:ext cx="50022" cy="64844"/>
            </a:xfrm>
            <a:custGeom>
              <a:avLst/>
              <a:gdLst>
                <a:gd name="T0" fmla="*/ 0 w 121"/>
                <a:gd name="T1" fmla="*/ 0 h 155"/>
                <a:gd name="T2" fmla="*/ 0 w 121"/>
                <a:gd name="T3" fmla="*/ 0 h 155"/>
                <a:gd name="T4" fmla="*/ 22 w 121"/>
                <a:gd name="T5" fmla="*/ 0 h 155"/>
                <a:gd name="T6" fmla="*/ 94 w 121"/>
                <a:gd name="T7" fmla="*/ 111 h 155"/>
                <a:gd name="T8" fmla="*/ 101 w 121"/>
                <a:gd name="T9" fmla="*/ 125 h 155"/>
                <a:gd name="T10" fmla="*/ 101 w 121"/>
                <a:gd name="T11" fmla="*/ 0 h 155"/>
                <a:gd name="T12" fmla="*/ 120 w 121"/>
                <a:gd name="T13" fmla="*/ 0 h 155"/>
                <a:gd name="T14" fmla="*/ 120 w 121"/>
                <a:gd name="T15" fmla="*/ 154 h 155"/>
                <a:gd name="T16" fmla="*/ 98 w 121"/>
                <a:gd name="T17" fmla="*/ 154 h 155"/>
                <a:gd name="T18" fmla="*/ 25 w 121"/>
                <a:gd name="T19" fmla="*/ 40 h 155"/>
                <a:gd name="T20" fmla="*/ 19 w 121"/>
                <a:gd name="T21" fmla="*/ 29 h 155"/>
                <a:gd name="T22" fmla="*/ 19 w 121"/>
                <a:gd name="T23" fmla="*/ 154 h 155"/>
                <a:gd name="T24" fmla="*/ 0 w 121"/>
                <a:gd name="T25" fmla="*/ 154 h 155"/>
                <a:gd name="T26" fmla="*/ 0 w 121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6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154"/>
                    <a:pt x="120" y="154"/>
                    <a:pt x="120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2" y="37"/>
                    <a:pt x="20" y="33"/>
                    <a:pt x="19" y="29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1" name="Freeform 339"/>
            <p:cNvSpPr>
              <a:spLocks noChangeArrowheads="1"/>
            </p:cNvSpPr>
            <p:nvPr/>
          </p:nvSpPr>
          <p:spPr bwMode="auto">
            <a:xfrm>
              <a:off x="3193606" y="4315095"/>
              <a:ext cx="44464" cy="50022"/>
            </a:xfrm>
            <a:custGeom>
              <a:avLst/>
              <a:gdLst>
                <a:gd name="T0" fmla="*/ 37 w 107"/>
                <a:gd name="T1" fmla="*/ 119 h 120"/>
                <a:gd name="T2" fmla="*/ 37 w 107"/>
                <a:gd name="T3" fmla="*/ 119 h 120"/>
                <a:gd name="T4" fmla="*/ 0 w 107"/>
                <a:gd name="T5" fmla="*/ 86 h 120"/>
                <a:gd name="T6" fmla="*/ 39 w 107"/>
                <a:gd name="T7" fmla="*/ 50 h 120"/>
                <a:gd name="T8" fmla="*/ 69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7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40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3" y="53"/>
                    <a:pt x="39" y="50"/>
                  </a:cubicBezTo>
                  <a:cubicBezTo>
                    <a:pt x="54" y="48"/>
                    <a:pt x="65" y="48"/>
                    <a:pt x="69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7" y="17"/>
                    <a:pt x="49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4" y="102"/>
                    <a:pt x="101" y="102"/>
                  </a:cubicBezTo>
                  <a:cubicBezTo>
                    <a:pt x="102" y="102"/>
                    <a:pt x="103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1" y="119"/>
                    <a:pt x="37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5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2" name="Freeform 340"/>
            <p:cNvSpPr>
              <a:spLocks noChangeArrowheads="1"/>
            </p:cNvSpPr>
            <p:nvPr/>
          </p:nvSpPr>
          <p:spPr bwMode="auto">
            <a:xfrm>
              <a:off x="3245481" y="4315095"/>
              <a:ext cx="64844" cy="48170"/>
            </a:xfrm>
            <a:custGeom>
              <a:avLst/>
              <a:gdLst>
                <a:gd name="T0" fmla="*/ 137 w 156"/>
                <a:gd name="T1" fmla="*/ 46 h 116"/>
                <a:gd name="T2" fmla="*/ 137 w 156"/>
                <a:gd name="T3" fmla="*/ 46 h 116"/>
                <a:gd name="T4" fmla="*/ 116 w 156"/>
                <a:gd name="T5" fmla="*/ 17 h 116"/>
                <a:gd name="T6" fmla="*/ 88 w 156"/>
                <a:gd name="T7" fmla="*/ 48 h 116"/>
                <a:gd name="T8" fmla="*/ 88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8 w 156"/>
                <a:gd name="T25" fmla="*/ 2 h 116"/>
                <a:gd name="T26" fmla="*/ 18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7 w 156"/>
                <a:gd name="T43" fmla="*/ 115 h 116"/>
                <a:gd name="T44" fmla="*/ 137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7" y="46"/>
                  </a:moveTo>
                  <a:lnTo>
                    <a:pt x="137" y="46"/>
                  </a:lnTo>
                  <a:cubicBezTo>
                    <a:pt x="137" y="26"/>
                    <a:pt x="132" y="17"/>
                    <a:pt x="116" y="17"/>
                  </a:cubicBezTo>
                  <a:cubicBezTo>
                    <a:pt x="98" y="17"/>
                    <a:pt x="88" y="28"/>
                    <a:pt x="88" y="48"/>
                  </a:cubicBezTo>
                  <a:cubicBezTo>
                    <a:pt x="88" y="115"/>
                    <a:pt x="88" y="115"/>
                    <a:pt x="8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5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6" y="5"/>
                    <a:pt x="38" y="0"/>
                    <a:pt x="53" y="0"/>
                  </a:cubicBezTo>
                  <a:cubicBezTo>
                    <a:pt x="67" y="0"/>
                    <a:pt x="76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5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7" y="115"/>
                    <a:pt x="137" y="115"/>
                    <a:pt x="137" y="115"/>
                  </a:cubicBezTo>
                  <a:lnTo>
                    <a:pt x="137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341"/>
            <p:cNvSpPr>
              <a:spLocks noChangeArrowheads="1"/>
            </p:cNvSpPr>
            <p:nvPr/>
          </p:nvSpPr>
          <p:spPr bwMode="auto">
            <a:xfrm>
              <a:off x="331958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0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5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89"/>
                    <a:pt x="32" y="102"/>
                    <a:pt x="52" y="102"/>
                  </a:cubicBezTo>
                  <a:cubicBezTo>
                    <a:pt x="68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4" name="Group 353"/>
          <p:cNvGrpSpPr/>
          <p:nvPr/>
        </p:nvGrpSpPr>
        <p:grpSpPr>
          <a:xfrm>
            <a:off x="4010638" y="4298421"/>
            <a:ext cx="229732" cy="66696"/>
            <a:chOff x="4010638" y="4298421"/>
            <a:chExt cx="229732" cy="66696"/>
          </a:xfrm>
        </p:grpSpPr>
        <p:sp>
          <p:nvSpPr>
            <p:cNvPr id="3414" name="Freeform 342"/>
            <p:cNvSpPr>
              <a:spLocks noChangeArrowheads="1"/>
            </p:cNvSpPr>
            <p:nvPr/>
          </p:nvSpPr>
          <p:spPr bwMode="auto">
            <a:xfrm>
              <a:off x="4010638" y="4298421"/>
              <a:ext cx="51875" cy="64844"/>
            </a:xfrm>
            <a:custGeom>
              <a:avLst/>
              <a:gdLst>
                <a:gd name="T0" fmla="*/ 0 w 123"/>
                <a:gd name="T1" fmla="*/ 0 h 155"/>
                <a:gd name="T2" fmla="*/ 0 w 123"/>
                <a:gd name="T3" fmla="*/ 0 h 155"/>
                <a:gd name="T4" fmla="*/ 23 w 123"/>
                <a:gd name="T5" fmla="*/ 0 h 155"/>
                <a:gd name="T6" fmla="*/ 95 w 123"/>
                <a:gd name="T7" fmla="*/ 111 h 155"/>
                <a:gd name="T8" fmla="*/ 102 w 123"/>
                <a:gd name="T9" fmla="*/ 125 h 155"/>
                <a:gd name="T10" fmla="*/ 102 w 123"/>
                <a:gd name="T11" fmla="*/ 0 h 155"/>
                <a:gd name="T12" fmla="*/ 122 w 123"/>
                <a:gd name="T13" fmla="*/ 0 h 155"/>
                <a:gd name="T14" fmla="*/ 122 w 123"/>
                <a:gd name="T15" fmla="*/ 154 h 155"/>
                <a:gd name="T16" fmla="*/ 99 w 123"/>
                <a:gd name="T17" fmla="*/ 154 h 155"/>
                <a:gd name="T18" fmla="*/ 26 w 123"/>
                <a:gd name="T19" fmla="*/ 40 h 155"/>
                <a:gd name="T20" fmla="*/ 20 w 123"/>
                <a:gd name="T21" fmla="*/ 29 h 155"/>
                <a:gd name="T22" fmla="*/ 20 w 123"/>
                <a:gd name="T23" fmla="*/ 154 h 155"/>
                <a:gd name="T24" fmla="*/ 0 w 123"/>
                <a:gd name="T25" fmla="*/ 154 h 155"/>
                <a:gd name="T26" fmla="*/ 0 w 12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3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2" y="12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5" name="Freeform 343"/>
            <p:cNvSpPr>
              <a:spLocks noChangeArrowheads="1"/>
            </p:cNvSpPr>
            <p:nvPr/>
          </p:nvSpPr>
          <p:spPr bwMode="auto">
            <a:xfrm>
              <a:off x="4071776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50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4 w 107"/>
                <a:gd name="T23" fmla="*/ 35 h 120"/>
                <a:gd name="T24" fmla="*/ 94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9 w 107"/>
                <a:gd name="T41" fmla="*/ 67 h 120"/>
                <a:gd name="T42" fmla="*/ 39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5 w 107"/>
                <a:gd name="T49" fmla="*/ 75 h 120"/>
                <a:gd name="T50" fmla="*/ 75 w 107"/>
                <a:gd name="T51" fmla="*/ 58 h 120"/>
                <a:gd name="T52" fmla="*/ 39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3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9" y="67"/>
                  </a:moveTo>
                  <a:lnTo>
                    <a:pt x="39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4" y="64"/>
                    <a:pt x="52" y="64"/>
                    <a:pt x="39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6" name="Freeform 344"/>
            <p:cNvSpPr>
              <a:spLocks noChangeArrowheads="1"/>
            </p:cNvSpPr>
            <p:nvPr/>
          </p:nvSpPr>
          <p:spPr bwMode="auto">
            <a:xfrm>
              <a:off x="4123651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8 w 156"/>
                <a:gd name="T11" fmla="*/ 115 h 116"/>
                <a:gd name="T12" fmla="*/ 68 w 156"/>
                <a:gd name="T13" fmla="*/ 46 h 116"/>
                <a:gd name="T14" fmla="*/ 48 w 156"/>
                <a:gd name="T15" fmla="*/ 17 h 116"/>
                <a:gd name="T16" fmla="*/ 19 w 156"/>
                <a:gd name="T17" fmla="*/ 48 h 116"/>
                <a:gd name="T18" fmla="*/ 19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9 w 156"/>
                <a:gd name="T25" fmla="*/ 2 h 116"/>
                <a:gd name="T26" fmla="*/ 19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20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3" y="17"/>
                    <a:pt x="115" y="17"/>
                  </a:cubicBezTo>
                  <a:cubicBezTo>
                    <a:pt x="98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26"/>
                    <a:pt x="64" y="17"/>
                    <a:pt x="48" y="17"/>
                  </a:cubicBezTo>
                  <a:cubicBezTo>
                    <a:pt x="30" y="17"/>
                    <a:pt x="19" y="28"/>
                    <a:pt x="19" y="48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7" y="6"/>
                    <a:pt x="37" y="0"/>
                    <a:pt x="53" y="0"/>
                  </a:cubicBezTo>
                  <a:cubicBezTo>
                    <a:pt x="67" y="0"/>
                    <a:pt x="77" y="5"/>
                    <a:pt x="83" y="18"/>
                  </a:cubicBezTo>
                  <a:cubicBezTo>
                    <a:pt x="93" y="5"/>
                    <a:pt x="104" y="0"/>
                    <a:pt x="120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7" name="Freeform 345"/>
            <p:cNvSpPr>
              <a:spLocks noChangeArrowheads="1"/>
            </p:cNvSpPr>
            <p:nvPr/>
          </p:nvSpPr>
          <p:spPr bwMode="auto">
            <a:xfrm>
              <a:off x="4197758" y="4315095"/>
              <a:ext cx="42612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20 w 102"/>
                <a:gd name="T15" fmla="*/ 65 h 120"/>
                <a:gd name="T16" fmla="*/ 52 w 102"/>
                <a:gd name="T17" fmla="*/ 102 h 120"/>
                <a:gd name="T18" fmla="*/ 81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20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6" y="104"/>
                    <a:pt x="77" y="119"/>
                    <a:pt x="50" y="119"/>
                  </a:cubicBezTo>
                  <a:cubicBezTo>
                    <a:pt x="20" y="119"/>
                    <a:pt x="0" y="97"/>
                    <a:pt x="0" y="61"/>
                  </a:cubicBezTo>
                  <a:cubicBezTo>
                    <a:pt x="0" y="22"/>
                    <a:pt x="20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1" y="89"/>
                    <a:pt x="32" y="102"/>
                    <a:pt x="52" y="102"/>
                  </a:cubicBezTo>
                  <a:cubicBezTo>
                    <a:pt x="67" y="102"/>
                    <a:pt x="78" y="94"/>
                    <a:pt x="81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70" y="17"/>
                    <a:pt x="51" y="17"/>
                  </a:cubicBezTo>
                  <a:cubicBezTo>
                    <a:pt x="32" y="17"/>
                    <a:pt x="22" y="28"/>
                    <a:pt x="20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64655" y="4298421"/>
            <a:ext cx="229732" cy="66696"/>
            <a:chOff x="564655" y="4298421"/>
            <a:chExt cx="229732" cy="66696"/>
          </a:xfrm>
        </p:grpSpPr>
        <p:sp>
          <p:nvSpPr>
            <p:cNvPr id="3418" name="Freeform 346"/>
            <p:cNvSpPr>
              <a:spLocks noChangeArrowheads="1"/>
            </p:cNvSpPr>
            <p:nvPr/>
          </p:nvSpPr>
          <p:spPr bwMode="auto">
            <a:xfrm>
              <a:off x="564655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2 w 122"/>
                <a:gd name="T5" fmla="*/ 0 h 155"/>
                <a:gd name="T6" fmla="*/ 94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8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2" y="0"/>
                    <a:pt x="22" y="0"/>
                    <a:pt x="22" y="0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1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9" name="Freeform 347"/>
            <p:cNvSpPr>
              <a:spLocks noChangeArrowheads="1"/>
            </p:cNvSpPr>
            <p:nvPr/>
          </p:nvSpPr>
          <p:spPr bwMode="auto">
            <a:xfrm>
              <a:off x="623941" y="4315095"/>
              <a:ext cx="44464" cy="50022"/>
            </a:xfrm>
            <a:custGeom>
              <a:avLst/>
              <a:gdLst>
                <a:gd name="T0" fmla="*/ 36 w 106"/>
                <a:gd name="T1" fmla="*/ 119 h 120"/>
                <a:gd name="T2" fmla="*/ 36 w 106"/>
                <a:gd name="T3" fmla="*/ 119 h 120"/>
                <a:gd name="T4" fmla="*/ 0 w 106"/>
                <a:gd name="T5" fmla="*/ 86 h 120"/>
                <a:gd name="T6" fmla="*/ 38 w 106"/>
                <a:gd name="T7" fmla="*/ 50 h 120"/>
                <a:gd name="T8" fmla="*/ 68 w 106"/>
                <a:gd name="T9" fmla="*/ 46 h 120"/>
                <a:gd name="T10" fmla="*/ 74 w 106"/>
                <a:gd name="T11" fmla="*/ 33 h 120"/>
                <a:gd name="T12" fmla="*/ 49 w 106"/>
                <a:gd name="T13" fmla="*/ 17 h 120"/>
                <a:gd name="T14" fmla="*/ 23 w 106"/>
                <a:gd name="T15" fmla="*/ 38 h 120"/>
                <a:gd name="T16" fmla="*/ 5 w 106"/>
                <a:gd name="T17" fmla="*/ 38 h 120"/>
                <a:gd name="T18" fmla="*/ 5 w 106"/>
                <a:gd name="T19" fmla="*/ 37 h 120"/>
                <a:gd name="T20" fmla="*/ 50 w 106"/>
                <a:gd name="T21" fmla="*/ 0 h 120"/>
                <a:gd name="T22" fmla="*/ 93 w 106"/>
                <a:gd name="T23" fmla="*/ 35 h 120"/>
                <a:gd name="T24" fmla="*/ 93 w 106"/>
                <a:gd name="T25" fmla="*/ 91 h 120"/>
                <a:gd name="T26" fmla="*/ 101 w 106"/>
                <a:gd name="T27" fmla="*/ 102 h 120"/>
                <a:gd name="T28" fmla="*/ 105 w 106"/>
                <a:gd name="T29" fmla="*/ 101 h 120"/>
                <a:gd name="T30" fmla="*/ 105 w 106"/>
                <a:gd name="T31" fmla="*/ 116 h 120"/>
                <a:gd name="T32" fmla="*/ 94 w 106"/>
                <a:gd name="T33" fmla="*/ 118 h 120"/>
                <a:gd name="T34" fmla="*/ 76 w 106"/>
                <a:gd name="T35" fmla="*/ 101 h 120"/>
                <a:gd name="T36" fmla="*/ 76 w 106"/>
                <a:gd name="T37" fmla="*/ 100 h 120"/>
                <a:gd name="T38" fmla="*/ 36 w 106"/>
                <a:gd name="T39" fmla="*/ 119 h 120"/>
                <a:gd name="T40" fmla="*/ 38 w 106"/>
                <a:gd name="T41" fmla="*/ 67 h 120"/>
                <a:gd name="T42" fmla="*/ 38 w 106"/>
                <a:gd name="T43" fmla="*/ 67 h 120"/>
                <a:gd name="T44" fmla="*/ 20 w 106"/>
                <a:gd name="T45" fmla="*/ 86 h 120"/>
                <a:gd name="T46" fmla="*/ 39 w 106"/>
                <a:gd name="T47" fmla="*/ 102 h 120"/>
                <a:gd name="T48" fmla="*/ 74 w 106"/>
                <a:gd name="T49" fmla="*/ 75 h 120"/>
                <a:gd name="T50" fmla="*/ 74 w 106"/>
                <a:gd name="T51" fmla="*/ 58 h 120"/>
                <a:gd name="T52" fmla="*/ 38 w 106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6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68" y="46"/>
                  </a:cubicBezTo>
                  <a:cubicBezTo>
                    <a:pt x="74" y="44"/>
                    <a:pt x="74" y="42"/>
                    <a:pt x="74" y="33"/>
                  </a:cubicBezTo>
                  <a:cubicBezTo>
                    <a:pt x="74" y="22"/>
                    <a:pt x="65" y="17"/>
                    <a:pt x="49" y="17"/>
                  </a:cubicBezTo>
                  <a:cubicBezTo>
                    <a:pt x="31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3" y="102"/>
                    <a:pt x="101" y="102"/>
                  </a:cubicBezTo>
                  <a:cubicBezTo>
                    <a:pt x="102" y="102"/>
                    <a:pt x="103" y="102"/>
                    <a:pt x="105" y="101"/>
                  </a:cubicBezTo>
                  <a:cubicBezTo>
                    <a:pt x="105" y="116"/>
                    <a:pt x="105" y="116"/>
                    <a:pt x="105" y="116"/>
                  </a:cubicBezTo>
                  <a:cubicBezTo>
                    <a:pt x="101" y="117"/>
                    <a:pt x="98" y="118"/>
                    <a:pt x="94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1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5" y="69"/>
                    <a:pt x="20" y="74"/>
                    <a:pt x="20" y="86"/>
                  </a:cubicBezTo>
                  <a:cubicBezTo>
                    <a:pt x="20" y="96"/>
                    <a:pt x="26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0" name="Freeform 348"/>
            <p:cNvSpPr>
              <a:spLocks noChangeArrowheads="1"/>
            </p:cNvSpPr>
            <p:nvPr/>
          </p:nvSpPr>
          <p:spPr bwMode="auto">
            <a:xfrm>
              <a:off x="675816" y="4315095"/>
              <a:ext cx="64843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6 w 156"/>
                <a:gd name="T7" fmla="*/ 48 h 116"/>
                <a:gd name="T8" fmla="*/ 86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8 w 156"/>
                <a:gd name="T33" fmla="*/ 0 h 116"/>
                <a:gd name="T34" fmla="*/ 150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6" y="28"/>
                    <a:pt x="86" y="48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8" y="0"/>
                  </a:cubicBezTo>
                  <a:cubicBezTo>
                    <a:pt x="134" y="0"/>
                    <a:pt x="144" y="5"/>
                    <a:pt x="150" y="15"/>
                  </a:cubicBezTo>
                  <a:cubicBezTo>
                    <a:pt x="154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1" name="Freeform 349"/>
            <p:cNvSpPr>
              <a:spLocks noChangeArrowheads="1"/>
            </p:cNvSpPr>
            <p:nvPr/>
          </p:nvSpPr>
          <p:spPr bwMode="auto">
            <a:xfrm>
              <a:off x="751775" y="4315095"/>
              <a:ext cx="42612" cy="50022"/>
            </a:xfrm>
            <a:custGeom>
              <a:avLst/>
              <a:gdLst>
                <a:gd name="T0" fmla="*/ 99 w 101"/>
                <a:gd name="T1" fmla="*/ 79 h 120"/>
                <a:gd name="T2" fmla="*/ 99 w 101"/>
                <a:gd name="T3" fmla="*/ 79 h 120"/>
                <a:gd name="T4" fmla="*/ 50 w 101"/>
                <a:gd name="T5" fmla="*/ 119 h 120"/>
                <a:gd name="T6" fmla="*/ 0 w 101"/>
                <a:gd name="T7" fmla="*/ 61 h 120"/>
                <a:gd name="T8" fmla="*/ 50 w 101"/>
                <a:gd name="T9" fmla="*/ 0 h 120"/>
                <a:gd name="T10" fmla="*/ 100 w 101"/>
                <a:gd name="T11" fmla="*/ 56 h 120"/>
                <a:gd name="T12" fmla="*/ 100 w 101"/>
                <a:gd name="T13" fmla="*/ 65 h 120"/>
                <a:gd name="T14" fmla="*/ 19 w 101"/>
                <a:gd name="T15" fmla="*/ 65 h 120"/>
                <a:gd name="T16" fmla="*/ 52 w 101"/>
                <a:gd name="T17" fmla="*/ 102 h 120"/>
                <a:gd name="T18" fmla="*/ 80 w 101"/>
                <a:gd name="T19" fmla="*/ 79 h 120"/>
                <a:gd name="T20" fmla="*/ 99 w 101"/>
                <a:gd name="T21" fmla="*/ 79 h 120"/>
                <a:gd name="T22" fmla="*/ 81 w 101"/>
                <a:gd name="T23" fmla="*/ 49 h 120"/>
                <a:gd name="T24" fmla="*/ 81 w 101"/>
                <a:gd name="T25" fmla="*/ 49 h 120"/>
                <a:gd name="T26" fmla="*/ 51 w 101"/>
                <a:gd name="T27" fmla="*/ 17 h 120"/>
                <a:gd name="T28" fmla="*/ 19 w 101"/>
                <a:gd name="T29" fmla="*/ 49 h 120"/>
                <a:gd name="T30" fmla="*/ 81 w 101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6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0" y="20"/>
                    <a:pt x="100" y="56"/>
                  </a:cubicBezTo>
                  <a:cubicBezTo>
                    <a:pt x="100" y="60"/>
                    <a:pt x="100" y="63"/>
                    <a:pt x="10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6" y="102"/>
                    <a:pt x="77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0" y="28"/>
                    <a:pt x="69" y="17"/>
                    <a:pt x="51" y="17"/>
                  </a:cubicBezTo>
                  <a:cubicBezTo>
                    <a:pt x="32" y="17"/>
                    <a:pt x="20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" name="Group 3071"/>
          <p:cNvGrpSpPr/>
          <p:nvPr/>
        </p:nvGrpSpPr>
        <p:grpSpPr>
          <a:xfrm>
            <a:off x="1435414" y="4298421"/>
            <a:ext cx="231585" cy="66696"/>
            <a:chOff x="1435414" y="4298421"/>
            <a:chExt cx="231585" cy="66696"/>
          </a:xfrm>
        </p:grpSpPr>
        <p:sp>
          <p:nvSpPr>
            <p:cNvPr id="3422" name="Freeform 350"/>
            <p:cNvSpPr>
              <a:spLocks noChangeArrowheads="1"/>
            </p:cNvSpPr>
            <p:nvPr/>
          </p:nvSpPr>
          <p:spPr bwMode="auto">
            <a:xfrm>
              <a:off x="1435414" y="4298421"/>
              <a:ext cx="51875" cy="64844"/>
            </a:xfrm>
            <a:custGeom>
              <a:avLst/>
              <a:gdLst>
                <a:gd name="T0" fmla="*/ 0 w 122"/>
                <a:gd name="T1" fmla="*/ 0 h 155"/>
                <a:gd name="T2" fmla="*/ 0 w 122"/>
                <a:gd name="T3" fmla="*/ 0 h 155"/>
                <a:gd name="T4" fmla="*/ 23 w 122"/>
                <a:gd name="T5" fmla="*/ 0 h 155"/>
                <a:gd name="T6" fmla="*/ 95 w 122"/>
                <a:gd name="T7" fmla="*/ 111 h 155"/>
                <a:gd name="T8" fmla="*/ 101 w 122"/>
                <a:gd name="T9" fmla="*/ 125 h 155"/>
                <a:gd name="T10" fmla="*/ 101 w 122"/>
                <a:gd name="T11" fmla="*/ 0 h 155"/>
                <a:gd name="T12" fmla="*/ 121 w 122"/>
                <a:gd name="T13" fmla="*/ 0 h 155"/>
                <a:gd name="T14" fmla="*/ 121 w 122"/>
                <a:gd name="T15" fmla="*/ 154 h 155"/>
                <a:gd name="T16" fmla="*/ 99 w 122"/>
                <a:gd name="T17" fmla="*/ 154 h 155"/>
                <a:gd name="T18" fmla="*/ 25 w 122"/>
                <a:gd name="T19" fmla="*/ 40 h 155"/>
                <a:gd name="T20" fmla="*/ 20 w 122"/>
                <a:gd name="T21" fmla="*/ 29 h 155"/>
                <a:gd name="T22" fmla="*/ 20 w 122"/>
                <a:gd name="T23" fmla="*/ 154 h 155"/>
                <a:gd name="T24" fmla="*/ 0 w 122"/>
                <a:gd name="T25" fmla="*/ 154 h 155"/>
                <a:gd name="T26" fmla="*/ 0 w 122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" h="155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23" y="0"/>
                    <a:pt x="23" y="0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7" y="115"/>
                    <a:pt x="100" y="120"/>
                    <a:pt x="101" y="125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37"/>
                    <a:pt x="22" y="33"/>
                    <a:pt x="20" y="29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3" name="Freeform 351"/>
            <p:cNvSpPr>
              <a:spLocks noChangeArrowheads="1"/>
            </p:cNvSpPr>
            <p:nvPr/>
          </p:nvSpPr>
          <p:spPr bwMode="auto">
            <a:xfrm>
              <a:off x="1496552" y="4315095"/>
              <a:ext cx="44464" cy="50022"/>
            </a:xfrm>
            <a:custGeom>
              <a:avLst/>
              <a:gdLst>
                <a:gd name="T0" fmla="*/ 36 w 107"/>
                <a:gd name="T1" fmla="*/ 119 h 120"/>
                <a:gd name="T2" fmla="*/ 36 w 107"/>
                <a:gd name="T3" fmla="*/ 119 h 120"/>
                <a:gd name="T4" fmla="*/ 0 w 107"/>
                <a:gd name="T5" fmla="*/ 86 h 120"/>
                <a:gd name="T6" fmla="*/ 38 w 107"/>
                <a:gd name="T7" fmla="*/ 50 h 120"/>
                <a:gd name="T8" fmla="*/ 70 w 107"/>
                <a:gd name="T9" fmla="*/ 46 h 120"/>
                <a:gd name="T10" fmla="*/ 75 w 107"/>
                <a:gd name="T11" fmla="*/ 33 h 120"/>
                <a:gd name="T12" fmla="*/ 49 w 107"/>
                <a:gd name="T13" fmla="*/ 17 h 120"/>
                <a:gd name="T14" fmla="*/ 23 w 107"/>
                <a:gd name="T15" fmla="*/ 38 h 120"/>
                <a:gd name="T16" fmla="*/ 5 w 107"/>
                <a:gd name="T17" fmla="*/ 38 h 120"/>
                <a:gd name="T18" fmla="*/ 5 w 107"/>
                <a:gd name="T19" fmla="*/ 37 h 120"/>
                <a:gd name="T20" fmla="*/ 50 w 107"/>
                <a:gd name="T21" fmla="*/ 0 h 120"/>
                <a:gd name="T22" fmla="*/ 93 w 107"/>
                <a:gd name="T23" fmla="*/ 35 h 120"/>
                <a:gd name="T24" fmla="*/ 93 w 107"/>
                <a:gd name="T25" fmla="*/ 91 h 120"/>
                <a:gd name="T26" fmla="*/ 101 w 107"/>
                <a:gd name="T27" fmla="*/ 102 h 120"/>
                <a:gd name="T28" fmla="*/ 106 w 107"/>
                <a:gd name="T29" fmla="*/ 101 h 120"/>
                <a:gd name="T30" fmla="*/ 106 w 107"/>
                <a:gd name="T31" fmla="*/ 116 h 120"/>
                <a:gd name="T32" fmla="*/ 95 w 107"/>
                <a:gd name="T33" fmla="*/ 118 h 120"/>
                <a:gd name="T34" fmla="*/ 76 w 107"/>
                <a:gd name="T35" fmla="*/ 101 h 120"/>
                <a:gd name="T36" fmla="*/ 76 w 107"/>
                <a:gd name="T37" fmla="*/ 100 h 120"/>
                <a:gd name="T38" fmla="*/ 36 w 107"/>
                <a:gd name="T39" fmla="*/ 119 h 120"/>
                <a:gd name="T40" fmla="*/ 38 w 107"/>
                <a:gd name="T41" fmla="*/ 67 h 120"/>
                <a:gd name="T42" fmla="*/ 38 w 107"/>
                <a:gd name="T43" fmla="*/ 67 h 120"/>
                <a:gd name="T44" fmla="*/ 20 w 107"/>
                <a:gd name="T45" fmla="*/ 86 h 120"/>
                <a:gd name="T46" fmla="*/ 39 w 107"/>
                <a:gd name="T47" fmla="*/ 102 h 120"/>
                <a:gd name="T48" fmla="*/ 74 w 107"/>
                <a:gd name="T49" fmla="*/ 75 h 120"/>
                <a:gd name="T50" fmla="*/ 74 w 107"/>
                <a:gd name="T51" fmla="*/ 58 h 120"/>
                <a:gd name="T52" fmla="*/ 38 w 107"/>
                <a:gd name="T53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120">
                  <a:moveTo>
                    <a:pt x="36" y="119"/>
                  </a:moveTo>
                  <a:lnTo>
                    <a:pt x="36" y="119"/>
                  </a:lnTo>
                  <a:cubicBezTo>
                    <a:pt x="13" y="119"/>
                    <a:pt x="0" y="106"/>
                    <a:pt x="0" y="86"/>
                  </a:cubicBezTo>
                  <a:cubicBezTo>
                    <a:pt x="0" y="65"/>
                    <a:pt x="12" y="53"/>
                    <a:pt x="38" y="50"/>
                  </a:cubicBezTo>
                  <a:cubicBezTo>
                    <a:pt x="54" y="48"/>
                    <a:pt x="64" y="48"/>
                    <a:pt x="70" y="46"/>
                  </a:cubicBezTo>
                  <a:cubicBezTo>
                    <a:pt x="74" y="44"/>
                    <a:pt x="75" y="42"/>
                    <a:pt x="75" y="33"/>
                  </a:cubicBezTo>
                  <a:cubicBezTo>
                    <a:pt x="75" y="22"/>
                    <a:pt x="66" y="17"/>
                    <a:pt x="49" y="17"/>
                  </a:cubicBezTo>
                  <a:cubicBezTo>
                    <a:pt x="32" y="17"/>
                    <a:pt x="23" y="24"/>
                    <a:pt x="23" y="38"/>
                  </a:cubicBezTo>
                  <a:cubicBezTo>
                    <a:pt x="5" y="38"/>
                    <a:pt x="5" y="38"/>
                    <a:pt x="5" y="38"/>
                  </a:cubicBezTo>
                  <a:lnTo>
                    <a:pt x="5" y="37"/>
                  </a:lnTo>
                  <a:cubicBezTo>
                    <a:pt x="5" y="14"/>
                    <a:pt x="22" y="0"/>
                    <a:pt x="50" y="0"/>
                  </a:cubicBezTo>
                  <a:cubicBezTo>
                    <a:pt x="80" y="0"/>
                    <a:pt x="93" y="11"/>
                    <a:pt x="93" y="35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93" y="98"/>
                    <a:pt x="95" y="102"/>
                    <a:pt x="101" y="102"/>
                  </a:cubicBezTo>
                  <a:cubicBezTo>
                    <a:pt x="102" y="102"/>
                    <a:pt x="104" y="102"/>
                    <a:pt x="106" y="101"/>
                  </a:cubicBezTo>
                  <a:cubicBezTo>
                    <a:pt x="106" y="116"/>
                    <a:pt x="106" y="116"/>
                    <a:pt x="106" y="116"/>
                  </a:cubicBezTo>
                  <a:cubicBezTo>
                    <a:pt x="102" y="117"/>
                    <a:pt x="98" y="118"/>
                    <a:pt x="95" y="118"/>
                  </a:cubicBezTo>
                  <a:cubicBezTo>
                    <a:pt x="82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4" y="113"/>
                    <a:pt x="52" y="119"/>
                    <a:pt x="36" y="119"/>
                  </a:cubicBezTo>
                  <a:close/>
                  <a:moveTo>
                    <a:pt x="38" y="67"/>
                  </a:moveTo>
                  <a:lnTo>
                    <a:pt x="38" y="67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39" y="102"/>
                  </a:cubicBezTo>
                  <a:cubicBezTo>
                    <a:pt x="60" y="102"/>
                    <a:pt x="74" y="91"/>
                    <a:pt x="74" y="7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4" y="64"/>
                    <a:pt x="52" y="64"/>
                    <a:pt x="38" y="67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4" name="Freeform 352"/>
            <p:cNvSpPr>
              <a:spLocks noChangeArrowheads="1"/>
            </p:cNvSpPr>
            <p:nvPr/>
          </p:nvSpPr>
          <p:spPr bwMode="auto">
            <a:xfrm>
              <a:off x="1548427" y="4315095"/>
              <a:ext cx="64844" cy="48170"/>
            </a:xfrm>
            <a:custGeom>
              <a:avLst/>
              <a:gdLst>
                <a:gd name="T0" fmla="*/ 136 w 156"/>
                <a:gd name="T1" fmla="*/ 46 h 116"/>
                <a:gd name="T2" fmla="*/ 136 w 156"/>
                <a:gd name="T3" fmla="*/ 46 h 116"/>
                <a:gd name="T4" fmla="*/ 115 w 156"/>
                <a:gd name="T5" fmla="*/ 17 h 116"/>
                <a:gd name="T6" fmla="*/ 87 w 156"/>
                <a:gd name="T7" fmla="*/ 48 h 116"/>
                <a:gd name="T8" fmla="*/ 87 w 156"/>
                <a:gd name="T9" fmla="*/ 115 h 116"/>
                <a:gd name="T10" fmla="*/ 67 w 156"/>
                <a:gd name="T11" fmla="*/ 115 h 116"/>
                <a:gd name="T12" fmla="*/ 67 w 156"/>
                <a:gd name="T13" fmla="*/ 46 h 116"/>
                <a:gd name="T14" fmla="*/ 48 w 156"/>
                <a:gd name="T15" fmla="*/ 17 h 116"/>
                <a:gd name="T16" fmla="*/ 18 w 156"/>
                <a:gd name="T17" fmla="*/ 48 h 116"/>
                <a:gd name="T18" fmla="*/ 18 w 156"/>
                <a:gd name="T19" fmla="*/ 115 h 116"/>
                <a:gd name="T20" fmla="*/ 0 w 156"/>
                <a:gd name="T21" fmla="*/ 115 h 116"/>
                <a:gd name="T22" fmla="*/ 0 w 156"/>
                <a:gd name="T23" fmla="*/ 2 h 116"/>
                <a:gd name="T24" fmla="*/ 17 w 156"/>
                <a:gd name="T25" fmla="*/ 2 h 116"/>
                <a:gd name="T26" fmla="*/ 17 w 156"/>
                <a:gd name="T27" fmla="*/ 19 h 116"/>
                <a:gd name="T28" fmla="*/ 53 w 156"/>
                <a:gd name="T29" fmla="*/ 0 h 116"/>
                <a:gd name="T30" fmla="*/ 83 w 156"/>
                <a:gd name="T31" fmla="*/ 18 h 116"/>
                <a:gd name="T32" fmla="*/ 119 w 156"/>
                <a:gd name="T33" fmla="*/ 0 h 116"/>
                <a:gd name="T34" fmla="*/ 151 w 156"/>
                <a:gd name="T35" fmla="*/ 15 h 116"/>
                <a:gd name="T36" fmla="*/ 155 w 156"/>
                <a:gd name="T37" fmla="*/ 44 h 116"/>
                <a:gd name="T38" fmla="*/ 155 w 156"/>
                <a:gd name="T39" fmla="*/ 47 h 116"/>
                <a:gd name="T40" fmla="*/ 155 w 156"/>
                <a:gd name="T41" fmla="*/ 115 h 116"/>
                <a:gd name="T42" fmla="*/ 136 w 156"/>
                <a:gd name="T43" fmla="*/ 115 h 116"/>
                <a:gd name="T44" fmla="*/ 136 w 156"/>
                <a:gd name="T45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" h="116">
                  <a:moveTo>
                    <a:pt x="136" y="46"/>
                  </a:moveTo>
                  <a:lnTo>
                    <a:pt x="136" y="46"/>
                  </a:lnTo>
                  <a:cubicBezTo>
                    <a:pt x="136" y="26"/>
                    <a:pt x="132" y="17"/>
                    <a:pt x="115" y="17"/>
                  </a:cubicBezTo>
                  <a:cubicBezTo>
                    <a:pt x="97" y="17"/>
                    <a:pt x="87" y="28"/>
                    <a:pt x="87" y="4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6"/>
                    <a:pt x="64" y="17"/>
                    <a:pt x="48" y="17"/>
                  </a:cubicBezTo>
                  <a:cubicBezTo>
                    <a:pt x="30" y="17"/>
                    <a:pt x="18" y="28"/>
                    <a:pt x="18" y="48"/>
                  </a:cubicBezTo>
                  <a:cubicBezTo>
                    <a:pt x="18" y="115"/>
                    <a:pt x="18" y="115"/>
                    <a:pt x="18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6" y="6"/>
                    <a:pt x="37" y="0"/>
                    <a:pt x="53" y="0"/>
                  </a:cubicBezTo>
                  <a:cubicBezTo>
                    <a:pt x="66" y="0"/>
                    <a:pt x="76" y="5"/>
                    <a:pt x="83" y="18"/>
                  </a:cubicBezTo>
                  <a:cubicBezTo>
                    <a:pt x="92" y="5"/>
                    <a:pt x="104" y="0"/>
                    <a:pt x="119" y="0"/>
                  </a:cubicBezTo>
                  <a:cubicBezTo>
                    <a:pt x="134" y="0"/>
                    <a:pt x="144" y="5"/>
                    <a:pt x="151" y="15"/>
                  </a:cubicBezTo>
                  <a:cubicBezTo>
                    <a:pt x="155" y="23"/>
                    <a:pt x="155" y="32"/>
                    <a:pt x="155" y="44"/>
                  </a:cubicBezTo>
                  <a:cubicBezTo>
                    <a:pt x="155" y="45"/>
                    <a:pt x="155" y="46"/>
                    <a:pt x="155" y="47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36" y="115"/>
                    <a:pt x="136" y="115"/>
                    <a:pt x="136" y="115"/>
                  </a:cubicBezTo>
                  <a:lnTo>
                    <a:pt x="136" y="46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5" name="Freeform 353"/>
            <p:cNvSpPr>
              <a:spLocks noChangeArrowheads="1"/>
            </p:cNvSpPr>
            <p:nvPr/>
          </p:nvSpPr>
          <p:spPr bwMode="auto">
            <a:xfrm>
              <a:off x="1624388" y="4315095"/>
              <a:ext cx="42611" cy="50022"/>
            </a:xfrm>
            <a:custGeom>
              <a:avLst/>
              <a:gdLst>
                <a:gd name="T0" fmla="*/ 99 w 102"/>
                <a:gd name="T1" fmla="*/ 79 h 120"/>
                <a:gd name="T2" fmla="*/ 99 w 102"/>
                <a:gd name="T3" fmla="*/ 79 h 120"/>
                <a:gd name="T4" fmla="*/ 50 w 102"/>
                <a:gd name="T5" fmla="*/ 119 h 120"/>
                <a:gd name="T6" fmla="*/ 0 w 102"/>
                <a:gd name="T7" fmla="*/ 61 h 120"/>
                <a:gd name="T8" fmla="*/ 50 w 102"/>
                <a:gd name="T9" fmla="*/ 0 h 120"/>
                <a:gd name="T10" fmla="*/ 101 w 102"/>
                <a:gd name="T11" fmla="*/ 56 h 120"/>
                <a:gd name="T12" fmla="*/ 101 w 102"/>
                <a:gd name="T13" fmla="*/ 65 h 120"/>
                <a:gd name="T14" fmla="*/ 19 w 102"/>
                <a:gd name="T15" fmla="*/ 65 h 120"/>
                <a:gd name="T16" fmla="*/ 52 w 102"/>
                <a:gd name="T17" fmla="*/ 102 h 120"/>
                <a:gd name="T18" fmla="*/ 80 w 102"/>
                <a:gd name="T19" fmla="*/ 79 h 120"/>
                <a:gd name="T20" fmla="*/ 99 w 102"/>
                <a:gd name="T21" fmla="*/ 79 h 120"/>
                <a:gd name="T22" fmla="*/ 81 w 102"/>
                <a:gd name="T23" fmla="*/ 49 h 120"/>
                <a:gd name="T24" fmla="*/ 81 w 102"/>
                <a:gd name="T25" fmla="*/ 49 h 120"/>
                <a:gd name="T26" fmla="*/ 51 w 102"/>
                <a:gd name="T27" fmla="*/ 17 h 120"/>
                <a:gd name="T28" fmla="*/ 19 w 102"/>
                <a:gd name="T29" fmla="*/ 49 h 120"/>
                <a:gd name="T30" fmla="*/ 81 w 102"/>
                <a:gd name="T31" fmla="*/ 4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20">
                  <a:moveTo>
                    <a:pt x="99" y="79"/>
                  </a:moveTo>
                  <a:lnTo>
                    <a:pt x="99" y="79"/>
                  </a:lnTo>
                  <a:cubicBezTo>
                    <a:pt x="94" y="104"/>
                    <a:pt x="77" y="119"/>
                    <a:pt x="50" y="119"/>
                  </a:cubicBezTo>
                  <a:cubicBezTo>
                    <a:pt x="19" y="119"/>
                    <a:pt x="0" y="97"/>
                    <a:pt x="0" y="61"/>
                  </a:cubicBezTo>
                  <a:cubicBezTo>
                    <a:pt x="0" y="22"/>
                    <a:pt x="19" y="0"/>
                    <a:pt x="50" y="0"/>
                  </a:cubicBezTo>
                  <a:cubicBezTo>
                    <a:pt x="82" y="0"/>
                    <a:pt x="101" y="20"/>
                    <a:pt x="101" y="56"/>
                  </a:cubicBezTo>
                  <a:cubicBezTo>
                    <a:pt x="101" y="60"/>
                    <a:pt x="101" y="63"/>
                    <a:pt x="101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89"/>
                    <a:pt x="32" y="102"/>
                    <a:pt x="52" y="102"/>
                  </a:cubicBezTo>
                  <a:cubicBezTo>
                    <a:pt x="67" y="102"/>
                    <a:pt x="78" y="94"/>
                    <a:pt x="80" y="79"/>
                  </a:cubicBezTo>
                  <a:lnTo>
                    <a:pt x="99" y="79"/>
                  </a:lnTo>
                  <a:close/>
                  <a:moveTo>
                    <a:pt x="81" y="49"/>
                  </a:moveTo>
                  <a:lnTo>
                    <a:pt x="81" y="49"/>
                  </a:lnTo>
                  <a:cubicBezTo>
                    <a:pt x="81" y="28"/>
                    <a:pt x="69" y="17"/>
                    <a:pt x="51" y="17"/>
                  </a:cubicBezTo>
                  <a:cubicBezTo>
                    <a:pt x="32" y="17"/>
                    <a:pt x="22" y="28"/>
                    <a:pt x="19" y="49"/>
                  </a:cubicBezTo>
                  <a:lnTo>
                    <a:pt x="81" y="49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859165" y="4298421"/>
            <a:ext cx="324219" cy="87076"/>
            <a:chOff x="4859165" y="4298421"/>
            <a:chExt cx="324219" cy="87076"/>
          </a:xfrm>
        </p:grpSpPr>
        <p:sp>
          <p:nvSpPr>
            <p:cNvPr id="3426" name="Freeform 354"/>
            <p:cNvSpPr>
              <a:spLocks noChangeArrowheads="1"/>
            </p:cNvSpPr>
            <p:nvPr/>
          </p:nvSpPr>
          <p:spPr bwMode="auto">
            <a:xfrm>
              <a:off x="4859165" y="4298421"/>
              <a:ext cx="38906" cy="66696"/>
            </a:xfrm>
            <a:custGeom>
              <a:avLst/>
              <a:gdLst>
                <a:gd name="T0" fmla="*/ 21 w 91"/>
                <a:gd name="T1" fmla="*/ 104 h 159"/>
                <a:gd name="T2" fmla="*/ 21 w 91"/>
                <a:gd name="T3" fmla="*/ 104 h 159"/>
                <a:gd name="T4" fmla="*/ 20 w 91"/>
                <a:gd name="T5" fmla="*/ 110 h 159"/>
                <a:gd name="T6" fmla="*/ 45 w 91"/>
                <a:gd name="T7" fmla="*/ 139 h 159"/>
                <a:gd name="T8" fmla="*/ 66 w 91"/>
                <a:gd name="T9" fmla="*/ 128 h 159"/>
                <a:gd name="T10" fmla="*/ 69 w 91"/>
                <a:gd name="T11" fmla="*/ 103 h 159"/>
                <a:gd name="T12" fmla="*/ 69 w 91"/>
                <a:gd name="T13" fmla="*/ 0 h 159"/>
                <a:gd name="T14" fmla="*/ 90 w 91"/>
                <a:gd name="T15" fmla="*/ 0 h 159"/>
                <a:gd name="T16" fmla="*/ 90 w 91"/>
                <a:gd name="T17" fmla="*/ 111 h 159"/>
                <a:gd name="T18" fmla="*/ 45 w 91"/>
                <a:gd name="T19" fmla="*/ 158 h 159"/>
                <a:gd name="T20" fmla="*/ 0 w 91"/>
                <a:gd name="T21" fmla="*/ 110 h 159"/>
                <a:gd name="T22" fmla="*/ 0 w 91"/>
                <a:gd name="T23" fmla="*/ 104 h 159"/>
                <a:gd name="T24" fmla="*/ 21 w 91"/>
                <a:gd name="T25" fmla="*/ 10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59">
                  <a:moveTo>
                    <a:pt x="21" y="104"/>
                  </a:moveTo>
                  <a:lnTo>
                    <a:pt x="21" y="104"/>
                  </a:lnTo>
                  <a:cubicBezTo>
                    <a:pt x="20" y="106"/>
                    <a:pt x="20" y="108"/>
                    <a:pt x="20" y="110"/>
                  </a:cubicBezTo>
                  <a:cubicBezTo>
                    <a:pt x="20" y="130"/>
                    <a:pt x="27" y="139"/>
                    <a:pt x="45" y="139"/>
                  </a:cubicBezTo>
                  <a:cubicBezTo>
                    <a:pt x="55" y="139"/>
                    <a:pt x="61" y="135"/>
                    <a:pt x="66" y="128"/>
                  </a:cubicBezTo>
                  <a:cubicBezTo>
                    <a:pt x="68" y="123"/>
                    <a:pt x="69" y="114"/>
                    <a:pt x="69" y="10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42"/>
                    <a:pt x="75" y="158"/>
                    <a:pt x="45" y="158"/>
                  </a:cubicBezTo>
                  <a:cubicBezTo>
                    <a:pt x="16" y="158"/>
                    <a:pt x="0" y="142"/>
                    <a:pt x="0" y="110"/>
                  </a:cubicBezTo>
                  <a:cubicBezTo>
                    <a:pt x="0" y="108"/>
                    <a:pt x="0" y="106"/>
                    <a:pt x="0" y="104"/>
                  </a:cubicBezTo>
                  <a:lnTo>
                    <a:pt x="21" y="104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7" name="Freeform 355"/>
            <p:cNvSpPr>
              <a:spLocks noChangeArrowheads="1"/>
            </p:cNvSpPr>
            <p:nvPr/>
          </p:nvSpPr>
          <p:spPr bwMode="auto">
            <a:xfrm>
              <a:off x="4907335" y="4315095"/>
              <a:ext cx="46316" cy="50022"/>
            </a:xfrm>
            <a:custGeom>
              <a:avLst/>
              <a:gdLst>
                <a:gd name="T0" fmla="*/ 55 w 109"/>
                <a:gd name="T1" fmla="*/ 0 h 120"/>
                <a:gd name="T2" fmla="*/ 55 w 109"/>
                <a:gd name="T3" fmla="*/ 0 h 120"/>
                <a:gd name="T4" fmla="*/ 108 w 109"/>
                <a:gd name="T5" fmla="*/ 60 h 120"/>
                <a:gd name="T6" fmla="*/ 55 w 109"/>
                <a:gd name="T7" fmla="*/ 119 h 120"/>
                <a:gd name="T8" fmla="*/ 0 w 109"/>
                <a:gd name="T9" fmla="*/ 60 h 120"/>
                <a:gd name="T10" fmla="*/ 55 w 109"/>
                <a:gd name="T11" fmla="*/ 0 h 120"/>
                <a:gd name="T12" fmla="*/ 55 w 109"/>
                <a:gd name="T13" fmla="*/ 102 h 120"/>
                <a:gd name="T14" fmla="*/ 55 w 109"/>
                <a:gd name="T15" fmla="*/ 102 h 120"/>
                <a:gd name="T16" fmla="*/ 88 w 109"/>
                <a:gd name="T17" fmla="*/ 60 h 120"/>
                <a:gd name="T18" fmla="*/ 55 w 109"/>
                <a:gd name="T19" fmla="*/ 17 h 120"/>
                <a:gd name="T20" fmla="*/ 20 w 109"/>
                <a:gd name="T21" fmla="*/ 60 h 120"/>
                <a:gd name="T22" fmla="*/ 55 w 109"/>
                <a:gd name="T23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20">
                  <a:moveTo>
                    <a:pt x="55" y="0"/>
                  </a:moveTo>
                  <a:lnTo>
                    <a:pt x="55" y="0"/>
                  </a:lnTo>
                  <a:cubicBezTo>
                    <a:pt x="88" y="0"/>
                    <a:pt x="108" y="22"/>
                    <a:pt x="108" y="60"/>
                  </a:cubicBezTo>
                  <a:cubicBezTo>
                    <a:pt x="108" y="97"/>
                    <a:pt x="88" y="119"/>
                    <a:pt x="55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5" y="0"/>
                  </a:cubicBezTo>
                  <a:close/>
                  <a:moveTo>
                    <a:pt x="55" y="102"/>
                  </a:moveTo>
                  <a:lnTo>
                    <a:pt x="55" y="102"/>
                  </a:lnTo>
                  <a:cubicBezTo>
                    <a:pt x="76" y="102"/>
                    <a:pt x="88" y="88"/>
                    <a:pt x="88" y="60"/>
                  </a:cubicBezTo>
                  <a:cubicBezTo>
                    <a:pt x="88" y="31"/>
                    <a:pt x="76" y="17"/>
                    <a:pt x="55" y="17"/>
                  </a:cubicBezTo>
                  <a:cubicBezTo>
                    <a:pt x="32" y="17"/>
                    <a:pt x="20" y="31"/>
                    <a:pt x="20" y="60"/>
                  </a:cubicBezTo>
                  <a:cubicBezTo>
                    <a:pt x="20" y="88"/>
                    <a:pt x="33" y="102"/>
                    <a:pt x="55" y="102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8" name="Freeform 356"/>
            <p:cNvSpPr>
              <a:spLocks noChangeArrowheads="1"/>
            </p:cNvSpPr>
            <p:nvPr/>
          </p:nvSpPr>
          <p:spPr bwMode="auto">
            <a:xfrm>
              <a:off x="4955505" y="4316947"/>
              <a:ext cx="44464" cy="68550"/>
            </a:xfrm>
            <a:custGeom>
              <a:avLst/>
              <a:gdLst>
                <a:gd name="T0" fmla="*/ 104 w 105"/>
                <a:gd name="T1" fmla="*/ 0 h 161"/>
                <a:gd name="T2" fmla="*/ 104 w 105"/>
                <a:gd name="T3" fmla="*/ 0 h 161"/>
                <a:gd name="T4" fmla="*/ 57 w 105"/>
                <a:gd name="T5" fmla="*/ 129 h 161"/>
                <a:gd name="T6" fmla="*/ 24 w 105"/>
                <a:gd name="T7" fmla="*/ 160 h 161"/>
                <a:gd name="T8" fmla="*/ 13 w 105"/>
                <a:gd name="T9" fmla="*/ 158 h 161"/>
                <a:gd name="T10" fmla="*/ 13 w 105"/>
                <a:gd name="T11" fmla="*/ 140 h 161"/>
                <a:gd name="T12" fmla="*/ 24 w 105"/>
                <a:gd name="T13" fmla="*/ 141 h 161"/>
                <a:gd name="T14" fmla="*/ 38 w 105"/>
                <a:gd name="T15" fmla="*/ 133 h 161"/>
                <a:gd name="T16" fmla="*/ 43 w 105"/>
                <a:gd name="T17" fmla="*/ 119 h 161"/>
                <a:gd name="T18" fmla="*/ 0 w 105"/>
                <a:gd name="T19" fmla="*/ 0 h 161"/>
                <a:gd name="T20" fmla="*/ 21 w 105"/>
                <a:gd name="T21" fmla="*/ 0 h 161"/>
                <a:gd name="T22" fmla="*/ 52 w 105"/>
                <a:gd name="T23" fmla="*/ 91 h 161"/>
                <a:gd name="T24" fmla="*/ 83 w 105"/>
                <a:gd name="T25" fmla="*/ 0 h 161"/>
                <a:gd name="T26" fmla="*/ 104 w 105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61">
                  <a:moveTo>
                    <a:pt x="104" y="0"/>
                  </a:moveTo>
                  <a:lnTo>
                    <a:pt x="104" y="0"/>
                  </a:lnTo>
                  <a:cubicBezTo>
                    <a:pt x="57" y="129"/>
                    <a:pt x="57" y="129"/>
                    <a:pt x="57" y="129"/>
                  </a:cubicBezTo>
                  <a:cubicBezTo>
                    <a:pt x="50" y="150"/>
                    <a:pt x="44" y="160"/>
                    <a:pt x="24" y="160"/>
                  </a:cubicBezTo>
                  <a:cubicBezTo>
                    <a:pt x="20" y="160"/>
                    <a:pt x="17" y="159"/>
                    <a:pt x="13" y="15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7" y="141"/>
                    <a:pt x="20" y="141"/>
                    <a:pt x="24" y="141"/>
                  </a:cubicBezTo>
                  <a:cubicBezTo>
                    <a:pt x="31" y="141"/>
                    <a:pt x="35" y="139"/>
                    <a:pt x="38" y="133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83" y="0"/>
                    <a:pt x="83" y="0"/>
                    <a:pt x="83" y="0"/>
                  </a:cubicBezTo>
                  <a:lnTo>
                    <a:pt x="104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9" name="Freeform 357"/>
            <p:cNvSpPr>
              <a:spLocks noChangeArrowheads="1"/>
            </p:cNvSpPr>
            <p:nvPr/>
          </p:nvSpPr>
          <p:spPr bwMode="auto">
            <a:xfrm>
              <a:off x="5003674" y="4315095"/>
              <a:ext cx="38906" cy="50022"/>
            </a:xfrm>
            <a:custGeom>
              <a:avLst/>
              <a:gdLst>
                <a:gd name="T0" fmla="*/ 17 w 91"/>
                <a:gd name="T1" fmla="*/ 79 h 120"/>
                <a:gd name="T2" fmla="*/ 17 w 91"/>
                <a:gd name="T3" fmla="*/ 79 h 120"/>
                <a:gd name="T4" fmla="*/ 45 w 91"/>
                <a:gd name="T5" fmla="*/ 102 h 120"/>
                <a:gd name="T6" fmla="*/ 71 w 91"/>
                <a:gd name="T7" fmla="*/ 85 h 120"/>
                <a:gd name="T8" fmla="*/ 55 w 91"/>
                <a:gd name="T9" fmla="*/ 69 h 120"/>
                <a:gd name="T10" fmla="*/ 34 w 91"/>
                <a:gd name="T11" fmla="*/ 64 h 120"/>
                <a:gd name="T12" fmla="*/ 3 w 91"/>
                <a:gd name="T13" fmla="*/ 32 h 120"/>
                <a:gd name="T14" fmla="*/ 44 w 91"/>
                <a:gd name="T15" fmla="*/ 0 h 120"/>
                <a:gd name="T16" fmla="*/ 88 w 91"/>
                <a:gd name="T17" fmla="*/ 35 h 120"/>
                <a:gd name="T18" fmla="*/ 88 w 91"/>
                <a:gd name="T19" fmla="*/ 35 h 120"/>
                <a:gd name="T20" fmla="*/ 69 w 91"/>
                <a:gd name="T21" fmla="*/ 35 h 120"/>
                <a:gd name="T22" fmla="*/ 44 w 91"/>
                <a:gd name="T23" fmla="*/ 17 h 120"/>
                <a:gd name="T24" fmla="*/ 21 w 91"/>
                <a:gd name="T25" fmla="*/ 31 h 120"/>
                <a:gd name="T26" fmla="*/ 38 w 91"/>
                <a:gd name="T27" fmla="*/ 46 h 120"/>
                <a:gd name="T28" fmla="*/ 57 w 91"/>
                <a:gd name="T29" fmla="*/ 50 h 120"/>
                <a:gd name="T30" fmla="*/ 90 w 91"/>
                <a:gd name="T31" fmla="*/ 82 h 120"/>
                <a:gd name="T32" fmla="*/ 44 w 91"/>
                <a:gd name="T33" fmla="*/ 119 h 120"/>
                <a:gd name="T34" fmla="*/ 0 w 91"/>
                <a:gd name="T35" fmla="*/ 79 h 120"/>
                <a:gd name="T36" fmla="*/ 17 w 91"/>
                <a:gd name="T3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20">
                  <a:moveTo>
                    <a:pt x="17" y="79"/>
                  </a:moveTo>
                  <a:lnTo>
                    <a:pt x="17" y="79"/>
                  </a:lnTo>
                  <a:cubicBezTo>
                    <a:pt x="18" y="94"/>
                    <a:pt x="29" y="102"/>
                    <a:pt x="45" y="102"/>
                  </a:cubicBezTo>
                  <a:cubicBezTo>
                    <a:pt x="62" y="102"/>
                    <a:pt x="71" y="95"/>
                    <a:pt x="71" y="85"/>
                  </a:cubicBezTo>
                  <a:cubicBezTo>
                    <a:pt x="71" y="75"/>
                    <a:pt x="66" y="72"/>
                    <a:pt x="55" y="69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12" y="58"/>
                    <a:pt x="3" y="51"/>
                    <a:pt x="3" y="32"/>
                  </a:cubicBezTo>
                  <a:cubicBezTo>
                    <a:pt x="3" y="14"/>
                    <a:pt x="17" y="0"/>
                    <a:pt x="44" y="0"/>
                  </a:cubicBezTo>
                  <a:cubicBezTo>
                    <a:pt x="70" y="0"/>
                    <a:pt x="88" y="14"/>
                    <a:pt x="88" y="35"/>
                  </a:cubicBezTo>
                  <a:lnTo>
                    <a:pt x="88" y="35"/>
                  </a:lnTo>
                  <a:cubicBezTo>
                    <a:pt x="69" y="35"/>
                    <a:pt x="69" y="35"/>
                    <a:pt x="69" y="35"/>
                  </a:cubicBezTo>
                  <a:cubicBezTo>
                    <a:pt x="68" y="23"/>
                    <a:pt x="59" y="17"/>
                    <a:pt x="44" y="17"/>
                  </a:cubicBezTo>
                  <a:cubicBezTo>
                    <a:pt x="29" y="17"/>
                    <a:pt x="21" y="22"/>
                    <a:pt x="21" y="31"/>
                  </a:cubicBezTo>
                  <a:cubicBezTo>
                    <a:pt x="21" y="40"/>
                    <a:pt x="27" y="43"/>
                    <a:pt x="38" y="46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0" y="55"/>
                    <a:pt x="90" y="63"/>
                    <a:pt x="90" y="82"/>
                  </a:cubicBezTo>
                  <a:cubicBezTo>
                    <a:pt x="90" y="105"/>
                    <a:pt x="73" y="119"/>
                    <a:pt x="44" y="119"/>
                  </a:cubicBezTo>
                  <a:cubicBezTo>
                    <a:pt x="15" y="119"/>
                    <a:pt x="0" y="104"/>
                    <a:pt x="0" y="79"/>
                  </a:cubicBezTo>
                  <a:lnTo>
                    <a:pt x="17" y="79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0" name="Freeform 358"/>
            <p:cNvSpPr>
              <a:spLocks noChangeArrowheads="1"/>
            </p:cNvSpPr>
            <p:nvPr/>
          </p:nvSpPr>
          <p:spPr bwMode="auto">
            <a:xfrm>
              <a:off x="5046285" y="4303979"/>
              <a:ext cx="24085" cy="61138"/>
            </a:xfrm>
            <a:custGeom>
              <a:avLst/>
              <a:gdLst>
                <a:gd name="T0" fmla="*/ 45 w 56"/>
                <a:gd name="T1" fmla="*/ 128 h 146"/>
                <a:gd name="T2" fmla="*/ 45 w 56"/>
                <a:gd name="T3" fmla="*/ 128 h 146"/>
                <a:gd name="T4" fmla="*/ 55 w 56"/>
                <a:gd name="T5" fmla="*/ 127 h 146"/>
                <a:gd name="T6" fmla="*/ 55 w 56"/>
                <a:gd name="T7" fmla="*/ 143 h 146"/>
                <a:gd name="T8" fmla="*/ 40 w 56"/>
                <a:gd name="T9" fmla="*/ 145 h 146"/>
                <a:gd name="T10" fmla="*/ 16 w 56"/>
                <a:gd name="T11" fmla="*/ 122 h 146"/>
                <a:gd name="T12" fmla="*/ 16 w 56"/>
                <a:gd name="T13" fmla="*/ 47 h 146"/>
                <a:gd name="T14" fmla="*/ 0 w 56"/>
                <a:gd name="T15" fmla="*/ 47 h 146"/>
                <a:gd name="T16" fmla="*/ 0 w 56"/>
                <a:gd name="T17" fmla="*/ 31 h 146"/>
                <a:gd name="T18" fmla="*/ 16 w 56"/>
                <a:gd name="T19" fmla="*/ 31 h 146"/>
                <a:gd name="T20" fmla="*/ 16 w 56"/>
                <a:gd name="T21" fmla="*/ 0 h 146"/>
                <a:gd name="T22" fmla="*/ 35 w 56"/>
                <a:gd name="T23" fmla="*/ 0 h 146"/>
                <a:gd name="T24" fmla="*/ 35 w 56"/>
                <a:gd name="T25" fmla="*/ 31 h 146"/>
                <a:gd name="T26" fmla="*/ 55 w 56"/>
                <a:gd name="T27" fmla="*/ 31 h 146"/>
                <a:gd name="T28" fmla="*/ 55 w 56"/>
                <a:gd name="T29" fmla="*/ 47 h 146"/>
                <a:gd name="T30" fmla="*/ 35 w 56"/>
                <a:gd name="T31" fmla="*/ 47 h 146"/>
                <a:gd name="T32" fmla="*/ 35 w 56"/>
                <a:gd name="T33" fmla="*/ 116 h 146"/>
                <a:gd name="T34" fmla="*/ 45 w 56"/>
                <a:gd name="T35" fmla="*/ 12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46">
                  <a:moveTo>
                    <a:pt x="45" y="128"/>
                  </a:moveTo>
                  <a:lnTo>
                    <a:pt x="45" y="128"/>
                  </a:lnTo>
                  <a:cubicBezTo>
                    <a:pt x="47" y="128"/>
                    <a:pt x="51" y="128"/>
                    <a:pt x="55" y="127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0" y="145"/>
                    <a:pt x="44" y="145"/>
                    <a:pt x="40" y="145"/>
                  </a:cubicBezTo>
                  <a:cubicBezTo>
                    <a:pt x="22" y="145"/>
                    <a:pt x="16" y="139"/>
                    <a:pt x="16" y="12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5" y="124"/>
                    <a:pt x="37" y="128"/>
                    <a:pt x="45" y="128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1" name="Freeform 359"/>
            <p:cNvSpPr>
              <a:spLocks noChangeArrowheads="1"/>
            </p:cNvSpPr>
            <p:nvPr/>
          </p:nvSpPr>
          <p:spPr bwMode="auto">
            <a:xfrm>
              <a:off x="5075928" y="4298421"/>
              <a:ext cx="9264" cy="64844"/>
            </a:xfrm>
            <a:custGeom>
              <a:avLst/>
              <a:gdLst>
                <a:gd name="T0" fmla="*/ 0 w 21"/>
                <a:gd name="T1" fmla="*/ 0 h 155"/>
                <a:gd name="T2" fmla="*/ 20 w 21"/>
                <a:gd name="T3" fmla="*/ 0 h 155"/>
                <a:gd name="T4" fmla="*/ 20 w 21"/>
                <a:gd name="T5" fmla="*/ 22 h 155"/>
                <a:gd name="T6" fmla="*/ 0 w 21"/>
                <a:gd name="T7" fmla="*/ 22 h 155"/>
                <a:gd name="T8" fmla="*/ 0 w 21"/>
                <a:gd name="T9" fmla="*/ 0 h 155"/>
                <a:gd name="T10" fmla="*/ 0 w 21"/>
                <a:gd name="T11" fmla="*/ 41 h 155"/>
                <a:gd name="T12" fmla="*/ 20 w 21"/>
                <a:gd name="T13" fmla="*/ 41 h 155"/>
                <a:gd name="T14" fmla="*/ 20 w 21"/>
                <a:gd name="T15" fmla="*/ 154 h 155"/>
                <a:gd name="T16" fmla="*/ 0 w 21"/>
                <a:gd name="T17" fmla="*/ 154 h 155"/>
                <a:gd name="T18" fmla="*/ 0 w 21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55">
                  <a:moveTo>
                    <a:pt x="0" y="0"/>
                  </a:moveTo>
                  <a:lnTo>
                    <a:pt x="20" y="0"/>
                  </a:lnTo>
                  <a:lnTo>
                    <a:pt x="20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20" y="41"/>
                  </a:lnTo>
                  <a:lnTo>
                    <a:pt x="20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2" name="Freeform 360"/>
            <p:cNvSpPr>
              <a:spLocks noChangeArrowheads="1"/>
            </p:cNvSpPr>
            <p:nvPr/>
          </p:nvSpPr>
          <p:spPr bwMode="auto">
            <a:xfrm>
              <a:off x="5094455" y="4315095"/>
              <a:ext cx="42612" cy="50022"/>
            </a:xfrm>
            <a:custGeom>
              <a:avLst/>
              <a:gdLst>
                <a:gd name="T0" fmla="*/ 52 w 100"/>
                <a:gd name="T1" fmla="*/ 17 h 120"/>
                <a:gd name="T2" fmla="*/ 52 w 100"/>
                <a:gd name="T3" fmla="*/ 17 h 120"/>
                <a:gd name="T4" fmla="*/ 20 w 100"/>
                <a:gd name="T5" fmla="*/ 60 h 120"/>
                <a:gd name="T6" fmla="*/ 50 w 100"/>
                <a:gd name="T7" fmla="*/ 102 h 120"/>
                <a:gd name="T8" fmla="*/ 81 w 100"/>
                <a:gd name="T9" fmla="*/ 75 h 120"/>
                <a:gd name="T10" fmla="*/ 99 w 100"/>
                <a:gd name="T11" fmla="*/ 75 h 120"/>
                <a:gd name="T12" fmla="*/ 50 w 100"/>
                <a:gd name="T13" fmla="*/ 119 h 120"/>
                <a:gd name="T14" fmla="*/ 0 w 100"/>
                <a:gd name="T15" fmla="*/ 60 h 120"/>
                <a:gd name="T16" fmla="*/ 52 w 100"/>
                <a:gd name="T17" fmla="*/ 0 h 120"/>
                <a:gd name="T18" fmla="*/ 99 w 100"/>
                <a:gd name="T19" fmla="*/ 41 h 120"/>
                <a:gd name="T20" fmla="*/ 80 w 100"/>
                <a:gd name="T21" fmla="*/ 41 h 120"/>
                <a:gd name="T22" fmla="*/ 52 w 100"/>
                <a:gd name="T23" fmla="*/ 1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20">
                  <a:moveTo>
                    <a:pt x="52" y="17"/>
                  </a:moveTo>
                  <a:lnTo>
                    <a:pt x="52" y="17"/>
                  </a:lnTo>
                  <a:cubicBezTo>
                    <a:pt x="31" y="17"/>
                    <a:pt x="20" y="31"/>
                    <a:pt x="20" y="60"/>
                  </a:cubicBezTo>
                  <a:cubicBezTo>
                    <a:pt x="20" y="87"/>
                    <a:pt x="31" y="102"/>
                    <a:pt x="50" y="102"/>
                  </a:cubicBezTo>
                  <a:cubicBezTo>
                    <a:pt x="68" y="102"/>
                    <a:pt x="79" y="93"/>
                    <a:pt x="81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7" y="102"/>
                    <a:pt x="79" y="119"/>
                    <a:pt x="50" y="119"/>
                  </a:cubicBezTo>
                  <a:cubicBezTo>
                    <a:pt x="20" y="119"/>
                    <a:pt x="0" y="97"/>
                    <a:pt x="0" y="60"/>
                  </a:cubicBezTo>
                  <a:cubicBezTo>
                    <a:pt x="0" y="22"/>
                    <a:pt x="20" y="0"/>
                    <a:pt x="52" y="0"/>
                  </a:cubicBezTo>
                  <a:cubicBezTo>
                    <a:pt x="80" y="0"/>
                    <a:pt x="98" y="16"/>
                    <a:pt x="99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9" y="26"/>
                    <a:pt x="69" y="17"/>
                    <a:pt x="52" y="17"/>
                  </a:cubicBez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3" name="Freeform 361"/>
            <p:cNvSpPr>
              <a:spLocks noChangeArrowheads="1"/>
            </p:cNvSpPr>
            <p:nvPr/>
          </p:nvSpPr>
          <p:spPr bwMode="auto">
            <a:xfrm>
              <a:off x="5144478" y="4298421"/>
              <a:ext cx="38906" cy="64844"/>
            </a:xfrm>
            <a:custGeom>
              <a:avLst/>
              <a:gdLst>
                <a:gd name="T0" fmla="*/ 0 w 93"/>
                <a:gd name="T1" fmla="*/ 0 h 155"/>
                <a:gd name="T2" fmla="*/ 18 w 93"/>
                <a:gd name="T3" fmla="*/ 0 h 155"/>
                <a:gd name="T4" fmla="*/ 18 w 93"/>
                <a:gd name="T5" fmla="*/ 92 h 155"/>
                <a:gd name="T6" fmla="*/ 68 w 93"/>
                <a:gd name="T7" fmla="*/ 41 h 155"/>
                <a:gd name="T8" fmla="*/ 92 w 93"/>
                <a:gd name="T9" fmla="*/ 41 h 155"/>
                <a:gd name="T10" fmla="*/ 51 w 93"/>
                <a:gd name="T11" fmla="*/ 83 h 155"/>
                <a:gd name="T12" fmla="*/ 91 w 93"/>
                <a:gd name="T13" fmla="*/ 154 h 155"/>
                <a:gd name="T14" fmla="*/ 71 w 93"/>
                <a:gd name="T15" fmla="*/ 154 h 155"/>
                <a:gd name="T16" fmla="*/ 38 w 93"/>
                <a:gd name="T17" fmla="*/ 95 h 155"/>
                <a:gd name="T18" fmla="*/ 18 w 93"/>
                <a:gd name="T19" fmla="*/ 114 h 155"/>
                <a:gd name="T20" fmla="*/ 18 w 93"/>
                <a:gd name="T21" fmla="*/ 154 h 155"/>
                <a:gd name="T22" fmla="*/ 0 w 93"/>
                <a:gd name="T23" fmla="*/ 154 h 155"/>
                <a:gd name="T24" fmla="*/ 0 w 93"/>
                <a:gd name="T2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5">
                  <a:moveTo>
                    <a:pt x="0" y="0"/>
                  </a:moveTo>
                  <a:lnTo>
                    <a:pt x="18" y="0"/>
                  </a:lnTo>
                  <a:lnTo>
                    <a:pt x="18" y="92"/>
                  </a:lnTo>
                  <a:lnTo>
                    <a:pt x="68" y="41"/>
                  </a:lnTo>
                  <a:lnTo>
                    <a:pt x="92" y="41"/>
                  </a:lnTo>
                  <a:lnTo>
                    <a:pt x="51" y="83"/>
                  </a:lnTo>
                  <a:lnTo>
                    <a:pt x="91" y="154"/>
                  </a:lnTo>
                  <a:lnTo>
                    <a:pt x="71" y="154"/>
                  </a:lnTo>
                  <a:lnTo>
                    <a:pt x="38" y="95"/>
                  </a:lnTo>
                  <a:lnTo>
                    <a:pt x="18" y="114"/>
                  </a:lnTo>
                  <a:lnTo>
                    <a:pt x="18" y="154"/>
                  </a:lnTo>
                  <a:lnTo>
                    <a:pt x="0" y="154"/>
                  </a:lnTo>
                  <a:lnTo>
                    <a:pt x="0" y="0"/>
                  </a:lnTo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2346933" y="4298421"/>
            <a:ext cx="164887" cy="66696"/>
            <a:chOff x="2346933" y="4298421"/>
            <a:chExt cx="164887" cy="66696"/>
          </a:xfrm>
        </p:grpSpPr>
        <p:sp>
          <p:nvSpPr>
            <p:cNvPr id="3434" name="Freeform 362"/>
            <p:cNvSpPr>
              <a:spLocks noChangeArrowheads="1"/>
            </p:cNvSpPr>
            <p:nvPr/>
          </p:nvSpPr>
          <p:spPr bwMode="auto">
            <a:xfrm>
              <a:off x="2346933" y="4298421"/>
              <a:ext cx="9263" cy="64844"/>
            </a:xfrm>
            <a:custGeom>
              <a:avLst/>
              <a:gdLst>
                <a:gd name="T0" fmla="*/ 0 w 20"/>
                <a:gd name="T1" fmla="*/ 0 h 155"/>
                <a:gd name="T2" fmla="*/ 19 w 20"/>
                <a:gd name="T3" fmla="*/ 0 h 155"/>
                <a:gd name="T4" fmla="*/ 19 w 20"/>
                <a:gd name="T5" fmla="*/ 22 h 155"/>
                <a:gd name="T6" fmla="*/ 0 w 20"/>
                <a:gd name="T7" fmla="*/ 22 h 155"/>
                <a:gd name="T8" fmla="*/ 0 w 20"/>
                <a:gd name="T9" fmla="*/ 0 h 155"/>
                <a:gd name="T10" fmla="*/ 0 w 20"/>
                <a:gd name="T11" fmla="*/ 41 h 155"/>
                <a:gd name="T12" fmla="*/ 19 w 20"/>
                <a:gd name="T13" fmla="*/ 41 h 155"/>
                <a:gd name="T14" fmla="*/ 19 w 20"/>
                <a:gd name="T15" fmla="*/ 154 h 155"/>
                <a:gd name="T16" fmla="*/ 0 w 20"/>
                <a:gd name="T17" fmla="*/ 154 h 155"/>
                <a:gd name="T18" fmla="*/ 0 w 20"/>
                <a:gd name="T19" fmla="*/ 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55">
                  <a:moveTo>
                    <a:pt x="0" y="0"/>
                  </a:moveTo>
                  <a:lnTo>
                    <a:pt x="19" y="0"/>
                  </a:lnTo>
                  <a:lnTo>
                    <a:pt x="19" y="22"/>
                  </a:lnTo>
                  <a:lnTo>
                    <a:pt x="0" y="22"/>
                  </a:lnTo>
                  <a:lnTo>
                    <a:pt x="0" y="0"/>
                  </a:lnTo>
                  <a:close/>
                  <a:moveTo>
                    <a:pt x="0" y="41"/>
                  </a:moveTo>
                  <a:lnTo>
                    <a:pt x="19" y="41"/>
                  </a:lnTo>
                  <a:lnTo>
                    <a:pt x="19" y="154"/>
                  </a:lnTo>
                  <a:lnTo>
                    <a:pt x="0" y="15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5" name="Freeform 363"/>
            <p:cNvSpPr>
              <a:spLocks noChangeArrowheads="1"/>
            </p:cNvSpPr>
            <p:nvPr/>
          </p:nvSpPr>
          <p:spPr bwMode="auto">
            <a:xfrm>
              <a:off x="2369165" y="4298421"/>
              <a:ext cx="46316" cy="64844"/>
            </a:xfrm>
            <a:custGeom>
              <a:avLst/>
              <a:gdLst>
                <a:gd name="T0" fmla="*/ 0 w 110"/>
                <a:gd name="T1" fmla="*/ 0 h 155"/>
                <a:gd name="T2" fmla="*/ 0 w 110"/>
                <a:gd name="T3" fmla="*/ 0 h 155"/>
                <a:gd name="T4" fmla="*/ 51 w 110"/>
                <a:gd name="T5" fmla="*/ 0 h 155"/>
                <a:gd name="T6" fmla="*/ 56 w 110"/>
                <a:gd name="T7" fmla="*/ 0 h 155"/>
                <a:gd name="T8" fmla="*/ 89 w 110"/>
                <a:gd name="T9" fmla="*/ 6 h 155"/>
                <a:gd name="T10" fmla="*/ 109 w 110"/>
                <a:gd name="T11" fmla="*/ 44 h 155"/>
                <a:gd name="T12" fmla="*/ 89 w 110"/>
                <a:gd name="T13" fmla="*/ 83 h 155"/>
                <a:gd name="T14" fmla="*/ 52 w 110"/>
                <a:gd name="T15" fmla="*/ 89 h 155"/>
                <a:gd name="T16" fmla="*/ 21 w 110"/>
                <a:gd name="T17" fmla="*/ 89 h 155"/>
                <a:gd name="T18" fmla="*/ 21 w 110"/>
                <a:gd name="T19" fmla="*/ 154 h 155"/>
                <a:gd name="T20" fmla="*/ 0 w 110"/>
                <a:gd name="T21" fmla="*/ 154 h 155"/>
                <a:gd name="T22" fmla="*/ 0 w 110"/>
                <a:gd name="T23" fmla="*/ 0 h 155"/>
                <a:gd name="T24" fmla="*/ 55 w 110"/>
                <a:gd name="T25" fmla="*/ 70 h 155"/>
                <a:gd name="T26" fmla="*/ 55 w 110"/>
                <a:gd name="T27" fmla="*/ 70 h 155"/>
                <a:gd name="T28" fmla="*/ 88 w 110"/>
                <a:gd name="T29" fmla="*/ 44 h 155"/>
                <a:gd name="T30" fmla="*/ 57 w 110"/>
                <a:gd name="T31" fmla="*/ 18 h 155"/>
                <a:gd name="T32" fmla="*/ 21 w 110"/>
                <a:gd name="T33" fmla="*/ 18 h 155"/>
                <a:gd name="T34" fmla="*/ 21 w 110"/>
                <a:gd name="T35" fmla="*/ 70 h 155"/>
                <a:gd name="T36" fmla="*/ 55 w 110"/>
                <a:gd name="T3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155">
                  <a:moveTo>
                    <a:pt x="0" y="0"/>
                  </a:moveTo>
                  <a:lnTo>
                    <a:pt x="0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4" y="0"/>
                    <a:pt x="56" y="0"/>
                  </a:cubicBezTo>
                  <a:cubicBezTo>
                    <a:pt x="68" y="0"/>
                    <a:pt x="80" y="1"/>
                    <a:pt x="89" y="6"/>
                  </a:cubicBezTo>
                  <a:cubicBezTo>
                    <a:pt x="102" y="12"/>
                    <a:pt x="109" y="26"/>
                    <a:pt x="109" y="44"/>
                  </a:cubicBezTo>
                  <a:cubicBezTo>
                    <a:pt x="109" y="61"/>
                    <a:pt x="102" y="75"/>
                    <a:pt x="89" y="83"/>
                  </a:cubicBezTo>
                  <a:cubicBezTo>
                    <a:pt x="80" y="88"/>
                    <a:pt x="67" y="89"/>
                    <a:pt x="52" y="89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0" y="0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cubicBezTo>
                    <a:pt x="78" y="70"/>
                    <a:pt x="88" y="64"/>
                    <a:pt x="88" y="44"/>
                  </a:cubicBezTo>
                  <a:cubicBezTo>
                    <a:pt x="88" y="26"/>
                    <a:pt x="78" y="18"/>
                    <a:pt x="57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70"/>
                    <a:pt x="21" y="70"/>
                    <a:pt x="21" y="70"/>
                  </a:cubicBezTo>
                  <a:lnTo>
                    <a:pt x="55" y="70"/>
                  </a:ln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6" name="Freeform 364"/>
            <p:cNvSpPr>
              <a:spLocks noChangeArrowheads="1"/>
            </p:cNvSpPr>
            <p:nvPr/>
          </p:nvSpPr>
          <p:spPr bwMode="auto">
            <a:xfrm>
              <a:off x="2419186" y="4315095"/>
              <a:ext cx="44464" cy="50022"/>
            </a:xfrm>
            <a:custGeom>
              <a:avLst/>
              <a:gdLst>
                <a:gd name="T0" fmla="*/ 37 w 108"/>
                <a:gd name="T1" fmla="*/ 119 h 120"/>
                <a:gd name="T2" fmla="*/ 37 w 108"/>
                <a:gd name="T3" fmla="*/ 119 h 120"/>
                <a:gd name="T4" fmla="*/ 0 w 108"/>
                <a:gd name="T5" fmla="*/ 86 h 120"/>
                <a:gd name="T6" fmla="*/ 39 w 108"/>
                <a:gd name="T7" fmla="*/ 50 h 120"/>
                <a:gd name="T8" fmla="*/ 70 w 108"/>
                <a:gd name="T9" fmla="*/ 46 h 120"/>
                <a:gd name="T10" fmla="*/ 75 w 108"/>
                <a:gd name="T11" fmla="*/ 33 h 120"/>
                <a:gd name="T12" fmla="*/ 50 w 108"/>
                <a:gd name="T13" fmla="*/ 17 h 120"/>
                <a:gd name="T14" fmla="*/ 23 w 108"/>
                <a:gd name="T15" fmla="*/ 38 h 120"/>
                <a:gd name="T16" fmla="*/ 6 w 108"/>
                <a:gd name="T17" fmla="*/ 38 h 120"/>
                <a:gd name="T18" fmla="*/ 6 w 108"/>
                <a:gd name="T19" fmla="*/ 37 h 120"/>
                <a:gd name="T20" fmla="*/ 50 w 108"/>
                <a:gd name="T21" fmla="*/ 0 h 120"/>
                <a:gd name="T22" fmla="*/ 94 w 108"/>
                <a:gd name="T23" fmla="*/ 35 h 120"/>
                <a:gd name="T24" fmla="*/ 94 w 108"/>
                <a:gd name="T25" fmla="*/ 91 h 120"/>
                <a:gd name="T26" fmla="*/ 101 w 108"/>
                <a:gd name="T27" fmla="*/ 102 h 120"/>
                <a:gd name="T28" fmla="*/ 107 w 108"/>
                <a:gd name="T29" fmla="*/ 101 h 120"/>
                <a:gd name="T30" fmla="*/ 107 w 108"/>
                <a:gd name="T31" fmla="*/ 116 h 120"/>
                <a:gd name="T32" fmla="*/ 95 w 108"/>
                <a:gd name="T33" fmla="*/ 118 h 120"/>
                <a:gd name="T34" fmla="*/ 76 w 108"/>
                <a:gd name="T35" fmla="*/ 101 h 120"/>
                <a:gd name="T36" fmla="*/ 76 w 108"/>
                <a:gd name="T37" fmla="*/ 100 h 120"/>
                <a:gd name="T38" fmla="*/ 37 w 108"/>
                <a:gd name="T39" fmla="*/ 119 h 120"/>
                <a:gd name="T40" fmla="*/ 40 w 108"/>
                <a:gd name="T41" fmla="*/ 66 h 120"/>
                <a:gd name="T42" fmla="*/ 40 w 108"/>
                <a:gd name="T43" fmla="*/ 66 h 120"/>
                <a:gd name="T44" fmla="*/ 20 w 108"/>
                <a:gd name="T45" fmla="*/ 86 h 120"/>
                <a:gd name="T46" fmla="*/ 40 w 108"/>
                <a:gd name="T47" fmla="*/ 102 h 120"/>
                <a:gd name="T48" fmla="*/ 75 w 108"/>
                <a:gd name="T49" fmla="*/ 75 h 120"/>
                <a:gd name="T50" fmla="*/ 75 w 108"/>
                <a:gd name="T51" fmla="*/ 58 h 120"/>
                <a:gd name="T52" fmla="*/ 40 w 108"/>
                <a:gd name="T53" fmla="*/ 6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120">
                  <a:moveTo>
                    <a:pt x="37" y="119"/>
                  </a:moveTo>
                  <a:lnTo>
                    <a:pt x="37" y="119"/>
                  </a:lnTo>
                  <a:cubicBezTo>
                    <a:pt x="14" y="119"/>
                    <a:pt x="0" y="106"/>
                    <a:pt x="0" y="86"/>
                  </a:cubicBezTo>
                  <a:cubicBezTo>
                    <a:pt x="0" y="65"/>
                    <a:pt x="14" y="53"/>
                    <a:pt x="39" y="50"/>
                  </a:cubicBezTo>
                  <a:cubicBezTo>
                    <a:pt x="55" y="48"/>
                    <a:pt x="65" y="48"/>
                    <a:pt x="70" y="46"/>
                  </a:cubicBezTo>
                  <a:cubicBezTo>
                    <a:pt x="75" y="44"/>
                    <a:pt x="75" y="42"/>
                    <a:pt x="75" y="33"/>
                  </a:cubicBezTo>
                  <a:cubicBezTo>
                    <a:pt x="75" y="22"/>
                    <a:pt x="67" y="17"/>
                    <a:pt x="50" y="17"/>
                  </a:cubicBezTo>
                  <a:cubicBezTo>
                    <a:pt x="33" y="17"/>
                    <a:pt x="23" y="24"/>
                    <a:pt x="23" y="38"/>
                  </a:cubicBezTo>
                  <a:cubicBezTo>
                    <a:pt x="6" y="38"/>
                    <a:pt x="6" y="38"/>
                    <a:pt x="6" y="38"/>
                  </a:cubicBezTo>
                  <a:lnTo>
                    <a:pt x="6" y="37"/>
                  </a:lnTo>
                  <a:cubicBezTo>
                    <a:pt x="6" y="14"/>
                    <a:pt x="22" y="0"/>
                    <a:pt x="50" y="0"/>
                  </a:cubicBezTo>
                  <a:cubicBezTo>
                    <a:pt x="81" y="0"/>
                    <a:pt x="94" y="11"/>
                    <a:pt x="94" y="35"/>
                  </a:cubicBezTo>
                  <a:cubicBezTo>
                    <a:pt x="94" y="91"/>
                    <a:pt x="94" y="91"/>
                    <a:pt x="94" y="91"/>
                  </a:cubicBezTo>
                  <a:cubicBezTo>
                    <a:pt x="94" y="98"/>
                    <a:pt x="95" y="102"/>
                    <a:pt x="101" y="102"/>
                  </a:cubicBezTo>
                  <a:cubicBezTo>
                    <a:pt x="102" y="102"/>
                    <a:pt x="105" y="102"/>
                    <a:pt x="107" y="101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102" y="117"/>
                    <a:pt x="99" y="118"/>
                    <a:pt x="95" y="118"/>
                  </a:cubicBezTo>
                  <a:cubicBezTo>
                    <a:pt x="83" y="118"/>
                    <a:pt x="76" y="112"/>
                    <a:pt x="76" y="101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65" y="113"/>
                    <a:pt x="52" y="119"/>
                    <a:pt x="37" y="119"/>
                  </a:cubicBezTo>
                  <a:close/>
                  <a:moveTo>
                    <a:pt x="40" y="66"/>
                  </a:moveTo>
                  <a:lnTo>
                    <a:pt x="40" y="66"/>
                  </a:lnTo>
                  <a:cubicBezTo>
                    <a:pt x="26" y="69"/>
                    <a:pt x="20" y="74"/>
                    <a:pt x="20" y="86"/>
                  </a:cubicBezTo>
                  <a:cubicBezTo>
                    <a:pt x="20" y="96"/>
                    <a:pt x="27" y="102"/>
                    <a:pt x="40" y="102"/>
                  </a:cubicBezTo>
                  <a:cubicBezTo>
                    <a:pt x="61" y="102"/>
                    <a:pt x="75" y="91"/>
                    <a:pt x="75" y="75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65" y="64"/>
                    <a:pt x="52" y="64"/>
                    <a:pt x="40" y="66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7" name="Freeform 365"/>
            <p:cNvSpPr>
              <a:spLocks noChangeArrowheads="1"/>
            </p:cNvSpPr>
            <p:nvPr/>
          </p:nvSpPr>
          <p:spPr bwMode="auto">
            <a:xfrm>
              <a:off x="2467356" y="4298421"/>
              <a:ext cx="44464" cy="66696"/>
            </a:xfrm>
            <a:custGeom>
              <a:avLst/>
              <a:gdLst>
                <a:gd name="T0" fmla="*/ 103 w 104"/>
                <a:gd name="T1" fmla="*/ 154 h 158"/>
                <a:gd name="T2" fmla="*/ 103 w 104"/>
                <a:gd name="T3" fmla="*/ 154 h 158"/>
                <a:gd name="T4" fmla="*/ 85 w 104"/>
                <a:gd name="T5" fmla="*/ 154 h 158"/>
                <a:gd name="T6" fmla="*/ 85 w 104"/>
                <a:gd name="T7" fmla="*/ 139 h 158"/>
                <a:gd name="T8" fmla="*/ 49 w 104"/>
                <a:gd name="T9" fmla="*/ 157 h 158"/>
                <a:gd name="T10" fmla="*/ 0 w 104"/>
                <a:gd name="T11" fmla="*/ 98 h 158"/>
                <a:gd name="T12" fmla="*/ 49 w 104"/>
                <a:gd name="T13" fmla="*/ 38 h 158"/>
                <a:gd name="T14" fmla="*/ 85 w 104"/>
                <a:gd name="T15" fmla="*/ 56 h 158"/>
                <a:gd name="T16" fmla="*/ 85 w 104"/>
                <a:gd name="T17" fmla="*/ 0 h 158"/>
                <a:gd name="T18" fmla="*/ 103 w 104"/>
                <a:gd name="T19" fmla="*/ 0 h 158"/>
                <a:gd name="T20" fmla="*/ 103 w 104"/>
                <a:gd name="T21" fmla="*/ 154 h 158"/>
                <a:gd name="T22" fmla="*/ 52 w 104"/>
                <a:gd name="T23" fmla="*/ 55 h 158"/>
                <a:gd name="T24" fmla="*/ 52 w 104"/>
                <a:gd name="T25" fmla="*/ 55 h 158"/>
                <a:gd name="T26" fmla="*/ 20 w 104"/>
                <a:gd name="T27" fmla="*/ 100 h 158"/>
                <a:gd name="T28" fmla="*/ 53 w 104"/>
                <a:gd name="T29" fmla="*/ 140 h 158"/>
                <a:gd name="T30" fmla="*/ 85 w 104"/>
                <a:gd name="T31" fmla="*/ 96 h 158"/>
                <a:gd name="T32" fmla="*/ 52 w 104"/>
                <a:gd name="T33" fmla="*/ 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58">
                  <a:moveTo>
                    <a:pt x="103" y="154"/>
                  </a:moveTo>
                  <a:lnTo>
                    <a:pt x="103" y="154"/>
                  </a:lnTo>
                  <a:cubicBezTo>
                    <a:pt x="85" y="154"/>
                    <a:pt x="85" y="154"/>
                    <a:pt x="85" y="154"/>
                  </a:cubicBezTo>
                  <a:cubicBezTo>
                    <a:pt x="85" y="139"/>
                    <a:pt x="85" y="139"/>
                    <a:pt x="85" y="139"/>
                  </a:cubicBezTo>
                  <a:cubicBezTo>
                    <a:pt x="75" y="151"/>
                    <a:pt x="64" y="157"/>
                    <a:pt x="49" y="157"/>
                  </a:cubicBezTo>
                  <a:cubicBezTo>
                    <a:pt x="20" y="157"/>
                    <a:pt x="0" y="134"/>
                    <a:pt x="0" y="98"/>
                  </a:cubicBezTo>
                  <a:cubicBezTo>
                    <a:pt x="0" y="61"/>
                    <a:pt x="20" y="38"/>
                    <a:pt x="49" y="38"/>
                  </a:cubicBezTo>
                  <a:cubicBezTo>
                    <a:pt x="65" y="38"/>
                    <a:pt x="76" y="43"/>
                    <a:pt x="85" y="56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154"/>
                  </a:ln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31" y="55"/>
                    <a:pt x="20" y="70"/>
                    <a:pt x="20" y="100"/>
                  </a:cubicBezTo>
                  <a:cubicBezTo>
                    <a:pt x="20" y="125"/>
                    <a:pt x="32" y="140"/>
                    <a:pt x="53" y="140"/>
                  </a:cubicBezTo>
                  <a:cubicBezTo>
                    <a:pt x="73" y="140"/>
                    <a:pt x="85" y="125"/>
                    <a:pt x="85" y="96"/>
                  </a:cubicBezTo>
                  <a:cubicBezTo>
                    <a:pt x="85" y="69"/>
                    <a:pt x="74" y="55"/>
                    <a:pt x="52" y="55"/>
                  </a:cubicBezTo>
                  <a:close/>
                </a:path>
              </a:pathLst>
            </a:custGeom>
            <a:solidFill>
              <a:srgbClr val="95A0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0" name="TextBox 3641"/>
          <p:cNvSpPr txBox="1">
            <a:spLocks noChangeArrowheads="1"/>
          </p:cNvSpPr>
          <p:nvPr/>
        </p:nvSpPr>
        <p:spPr bwMode="auto">
          <a:xfrm>
            <a:off x="457200" y="914400"/>
            <a:ext cx="872034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dirty="0" smtClean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262963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9</Words>
  <Application>Microsoft Macintosh PowerPoint</Application>
  <PresentationFormat>Custom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Farm</dc:creator>
  <cp:lastModifiedBy>Dave Cole</cp:lastModifiedBy>
  <cp:revision>7</cp:revision>
  <cp:lastPrinted>1601-01-01T00:00:00Z</cp:lastPrinted>
  <dcterms:created xsi:type="dcterms:W3CDTF">2016-04-22T21:16:18Z</dcterms:created>
  <dcterms:modified xsi:type="dcterms:W3CDTF">2016-04-26T15:18:03Z</dcterms:modified>
</cp:coreProperties>
</file>