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8" r:id="rId3"/>
    <p:sldId id="256" r:id="rId4"/>
    <p:sldId id="257" r:id="rId5"/>
  </p:sldIdLst>
  <p:sldSz cx="9144000" cy="5486400"/>
  <p:notesSz cx="7772400" cy="10058400"/>
  <p:defaultTextStyle>
    <a:defPPr>
      <a:defRPr lang="en-GB"/>
    </a:defPPr>
    <a:lvl1pPr algn="l" defTabSz="37915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16128" indent="-236972" algn="l" defTabSz="37915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47890" indent="-189578" algn="l" defTabSz="37915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27046" indent="-189578" algn="l" defTabSz="37915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706202" indent="-189578" algn="l" defTabSz="37915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895780" algn="l" defTabSz="7583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74936" algn="l" defTabSz="7583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54092" algn="l" defTabSz="7583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33248" algn="l" defTabSz="7583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8" userDrawn="1">
          <p15:clr>
            <a:srgbClr val="A4A3A4"/>
          </p15:clr>
        </p15:guide>
        <p15:guide id="2" pos="2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D35F"/>
    <a:srgbClr val="007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40"/>
    <p:restoredTop sz="94651"/>
  </p:normalViewPr>
  <p:slideViewPr>
    <p:cSldViewPr>
      <p:cViewPr varScale="1">
        <p:scale>
          <a:sx n="179" d="100"/>
          <a:sy n="179" d="100"/>
        </p:scale>
        <p:origin x="656" y="184"/>
      </p:cViewPr>
      <p:guideLst>
        <p:guide orient="horz" pos="1568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44538" y="763588"/>
            <a:ext cx="6281737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79E54044-BD42-D243-BD0B-B433DDADC9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422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7915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995" kern="1200">
        <a:solidFill>
          <a:srgbClr val="000000"/>
        </a:solidFill>
        <a:latin typeface="Times New Roman" charset="0"/>
        <a:ea typeface="+mn-ea"/>
        <a:cs typeface="+mn-cs"/>
      </a:defRPr>
    </a:lvl1pPr>
    <a:lvl2pPr marL="616128" indent="-236972" algn="l" defTabSz="37915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995" kern="1200">
        <a:solidFill>
          <a:srgbClr val="000000"/>
        </a:solidFill>
        <a:latin typeface="Times New Roman" charset="0"/>
        <a:ea typeface="+mn-ea"/>
        <a:cs typeface="+mn-cs"/>
      </a:defRPr>
    </a:lvl2pPr>
    <a:lvl3pPr marL="947890" indent="-189578" algn="l" defTabSz="37915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995" kern="1200">
        <a:solidFill>
          <a:srgbClr val="000000"/>
        </a:solidFill>
        <a:latin typeface="Times New Roman" charset="0"/>
        <a:ea typeface="+mn-ea"/>
        <a:cs typeface="+mn-cs"/>
      </a:defRPr>
    </a:lvl3pPr>
    <a:lvl4pPr marL="1327046" indent="-189578" algn="l" defTabSz="37915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995" kern="1200">
        <a:solidFill>
          <a:srgbClr val="000000"/>
        </a:solidFill>
        <a:latin typeface="Times New Roman" charset="0"/>
        <a:ea typeface="+mn-ea"/>
        <a:cs typeface="+mn-cs"/>
      </a:defRPr>
    </a:lvl4pPr>
    <a:lvl5pPr marL="1706202" indent="-189578" algn="l" defTabSz="37915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995" kern="1200">
        <a:solidFill>
          <a:srgbClr val="000000"/>
        </a:solidFill>
        <a:latin typeface="Times New Roman" charset="0"/>
        <a:ea typeface="+mn-ea"/>
        <a:cs typeface="+mn-cs"/>
      </a:defRPr>
    </a:lvl5pPr>
    <a:lvl6pPr marL="1895780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6pPr>
    <a:lvl7pPr marL="2274936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7pPr>
    <a:lvl8pPr marL="2654092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8pPr>
    <a:lvl9pPr marL="3033248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C3A45C-2346-DA4F-9DA8-8AF4DC6FA3F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42950" y="763588"/>
            <a:ext cx="62865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89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C3A45C-2346-DA4F-9DA8-8AF4DC6FA3F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42950" y="763588"/>
            <a:ext cx="62865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78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C3A45C-2346-DA4F-9DA8-8AF4DC6FA3F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42950" y="763588"/>
            <a:ext cx="62865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39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0F6B-8679-2D40-A9D4-BE1B953FF3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09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AE8B-33B7-934C-8498-EE3FB7ECB3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1A4-26A4-544C-AA1C-1553FD0AC4B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84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2311-3328-5845-A20E-DAE29AC76B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0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BFC5-6410-3141-8DAB-E230F6ED45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27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7665-7685-8745-BBE9-6C27C97FDA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0650-C334-0346-9963-0184A59CE1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09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548-6851-D940-82E2-5F0451141A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54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0C0-2A4D-C849-A464-2F912131EA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3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60D-2974-0445-BBA8-32F3C2243F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67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9D6-7142-B44E-8B6B-43775A665A2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88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FBEA-4E8A-0C40-8AEB-B54A36EBA8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59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366"/>
          <p:cNvGrpSpPr/>
          <p:nvPr/>
        </p:nvGrpSpPr>
        <p:grpSpPr>
          <a:xfrm>
            <a:off x="3158406" y="1910318"/>
            <a:ext cx="227879" cy="266786"/>
            <a:chOff x="3158406" y="1910318"/>
            <a:chExt cx="227879" cy="266786"/>
          </a:xfrm>
          <a:solidFill>
            <a:srgbClr val="02D35F"/>
          </a:solidFill>
        </p:grpSpPr>
        <p:sp>
          <p:nvSpPr>
            <p:cNvPr id="33" name="Freeform 31"/>
            <p:cNvSpPr>
              <a:spLocks noChangeArrowheads="1"/>
            </p:cNvSpPr>
            <p:nvPr/>
          </p:nvSpPr>
          <p:spPr bwMode="auto">
            <a:xfrm>
              <a:off x="3158406" y="1910318"/>
              <a:ext cx="227879" cy="266786"/>
            </a:xfrm>
            <a:custGeom>
              <a:avLst/>
              <a:gdLst>
                <a:gd name="T0" fmla="*/ 98 w 542"/>
                <a:gd name="T1" fmla="*/ 633 h 634"/>
                <a:gd name="T2" fmla="*/ 98 w 542"/>
                <a:gd name="T3" fmla="*/ 633 h 634"/>
                <a:gd name="T4" fmla="*/ 445 w 542"/>
                <a:gd name="T5" fmla="*/ 633 h 634"/>
                <a:gd name="T6" fmla="*/ 526 w 542"/>
                <a:gd name="T7" fmla="*/ 584 h 634"/>
                <a:gd name="T8" fmla="*/ 522 w 542"/>
                <a:gd name="T9" fmla="*/ 490 h 634"/>
                <a:gd name="T10" fmla="*/ 397 w 542"/>
                <a:gd name="T11" fmla="*/ 297 h 634"/>
                <a:gd name="T12" fmla="*/ 371 w 542"/>
                <a:gd name="T13" fmla="*/ 212 h 634"/>
                <a:gd name="T14" fmla="*/ 371 w 542"/>
                <a:gd name="T15" fmla="*/ 109 h 634"/>
                <a:gd name="T16" fmla="*/ 386 w 542"/>
                <a:gd name="T17" fmla="*/ 54 h 634"/>
                <a:gd name="T18" fmla="*/ 386 w 542"/>
                <a:gd name="T19" fmla="*/ 18 h 634"/>
                <a:gd name="T20" fmla="*/ 355 w 542"/>
                <a:gd name="T21" fmla="*/ 0 h 634"/>
                <a:gd name="T22" fmla="*/ 186 w 542"/>
                <a:gd name="T23" fmla="*/ 0 h 634"/>
                <a:gd name="T24" fmla="*/ 155 w 542"/>
                <a:gd name="T25" fmla="*/ 18 h 634"/>
                <a:gd name="T26" fmla="*/ 155 w 542"/>
                <a:gd name="T27" fmla="*/ 54 h 634"/>
                <a:gd name="T28" fmla="*/ 171 w 542"/>
                <a:gd name="T29" fmla="*/ 109 h 634"/>
                <a:gd name="T30" fmla="*/ 171 w 542"/>
                <a:gd name="T31" fmla="*/ 212 h 634"/>
                <a:gd name="T32" fmla="*/ 146 w 542"/>
                <a:gd name="T33" fmla="*/ 297 h 634"/>
                <a:gd name="T34" fmla="*/ 21 w 542"/>
                <a:gd name="T35" fmla="*/ 490 h 634"/>
                <a:gd name="T36" fmla="*/ 17 w 542"/>
                <a:gd name="T37" fmla="*/ 584 h 634"/>
                <a:gd name="T38" fmla="*/ 98 w 542"/>
                <a:gd name="T39" fmla="*/ 633 h 634"/>
                <a:gd name="T40" fmla="*/ 45 w 542"/>
                <a:gd name="T41" fmla="*/ 506 h 634"/>
                <a:gd name="T42" fmla="*/ 45 w 542"/>
                <a:gd name="T43" fmla="*/ 506 h 634"/>
                <a:gd name="T44" fmla="*/ 170 w 542"/>
                <a:gd name="T45" fmla="*/ 313 h 634"/>
                <a:gd name="T46" fmla="*/ 200 w 542"/>
                <a:gd name="T47" fmla="*/ 212 h 634"/>
                <a:gd name="T48" fmla="*/ 200 w 542"/>
                <a:gd name="T49" fmla="*/ 109 h 634"/>
                <a:gd name="T50" fmla="*/ 180 w 542"/>
                <a:gd name="T51" fmla="*/ 39 h 634"/>
                <a:gd name="T52" fmla="*/ 180 w 542"/>
                <a:gd name="T53" fmla="*/ 32 h 634"/>
                <a:gd name="T54" fmla="*/ 186 w 542"/>
                <a:gd name="T55" fmla="*/ 29 h 634"/>
                <a:gd name="T56" fmla="*/ 355 w 542"/>
                <a:gd name="T57" fmla="*/ 29 h 634"/>
                <a:gd name="T58" fmla="*/ 361 w 542"/>
                <a:gd name="T59" fmla="*/ 32 h 634"/>
                <a:gd name="T60" fmla="*/ 361 w 542"/>
                <a:gd name="T61" fmla="*/ 39 h 634"/>
                <a:gd name="T62" fmla="*/ 343 w 542"/>
                <a:gd name="T63" fmla="*/ 109 h 634"/>
                <a:gd name="T64" fmla="*/ 343 w 542"/>
                <a:gd name="T65" fmla="*/ 212 h 634"/>
                <a:gd name="T66" fmla="*/ 373 w 542"/>
                <a:gd name="T67" fmla="*/ 313 h 634"/>
                <a:gd name="T68" fmla="*/ 498 w 542"/>
                <a:gd name="T69" fmla="*/ 506 h 634"/>
                <a:gd name="T70" fmla="*/ 500 w 542"/>
                <a:gd name="T71" fmla="*/ 570 h 634"/>
                <a:gd name="T72" fmla="*/ 445 w 542"/>
                <a:gd name="T73" fmla="*/ 604 h 634"/>
                <a:gd name="T74" fmla="*/ 98 w 542"/>
                <a:gd name="T75" fmla="*/ 604 h 634"/>
                <a:gd name="T76" fmla="*/ 42 w 542"/>
                <a:gd name="T77" fmla="*/ 570 h 634"/>
                <a:gd name="T78" fmla="*/ 45 w 542"/>
                <a:gd name="T79" fmla="*/ 50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2" h="634">
                  <a:moveTo>
                    <a:pt x="98" y="633"/>
                  </a:moveTo>
                  <a:lnTo>
                    <a:pt x="98" y="633"/>
                  </a:lnTo>
                  <a:cubicBezTo>
                    <a:pt x="445" y="633"/>
                    <a:pt x="445" y="633"/>
                    <a:pt x="445" y="633"/>
                  </a:cubicBezTo>
                  <a:cubicBezTo>
                    <a:pt x="479" y="633"/>
                    <a:pt x="509" y="614"/>
                    <a:pt x="526" y="584"/>
                  </a:cubicBezTo>
                  <a:cubicBezTo>
                    <a:pt x="541" y="554"/>
                    <a:pt x="540" y="518"/>
                    <a:pt x="522" y="490"/>
                  </a:cubicBezTo>
                  <a:cubicBezTo>
                    <a:pt x="397" y="297"/>
                    <a:pt x="397" y="297"/>
                    <a:pt x="397" y="297"/>
                  </a:cubicBezTo>
                  <a:cubicBezTo>
                    <a:pt x="380" y="272"/>
                    <a:pt x="371" y="242"/>
                    <a:pt x="371" y="212"/>
                  </a:cubicBezTo>
                  <a:cubicBezTo>
                    <a:pt x="371" y="109"/>
                    <a:pt x="371" y="109"/>
                    <a:pt x="371" y="109"/>
                  </a:cubicBezTo>
                  <a:cubicBezTo>
                    <a:pt x="371" y="91"/>
                    <a:pt x="377" y="70"/>
                    <a:pt x="386" y="54"/>
                  </a:cubicBezTo>
                  <a:cubicBezTo>
                    <a:pt x="393" y="42"/>
                    <a:pt x="393" y="29"/>
                    <a:pt x="386" y="18"/>
                  </a:cubicBezTo>
                  <a:cubicBezTo>
                    <a:pt x="380" y="7"/>
                    <a:pt x="369" y="0"/>
                    <a:pt x="355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4" y="0"/>
                    <a:pt x="163" y="7"/>
                    <a:pt x="155" y="18"/>
                  </a:cubicBezTo>
                  <a:cubicBezTo>
                    <a:pt x="149" y="29"/>
                    <a:pt x="149" y="42"/>
                    <a:pt x="155" y="54"/>
                  </a:cubicBezTo>
                  <a:cubicBezTo>
                    <a:pt x="166" y="70"/>
                    <a:pt x="171" y="91"/>
                    <a:pt x="171" y="109"/>
                  </a:cubicBezTo>
                  <a:cubicBezTo>
                    <a:pt x="171" y="212"/>
                    <a:pt x="171" y="212"/>
                    <a:pt x="171" y="212"/>
                  </a:cubicBezTo>
                  <a:cubicBezTo>
                    <a:pt x="171" y="242"/>
                    <a:pt x="163" y="272"/>
                    <a:pt x="146" y="297"/>
                  </a:cubicBezTo>
                  <a:cubicBezTo>
                    <a:pt x="21" y="490"/>
                    <a:pt x="21" y="490"/>
                    <a:pt x="21" y="490"/>
                  </a:cubicBezTo>
                  <a:cubicBezTo>
                    <a:pt x="2" y="518"/>
                    <a:pt x="0" y="554"/>
                    <a:pt x="17" y="584"/>
                  </a:cubicBezTo>
                  <a:cubicBezTo>
                    <a:pt x="33" y="614"/>
                    <a:pt x="64" y="633"/>
                    <a:pt x="98" y="633"/>
                  </a:cubicBezTo>
                  <a:close/>
                  <a:moveTo>
                    <a:pt x="45" y="506"/>
                  </a:moveTo>
                  <a:lnTo>
                    <a:pt x="45" y="506"/>
                  </a:lnTo>
                  <a:cubicBezTo>
                    <a:pt x="170" y="313"/>
                    <a:pt x="170" y="313"/>
                    <a:pt x="170" y="313"/>
                  </a:cubicBezTo>
                  <a:cubicBezTo>
                    <a:pt x="190" y="283"/>
                    <a:pt x="200" y="249"/>
                    <a:pt x="200" y="212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0" y="86"/>
                    <a:pt x="193" y="60"/>
                    <a:pt x="180" y="39"/>
                  </a:cubicBezTo>
                  <a:cubicBezTo>
                    <a:pt x="178" y="36"/>
                    <a:pt x="179" y="33"/>
                    <a:pt x="180" y="32"/>
                  </a:cubicBezTo>
                  <a:cubicBezTo>
                    <a:pt x="181" y="31"/>
                    <a:pt x="182" y="29"/>
                    <a:pt x="186" y="29"/>
                  </a:cubicBezTo>
                  <a:cubicBezTo>
                    <a:pt x="355" y="29"/>
                    <a:pt x="355" y="29"/>
                    <a:pt x="355" y="29"/>
                  </a:cubicBezTo>
                  <a:cubicBezTo>
                    <a:pt x="359" y="29"/>
                    <a:pt x="361" y="31"/>
                    <a:pt x="361" y="32"/>
                  </a:cubicBezTo>
                  <a:cubicBezTo>
                    <a:pt x="362" y="33"/>
                    <a:pt x="363" y="36"/>
                    <a:pt x="361" y="39"/>
                  </a:cubicBezTo>
                  <a:cubicBezTo>
                    <a:pt x="350" y="60"/>
                    <a:pt x="343" y="86"/>
                    <a:pt x="343" y="109"/>
                  </a:cubicBezTo>
                  <a:cubicBezTo>
                    <a:pt x="343" y="212"/>
                    <a:pt x="343" y="212"/>
                    <a:pt x="343" y="212"/>
                  </a:cubicBezTo>
                  <a:cubicBezTo>
                    <a:pt x="343" y="249"/>
                    <a:pt x="353" y="283"/>
                    <a:pt x="373" y="313"/>
                  </a:cubicBezTo>
                  <a:cubicBezTo>
                    <a:pt x="498" y="506"/>
                    <a:pt x="498" y="506"/>
                    <a:pt x="498" y="506"/>
                  </a:cubicBezTo>
                  <a:cubicBezTo>
                    <a:pt x="510" y="525"/>
                    <a:pt x="511" y="549"/>
                    <a:pt x="500" y="570"/>
                  </a:cubicBezTo>
                  <a:cubicBezTo>
                    <a:pt x="489" y="591"/>
                    <a:pt x="469" y="604"/>
                    <a:pt x="445" y="604"/>
                  </a:cubicBezTo>
                  <a:cubicBezTo>
                    <a:pt x="98" y="604"/>
                    <a:pt x="98" y="604"/>
                    <a:pt x="98" y="604"/>
                  </a:cubicBezTo>
                  <a:cubicBezTo>
                    <a:pt x="74" y="604"/>
                    <a:pt x="53" y="591"/>
                    <a:pt x="42" y="570"/>
                  </a:cubicBezTo>
                  <a:cubicBezTo>
                    <a:pt x="30" y="549"/>
                    <a:pt x="31" y="525"/>
                    <a:pt x="45" y="50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 noChangeArrowheads="1"/>
            </p:cNvSpPr>
            <p:nvPr/>
          </p:nvSpPr>
          <p:spPr bwMode="auto">
            <a:xfrm>
              <a:off x="3184343" y="2058532"/>
              <a:ext cx="176004" cy="94486"/>
            </a:xfrm>
            <a:custGeom>
              <a:avLst/>
              <a:gdLst>
                <a:gd name="T0" fmla="*/ 34 w 419"/>
                <a:gd name="T1" fmla="*/ 222 h 223"/>
                <a:gd name="T2" fmla="*/ 34 w 419"/>
                <a:gd name="T3" fmla="*/ 222 h 223"/>
                <a:gd name="T4" fmla="*/ 384 w 419"/>
                <a:gd name="T5" fmla="*/ 222 h 223"/>
                <a:gd name="T6" fmla="*/ 413 w 419"/>
                <a:gd name="T7" fmla="*/ 205 h 223"/>
                <a:gd name="T8" fmla="*/ 412 w 419"/>
                <a:gd name="T9" fmla="*/ 171 h 223"/>
                <a:gd name="T10" fmla="*/ 320 w 419"/>
                <a:gd name="T11" fmla="*/ 30 h 223"/>
                <a:gd name="T12" fmla="*/ 291 w 419"/>
                <a:gd name="T13" fmla="*/ 13 h 223"/>
                <a:gd name="T14" fmla="*/ 287 w 419"/>
                <a:gd name="T15" fmla="*/ 14 h 223"/>
                <a:gd name="T16" fmla="*/ 277 w 419"/>
                <a:gd name="T17" fmla="*/ 15 h 223"/>
                <a:gd name="T18" fmla="*/ 257 w 419"/>
                <a:gd name="T19" fmla="*/ 16 h 223"/>
                <a:gd name="T20" fmla="*/ 216 w 419"/>
                <a:gd name="T21" fmla="*/ 11 h 223"/>
                <a:gd name="T22" fmla="*/ 128 w 419"/>
                <a:gd name="T23" fmla="*/ 7 h 223"/>
                <a:gd name="T24" fmla="*/ 99 w 419"/>
                <a:gd name="T25" fmla="*/ 27 h 223"/>
                <a:gd name="T26" fmla="*/ 6 w 419"/>
                <a:gd name="T27" fmla="*/ 171 h 223"/>
                <a:gd name="T28" fmla="*/ 5 w 419"/>
                <a:gd name="T29" fmla="*/ 205 h 223"/>
                <a:gd name="T30" fmla="*/ 34 w 419"/>
                <a:gd name="T31" fmla="*/ 222 h 223"/>
                <a:gd name="T32" fmla="*/ 30 w 419"/>
                <a:gd name="T33" fmla="*/ 187 h 223"/>
                <a:gd name="T34" fmla="*/ 30 w 419"/>
                <a:gd name="T35" fmla="*/ 187 h 223"/>
                <a:gd name="T36" fmla="*/ 123 w 419"/>
                <a:gd name="T37" fmla="*/ 42 h 223"/>
                <a:gd name="T38" fmla="*/ 134 w 419"/>
                <a:gd name="T39" fmla="*/ 35 h 223"/>
                <a:gd name="T40" fmla="*/ 163 w 419"/>
                <a:gd name="T41" fmla="*/ 32 h 223"/>
                <a:gd name="T42" fmla="*/ 210 w 419"/>
                <a:gd name="T43" fmla="*/ 38 h 223"/>
                <a:gd name="T44" fmla="*/ 257 w 419"/>
                <a:gd name="T45" fmla="*/ 45 h 223"/>
                <a:gd name="T46" fmla="*/ 284 w 419"/>
                <a:gd name="T47" fmla="*/ 43 h 223"/>
                <a:gd name="T48" fmla="*/ 291 w 419"/>
                <a:gd name="T49" fmla="*/ 42 h 223"/>
                <a:gd name="T50" fmla="*/ 296 w 419"/>
                <a:gd name="T51" fmla="*/ 44 h 223"/>
                <a:gd name="T52" fmla="*/ 388 w 419"/>
                <a:gd name="T53" fmla="*/ 187 h 223"/>
                <a:gd name="T54" fmla="*/ 388 w 419"/>
                <a:gd name="T55" fmla="*/ 191 h 223"/>
                <a:gd name="T56" fmla="*/ 384 w 419"/>
                <a:gd name="T57" fmla="*/ 193 h 223"/>
                <a:gd name="T58" fmla="*/ 34 w 419"/>
                <a:gd name="T59" fmla="*/ 193 h 223"/>
                <a:gd name="T60" fmla="*/ 30 w 419"/>
                <a:gd name="T61" fmla="*/ 191 h 223"/>
                <a:gd name="T62" fmla="*/ 30 w 419"/>
                <a:gd name="T63" fmla="*/ 18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9" h="223">
                  <a:moveTo>
                    <a:pt x="34" y="222"/>
                  </a:moveTo>
                  <a:lnTo>
                    <a:pt x="34" y="222"/>
                  </a:lnTo>
                  <a:cubicBezTo>
                    <a:pt x="384" y="222"/>
                    <a:pt x="384" y="222"/>
                    <a:pt x="384" y="222"/>
                  </a:cubicBezTo>
                  <a:cubicBezTo>
                    <a:pt x="396" y="222"/>
                    <a:pt x="407" y="215"/>
                    <a:pt x="413" y="205"/>
                  </a:cubicBezTo>
                  <a:cubicBezTo>
                    <a:pt x="418" y="194"/>
                    <a:pt x="418" y="182"/>
                    <a:pt x="412" y="171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14" y="19"/>
                    <a:pt x="302" y="13"/>
                    <a:pt x="291" y="13"/>
                  </a:cubicBezTo>
                  <a:cubicBezTo>
                    <a:pt x="287" y="14"/>
                    <a:pt x="287" y="14"/>
                    <a:pt x="287" y="14"/>
                  </a:cubicBezTo>
                  <a:cubicBezTo>
                    <a:pt x="283" y="14"/>
                    <a:pt x="280" y="14"/>
                    <a:pt x="277" y="15"/>
                  </a:cubicBezTo>
                  <a:cubicBezTo>
                    <a:pt x="273" y="16"/>
                    <a:pt x="270" y="16"/>
                    <a:pt x="257" y="16"/>
                  </a:cubicBezTo>
                  <a:cubicBezTo>
                    <a:pt x="242" y="16"/>
                    <a:pt x="230" y="14"/>
                    <a:pt x="216" y="11"/>
                  </a:cubicBezTo>
                  <a:cubicBezTo>
                    <a:pt x="193" y="5"/>
                    <a:pt x="164" y="0"/>
                    <a:pt x="128" y="7"/>
                  </a:cubicBezTo>
                  <a:cubicBezTo>
                    <a:pt x="116" y="10"/>
                    <a:pt x="106" y="16"/>
                    <a:pt x="99" y="27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0" y="182"/>
                    <a:pt x="0" y="194"/>
                    <a:pt x="5" y="205"/>
                  </a:cubicBezTo>
                  <a:cubicBezTo>
                    <a:pt x="11" y="215"/>
                    <a:pt x="21" y="222"/>
                    <a:pt x="34" y="222"/>
                  </a:cubicBezTo>
                  <a:close/>
                  <a:moveTo>
                    <a:pt x="30" y="187"/>
                  </a:moveTo>
                  <a:lnTo>
                    <a:pt x="30" y="187"/>
                  </a:lnTo>
                  <a:cubicBezTo>
                    <a:pt x="123" y="42"/>
                    <a:pt x="123" y="42"/>
                    <a:pt x="123" y="42"/>
                  </a:cubicBezTo>
                  <a:cubicBezTo>
                    <a:pt x="126" y="38"/>
                    <a:pt x="130" y="36"/>
                    <a:pt x="134" y="35"/>
                  </a:cubicBezTo>
                  <a:cubicBezTo>
                    <a:pt x="144" y="33"/>
                    <a:pt x="154" y="32"/>
                    <a:pt x="163" y="32"/>
                  </a:cubicBezTo>
                  <a:cubicBezTo>
                    <a:pt x="181" y="32"/>
                    <a:pt x="195" y="35"/>
                    <a:pt x="210" y="38"/>
                  </a:cubicBezTo>
                  <a:cubicBezTo>
                    <a:pt x="224" y="41"/>
                    <a:pt x="239" y="45"/>
                    <a:pt x="257" y="45"/>
                  </a:cubicBezTo>
                  <a:cubicBezTo>
                    <a:pt x="272" y="45"/>
                    <a:pt x="277" y="44"/>
                    <a:pt x="284" y="43"/>
                  </a:cubicBezTo>
                  <a:cubicBezTo>
                    <a:pt x="285" y="42"/>
                    <a:pt x="287" y="42"/>
                    <a:pt x="291" y="42"/>
                  </a:cubicBezTo>
                  <a:cubicBezTo>
                    <a:pt x="293" y="42"/>
                    <a:pt x="295" y="43"/>
                    <a:pt x="296" y="44"/>
                  </a:cubicBezTo>
                  <a:cubicBezTo>
                    <a:pt x="388" y="187"/>
                    <a:pt x="388" y="187"/>
                    <a:pt x="388" y="187"/>
                  </a:cubicBezTo>
                  <a:cubicBezTo>
                    <a:pt x="389" y="189"/>
                    <a:pt x="388" y="190"/>
                    <a:pt x="388" y="191"/>
                  </a:cubicBezTo>
                  <a:cubicBezTo>
                    <a:pt x="387" y="192"/>
                    <a:pt x="386" y="193"/>
                    <a:pt x="38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3"/>
                    <a:pt x="31" y="192"/>
                    <a:pt x="30" y="191"/>
                  </a:cubicBezTo>
                  <a:cubicBezTo>
                    <a:pt x="30" y="190"/>
                    <a:pt x="29" y="189"/>
                    <a:pt x="30" y="18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Freeform 33"/>
          <p:cNvSpPr>
            <a:spLocks noChangeArrowheads="1"/>
          </p:cNvSpPr>
          <p:nvPr/>
        </p:nvSpPr>
        <p:spPr bwMode="auto">
          <a:xfrm>
            <a:off x="5733630" y="3859336"/>
            <a:ext cx="276049" cy="194531"/>
          </a:xfrm>
          <a:custGeom>
            <a:avLst/>
            <a:gdLst>
              <a:gd name="T0" fmla="*/ 643 w 655"/>
              <a:gd name="T1" fmla="*/ 302 h 462"/>
              <a:gd name="T2" fmla="*/ 643 w 655"/>
              <a:gd name="T3" fmla="*/ 302 h 462"/>
              <a:gd name="T4" fmla="*/ 471 w 655"/>
              <a:gd name="T5" fmla="*/ 302 h 462"/>
              <a:gd name="T6" fmla="*/ 444 w 655"/>
              <a:gd name="T7" fmla="*/ 150 h 462"/>
              <a:gd name="T8" fmla="*/ 432 w 655"/>
              <a:gd name="T9" fmla="*/ 140 h 462"/>
              <a:gd name="T10" fmla="*/ 432 w 655"/>
              <a:gd name="T11" fmla="*/ 140 h 462"/>
              <a:gd name="T12" fmla="*/ 421 w 655"/>
              <a:gd name="T13" fmla="*/ 150 h 462"/>
              <a:gd name="T14" fmla="*/ 381 w 655"/>
              <a:gd name="T15" fmla="*/ 359 h 462"/>
              <a:gd name="T16" fmla="*/ 356 w 655"/>
              <a:gd name="T17" fmla="*/ 10 h 462"/>
              <a:gd name="T18" fmla="*/ 345 w 655"/>
              <a:gd name="T19" fmla="*/ 0 h 462"/>
              <a:gd name="T20" fmla="*/ 333 w 655"/>
              <a:gd name="T21" fmla="*/ 9 h 462"/>
              <a:gd name="T22" fmla="*/ 276 w 655"/>
              <a:gd name="T23" fmla="*/ 302 h 462"/>
              <a:gd name="T24" fmla="*/ 267 w 655"/>
              <a:gd name="T25" fmla="*/ 302 h 462"/>
              <a:gd name="T26" fmla="*/ 239 w 655"/>
              <a:gd name="T27" fmla="*/ 207 h 462"/>
              <a:gd name="T28" fmla="*/ 227 w 655"/>
              <a:gd name="T29" fmla="*/ 199 h 462"/>
              <a:gd name="T30" fmla="*/ 217 w 655"/>
              <a:gd name="T31" fmla="*/ 207 h 462"/>
              <a:gd name="T32" fmla="*/ 190 w 655"/>
              <a:gd name="T33" fmla="*/ 302 h 462"/>
              <a:gd name="T34" fmla="*/ 12 w 655"/>
              <a:gd name="T35" fmla="*/ 302 h 462"/>
              <a:gd name="T36" fmla="*/ 0 w 655"/>
              <a:gd name="T37" fmla="*/ 313 h 462"/>
              <a:gd name="T38" fmla="*/ 12 w 655"/>
              <a:gd name="T39" fmla="*/ 326 h 462"/>
              <a:gd name="T40" fmla="*/ 198 w 655"/>
              <a:gd name="T41" fmla="*/ 326 h 462"/>
              <a:gd name="T42" fmla="*/ 210 w 655"/>
              <a:gd name="T43" fmla="*/ 316 h 462"/>
              <a:gd name="T44" fmla="*/ 228 w 655"/>
              <a:gd name="T45" fmla="*/ 252 h 462"/>
              <a:gd name="T46" fmla="*/ 247 w 655"/>
              <a:gd name="T47" fmla="*/ 316 h 462"/>
              <a:gd name="T48" fmla="*/ 259 w 655"/>
              <a:gd name="T49" fmla="*/ 326 h 462"/>
              <a:gd name="T50" fmla="*/ 286 w 655"/>
              <a:gd name="T51" fmla="*/ 326 h 462"/>
              <a:gd name="T52" fmla="*/ 297 w 655"/>
              <a:gd name="T53" fmla="*/ 315 h 462"/>
              <a:gd name="T54" fmla="*/ 339 w 655"/>
              <a:gd name="T55" fmla="*/ 100 h 462"/>
              <a:gd name="T56" fmla="*/ 365 w 655"/>
              <a:gd name="T57" fmla="*/ 450 h 462"/>
              <a:gd name="T58" fmla="*/ 375 w 655"/>
              <a:gd name="T59" fmla="*/ 461 h 462"/>
              <a:gd name="T60" fmla="*/ 376 w 655"/>
              <a:gd name="T61" fmla="*/ 461 h 462"/>
              <a:gd name="T62" fmla="*/ 388 w 655"/>
              <a:gd name="T63" fmla="*/ 452 h 462"/>
              <a:gd name="T64" fmla="*/ 431 w 655"/>
              <a:gd name="T65" fmla="*/ 216 h 462"/>
              <a:gd name="T66" fmla="*/ 450 w 655"/>
              <a:gd name="T67" fmla="*/ 315 h 462"/>
              <a:gd name="T68" fmla="*/ 461 w 655"/>
              <a:gd name="T69" fmla="*/ 326 h 462"/>
              <a:gd name="T70" fmla="*/ 643 w 655"/>
              <a:gd name="T71" fmla="*/ 326 h 462"/>
              <a:gd name="T72" fmla="*/ 654 w 655"/>
              <a:gd name="T73" fmla="*/ 313 h 462"/>
              <a:gd name="T74" fmla="*/ 643 w 655"/>
              <a:gd name="T75" fmla="*/ 30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5" h="462">
                <a:moveTo>
                  <a:pt x="643" y="302"/>
                </a:moveTo>
                <a:lnTo>
                  <a:pt x="643" y="302"/>
                </a:lnTo>
                <a:cubicBezTo>
                  <a:pt x="471" y="302"/>
                  <a:pt x="471" y="302"/>
                  <a:pt x="471" y="302"/>
                </a:cubicBezTo>
                <a:cubicBezTo>
                  <a:pt x="444" y="150"/>
                  <a:pt x="444" y="150"/>
                  <a:pt x="444" y="150"/>
                </a:cubicBezTo>
                <a:cubicBezTo>
                  <a:pt x="443" y="145"/>
                  <a:pt x="438" y="140"/>
                  <a:pt x="432" y="140"/>
                </a:cubicBezTo>
                <a:lnTo>
                  <a:pt x="432" y="140"/>
                </a:lnTo>
                <a:cubicBezTo>
                  <a:pt x="426" y="140"/>
                  <a:pt x="422" y="143"/>
                  <a:pt x="421" y="150"/>
                </a:cubicBezTo>
                <a:cubicBezTo>
                  <a:pt x="381" y="359"/>
                  <a:pt x="381" y="359"/>
                  <a:pt x="381" y="359"/>
                </a:cubicBezTo>
                <a:cubicBezTo>
                  <a:pt x="356" y="10"/>
                  <a:pt x="356" y="10"/>
                  <a:pt x="356" y="10"/>
                </a:cubicBezTo>
                <a:cubicBezTo>
                  <a:pt x="355" y="5"/>
                  <a:pt x="351" y="0"/>
                  <a:pt x="345" y="0"/>
                </a:cubicBezTo>
                <a:cubicBezTo>
                  <a:pt x="339" y="0"/>
                  <a:pt x="334" y="3"/>
                  <a:pt x="333" y="9"/>
                </a:cubicBezTo>
                <a:cubicBezTo>
                  <a:pt x="276" y="302"/>
                  <a:pt x="276" y="302"/>
                  <a:pt x="276" y="302"/>
                </a:cubicBezTo>
                <a:cubicBezTo>
                  <a:pt x="267" y="302"/>
                  <a:pt x="267" y="302"/>
                  <a:pt x="267" y="302"/>
                </a:cubicBezTo>
                <a:cubicBezTo>
                  <a:pt x="239" y="207"/>
                  <a:pt x="239" y="207"/>
                  <a:pt x="239" y="207"/>
                </a:cubicBezTo>
                <a:cubicBezTo>
                  <a:pt x="238" y="202"/>
                  <a:pt x="232" y="199"/>
                  <a:pt x="227" y="199"/>
                </a:cubicBezTo>
                <a:cubicBezTo>
                  <a:pt x="222" y="198"/>
                  <a:pt x="218" y="202"/>
                  <a:pt x="217" y="207"/>
                </a:cubicBezTo>
                <a:cubicBezTo>
                  <a:pt x="190" y="302"/>
                  <a:pt x="190" y="302"/>
                  <a:pt x="190" y="302"/>
                </a:cubicBezTo>
                <a:cubicBezTo>
                  <a:pt x="12" y="302"/>
                  <a:pt x="12" y="302"/>
                  <a:pt x="12" y="302"/>
                </a:cubicBezTo>
                <a:cubicBezTo>
                  <a:pt x="5" y="302"/>
                  <a:pt x="0" y="307"/>
                  <a:pt x="0" y="313"/>
                </a:cubicBezTo>
                <a:cubicBezTo>
                  <a:pt x="0" y="320"/>
                  <a:pt x="5" y="326"/>
                  <a:pt x="12" y="326"/>
                </a:cubicBezTo>
                <a:cubicBezTo>
                  <a:pt x="198" y="326"/>
                  <a:pt x="198" y="326"/>
                  <a:pt x="198" y="326"/>
                </a:cubicBezTo>
                <a:cubicBezTo>
                  <a:pt x="203" y="326"/>
                  <a:pt x="209" y="322"/>
                  <a:pt x="210" y="316"/>
                </a:cubicBezTo>
                <a:cubicBezTo>
                  <a:pt x="228" y="252"/>
                  <a:pt x="228" y="252"/>
                  <a:pt x="228" y="252"/>
                </a:cubicBezTo>
                <a:cubicBezTo>
                  <a:pt x="247" y="316"/>
                  <a:pt x="247" y="316"/>
                  <a:pt x="247" y="316"/>
                </a:cubicBezTo>
                <a:cubicBezTo>
                  <a:pt x="248" y="322"/>
                  <a:pt x="253" y="326"/>
                  <a:pt x="259" y="326"/>
                </a:cubicBezTo>
                <a:cubicBezTo>
                  <a:pt x="286" y="326"/>
                  <a:pt x="286" y="326"/>
                  <a:pt x="286" y="326"/>
                </a:cubicBezTo>
                <a:cubicBezTo>
                  <a:pt x="292" y="326"/>
                  <a:pt x="296" y="322"/>
                  <a:pt x="297" y="315"/>
                </a:cubicBezTo>
                <a:cubicBezTo>
                  <a:pt x="339" y="100"/>
                  <a:pt x="339" y="100"/>
                  <a:pt x="339" y="100"/>
                </a:cubicBezTo>
                <a:cubicBezTo>
                  <a:pt x="365" y="450"/>
                  <a:pt x="365" y="450"/>
                  <a:pt x="365" y="450"/>
                </a:cubicBezTo>
                <a:cubicBezTo>
                  <a:pt x="365" y="456"/>
                  <a:pt x="370" y="461"/>
                  <a:pt x="375" y="461"/>
                </a:cubicBezTo>
                <a:lnTo>
                  <a:pt x="376" y="461"/>
                </a:lnTo>
                <a:cubicBezTo>
                  <a:pt x="381" y="461"/>
                  <a:pt x="387" y="457"/>
                  <a:pt x="388" y="452"/>
                </a:cubicBezTo>
                <a:cubicBezTo>
                  <a:pt x="431" y="216"/>
                  <a:pt x="431" y="216"/>
                  <a:pt x="431" y="216"/>
                </a:cubicBezTo>
                <a:cubicBezTo>
                  <a:pt x="450" y="315"/>
                  <a:pt x="450" y="315"/>
                  <a:pt x="450" y="315"/>
                </a:cubicBezTo>
                <a:cubicBezTo>
                  <a:pt x="451" y="322"/>
                  <a:pt x="455" y="326"/>
                  <a:pt x="461" y="326"/>
                </a:cubicBezTo>
                <a:cubicBezTo>
                  <a:pt x="643" y="326"/>
                  <a:pt x="643" y="326"/>
                  <a:pt x="643" y="326"/>
                </a:cubicBezTo>
                <a:cubicBezTo>
                  <a:pt x="649" y="326"/>
                  <a:pt x="654" y="320"/>
                  <a:pt x="654" y="313"/>
                </a:cubicBezTo>
                <a:cubicBezTo>
                  <a:pt x="654" y="307"/>
                  <a:pt x="649" y="302"/>
                  <a:pt x="643" y="302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3" name="Group 382"/>
          <p:cNvGrpSpPr/>
          <p:nvPr/>
        </p:nvGrpSpPr>
        <p:grpSpPr>
          <a:xfrm>
            <a:off x="4864723" y="3911211"/>
            <a:ext cx="279755" cy="88929"/>
            <a:chOff x="4864723" y="3911211"/>
            <a:chExt cx="279755" cy="88929"/>
          </a:xfrm>
          <a:solidFill>
            <a:srgbClr val="02D35F"/>
          </a:solidFill>
        </p:grpSpPr>
        <p:sp>
          <p:nvSpPr>
            <p:cNvPr id="36" name="Freeform 34"/>
            <p:cNvSpPr>
              <a:spLocks noChangeArrowheads="1"/>
            </p:cNvSpPr>
            <p:nvPr/>
          </p:nvSpPr>
          <p:spPr bwMode="auto">
            <a:xfrm>
              <a:off x="5074076" y="3931590"/>
              <a:ext cx="46316" cy="46318"/>
            </a:xfrm>
            <a:custGeom>
              <a:avLst/>
              <a:gdLst>
                <a:gd name="T0" fmla="*/ 55 w 111"/>
                <a:gd name="T1" fmla="*/ 0 h 112"/>
                <a:gd name="T2" fmla="*/ 55 w 111"/>
                <a:gd name="T3" fmla="*/ 0 h 112"/>
                <a:gd name="T4" fmla="*/ 0 w 111"/>
                <a:gd name="T5" fmla="*/ 55 h 112"/>
                <a:gd name="T6" fmla="*/ 55 w 111"/>
                <a:gd name="T7" fmla="*/ 111 h 112"/>
                <a:gd name="T8" fmla="*/ 110 w 111"/>
                <a:gd name="T9" fmla="*/ 55 h 112"/>
                <a:gd name="T10" fmla="*/ 55 w 111"/>
                <a:gd name="T11" fmla="*/ 0 h 112"/>
                <a:gd name="T12" fmla="*/ 55 w 111"/>
                <a:gd name="T13" fmla="*/ 87 h 112"/>
                <a:gd name="T14" fmla="*/ 55 w 111"/>
                <a:gd name="T15" fmla="*/ 87 h 112"/>
                <a:gd name="T16" fmla="*/ 23 w 111"/>
                <a:gd name="T17" fmla="*/ 55 h 112"/>
                <a:gd name="T18" fmla="*/ 55 w 111"/>
                <a:gd name="T19" fmla="*/ 24 h 112"/>
                <a:gd name="T20" fmla="*/ 88 w 111"/>
                <a:gd name="T21" fmla="*/ 55 h 112"/>
                <a:gd name="T22" fmla="*/ 55 w 111"/>
                <a:gd name="T23" fmla="*/ 8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12">
                  <a:moveTo>
                    <a:pt x="55" y="0"/>
                  </a:moveTo>
                  <a:lnTo>
                    <a:pt x="55" y="0"/>
                  </a:ln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5" y="111"/>
                  </a:cubicBezTo>
                  <a:cubicBezTo>
                    <a:pt x="85" y="111"/>
                    <a:pt x="110" y="86"/>
                    <a:pt x="110" y="55"/>
                  </a:cubicBezTo>
                  <a:cubicBezTo>
                    <a:pt x="110" y="25"/>
                    <a:pt x="85" y="0"/>
                    <a:pt x="55" y="0"/>
                  </a:cubicBezTo>
                  <a:close/>
                  <a:moveTo>
                    <a:pt x="55" y="87"/>
                  </a:moveTo>
                  <a:lnTo>
                    <a:pt x="55" y="87"/>
                  </a:lnTo>
                  <a:cubicBezTo>
                    <a:pt x="38" y="87"/>
                    <a:pt x="23" y="73"/>
                    <a:pt x="23" y="55"/>
                  </a:cubicBezTo>
                  <a:cubicBezTo>
                    <a:pt x="23" y="37"/>
                    <a:pt x="38" y="24"/>
                    <a:pt x="55" y="24"/>
                  </a:cubicBezTo>
                  <a:cubicBezTo>
                    <a:pt x="73" y="24"/>
                    <a:pt x="88" y="37"/>
                    <a:pt x="88" y="55"/>
                  </a:cubicBezTo>
                  <a:cubicBezTo>
                    <a:pt x="88" y="73"/>
                    <a:pt x="73" y="87"/>
                    <a:pt x="55" y="8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 noChangeArrowheads="1"/>
            </p:cNvSpPr>
            <p:nvPr/>
          </p:nvSpPr>
          <p:spPr bwMode="auto">
            <a:xfrm>
              <a:off x="4864723" y="3911211"/>
              <a:ext cx="279755" cy="88929"/>
            </a:xfrm>
            <a:custGeom>
              <a:avLst/>
              <a:gdLst>
                <a:gd name="T0" fmla="*/ 565 w 665"/>
                <a:gd name="T1" fmla="*/ 0 h 211"/>
                <a:gd name="T2" fmla="*/ 565 w 665"/>
                <a:gd name="T3" fmla="*/ 0 h 211"/>
                <a:gd name="T4" fmla="*/ 98 w 665"/>
                <a:gd name="T5" fmla="*/ 0 h 211"/>
                <a:gd name="T6" fmla="*/ 0 w 665"/>
                <a:gd name="T7" fmla="*/ 105 h 211"/>
                <a:gd name="T8" fmla="*/ 98 w 665"/>
                <a:gd name="T9" fmla="*/ 210 h 211"/>
                <a:gd name="T10" fmla="*/ 565 w 665"/>
                <a:gd name="T11" fmla="*/ 210 h 211"/>
                <a:gd name="T12" fmla="*/ 664 w 665"/>
                <a:gd name="T13" fmla="*/ 105 h 211"/>
                <a:gd name="T14" fmla="*/ 565 w 665"/>
                <a:gd name="T15" fmla="*/ 0 h 211"/>
                <a:gd name="T16" fmla="*/ 22 w 665"/>
                <a:gd name="T17" fmla="*/ 105 h 211"/>
                <a:gd name="T18" fmla="*/ 22 w 665"/>
                <a:gd name="T19" fmla="*/ 105 h 211"/>
                <a:gd name="T20" fmla="*/ 98 w 665"/>
                <a:gd name="T21" fmla="*/ 24 h 211"/>
                <a:gd name="T22" fmla="*/ 174 w 665"/>
                <a:gd name="T23" fmla="*/ 105 h 211"/>
                <a:gd name="T24" fmla="*/ 98 w 665"/>
                <a:gd name="T25" fmla="*/ 187 h 211"/>
                <a:gd name="T26" fmla="*/ 22 w 665"/>
                <a:gd name="T27" fmla="*/ 105 h 211"/>
                <a:gd name="T28" fmla="*/ 396 w 665"/>
                <a:gd name="T29" fmla="*/ 149 h 211"/>
                <a:gd name="T30" fmla="*/ 396 w 665"/>
                <a:gd name="T31" fmla="*/ 149 h 211"/>
                <a:gd name="T32" fmla="*/ 396 w 665"/>
                <a:gd name="T33" fmla="*/ 187 h 211"/>
                <a:gd name="T34" fmla="*/ 159 w 665"/>
                <a:gd name="T35" fmla="*/ 187 h 211"/>
                <a:gd name="T36" fmla="*/ 197 w 665"/>
                <a:gd name="T37" fmla="*/ 105 h 211"/>
                <a:gd name="T38" fmla="*/ 159 w 665"/>
                <a:gd name="T39" fmla="*/ 24 h 211"/>
                <a:gd name="T40" fmla="*/ 396 w 665"/>
                <a:gd name="T41" fmla="*/ 24 h 211"/>
                <a:gd name="T42" fmla="*/ 396 w 665"/>
                <a:gd name="T43" fmla="*/ 61 h 211"/>
                <a:gd name="T44" fmla="*/ 429 w 665"/>
                <a:gd name="T45" fmla="*/ 107 h 211"/>
                <a:gd name="T46" fmla="*/ 396 w 665"/>
                <a:gd name="T47" fmla="*/ 149 h 211"/>
                <a:gd name="T48" fmla="*/ 565 w 665"/>
                <a:gd name="T49" fmla="*/ 187 h 211"/>
                <a:gd name="T50" fmla="*/ 565 w 665"/>
                <a:gd name="T51" fmla="*/ 187 h 211"/>
                <a:gd name="T52" fmla="*/ 419 w 665"/>
                <a:gd name="T53" fmla="*/ 187 h 211"/>
                <a:gd name="T54" fmla="*/ 419 w 665"/>
                <a:gd name="T55" fmla="*/ 149 h 211"/>
                <a:gd name="T56" fmla="*/ 457 w 665"/>
                <a:gd name="T57" fmla="*/ 119 h 211"/>
                <a:gd name="T58" fmla="*/ 465 w 665"/>
                <a:gd name="T59" fmla="*/ 110 h 211"/>
                <a:gd name="T60" fmla="*/ 459 w 665"/>
                <a:gd name="T61" fmla="*/ 99 h 211"/>
                <a:gd name="T62" fmla="*/ 419 w 665"/>
                <a:gd name="T63" fmla="*/ 61 h 211"/>
                <a:gd name="T64" fmla="*/ 419 w 665"/>
                <a:gd name="T65" fmla="*/ 24 h 211"/>
                <a:gd name="T66" fmla="*/ 565 w 665"/>
                <a:gd name="T67" fmla="*/ 24 h 211"/>
                <a:gd name="T68" fmla="*/ 641 w 665"/>
                <a:gd name="T69" fmla="*/ 105 h 211"/>
                <a:gd name="T70" fmla="*/ 565 w 665"/>
                <a:gd name="T71" fmla="*/ 18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5" h="211">
                  <a:moveTo>
                    <a:pt x="565" y="0"/>
                  </a:moveTo>
                  <a:lnTo>
                    <a:pt x="565" y="0"/>
                  </a:lnTo>
                  <a:cubicBezTo>
                    <a:pt x="98" y="0"/>
                    <a:pt x="98" y="0"/>
                    <a:pt x="98" y="0"/>
                  </a:cubicBezTo>
                  <a:cubicBezTo>
                    <a:pt x="45" y="0"/>
                    <a:pt x="0" y="50"/>
                    <a:pt x="0" y="105"/>
                  </a:cubicBezTo>
                  <a:cubicBezTo>
                    <a:pt x="0" y="161"/>
                    <a:pt x="45" y="210"/>
                    <a:pt x="98" y="210"/>
                  </a:cubicBezTo>
                  <a:cubicBezTo>
                    <a:pt x="565" y="210"/>
                    <a:pt x="565" y="210"/>
                    <a:pt x="565" y="210"/>
                  </a:cubicBezTo>
                  <a:cubicBezTo>
                    <a:pt x="618" y="210"/>
                    <a:pt x="664" y="161"/>
                    <a:pt x="664" y="105"/>
                  </a:cubicBezTo>
                  <a:cubicBezTo>
                    <a:pt x="664" y="50"/>
                    <a:pt x="618" y="0"/>
                    <a:pt x="565" y="0"/>
                  </a:cubicBezTo>
                  <a:close/>
                  <a:moveTo>
                    <a:pt x="22" y="105"/>
                  </a:moveTo>
                  <a:lnTo>
                    <a:pt x="22" y="105"/>
                  </a:lnTo>
                  <a:cubicBezTo>
                    <a:pt x="22" y="62"/>
                    <a:pt x="58" y="24"/>
                    <a:pt x="98" y="24"/>
                  </a:cubicBezTo>
                  <a:cubicBezTo>
                    <a:pt x="139" y="24"/>
                    <a:pt x="174" y="62"/>
                    <a:pt x="174" y="105"/>
                  </a:cubicBezTo>
                  <a:cubicBezTo>
                    <a:pt x="174" y="149"/>
                    <a:pt x="139" y="187"/>
                    <a:pt x="98" y="187"/>
                  </a:cubicBezTo>
                  <a:cubicBezTo>
                    <a:pt x="58" y="187"/>
                    <a:pt x="22" y="149"/>
                    <a:pt x="22" y="105"/>
                  </a:cubicBezTo>
                  <a:close/>
                  <a:moveTo>
                    <a:pt x="396" y="149"/>
                  </a:moveTo>
                  <a:lnTo>
                    <a:pt x="396" y="149"/>
                  </a:lnTo>
                  <a:cubicBezTo>
                    <a:pt x="396" y="187"/>
                    <a:pt x="396" y="187"/>
                    <a:pt x="396" y="187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82" y="167"/>
                    <a:pt x="197" y="137"/>
                    <a:pt x="197" y="105"/>
                  </a:cubicBezTo>
                  <a:cubicBezTo>
                    <a:pt x="197" y="73"/>
                    <a:pt x="182" y="43"/>
                    <a:pt x="159" y="24"/>
                  </a:cubicBezTo>
                  <a:cubicBezTo>
                    <a:pt x="396" y="24"/>
                    <a:pt x="396" y="24"/>
                    <a:pt x="396" y="24"/>
                  </a:cubicBezTo>
                  <a:cubicBezTo>
                    <a:pt x="396" y="61"/>
                    <a:pt x="396" y="61"/>
                    <a:pt x="396" y="61"/>
                  </a:cubicBezTo>
                  <a:cubicBezTo>
                    <a:pt x="396" y="81"/>
                    <a:pt x="414" y="97"/>
                    <a:pt x="429" y="107"/>
                  </a:cubicBezTo>
                  <a:cubicBezTo>
                    <a:pt x="414" y="116"/>
                    <a:pt x="396" y="130"/>
                    <a:pt x="396" y="149"/>
                  </a:cubicBezTo>
                  <a:close/>
                  <a:moveTo>
                    <a:pt x="565" y="187"/>
                  </a:moveTo>
                  <a:lnTo>
                    <a:pt x="565" y="187"/>
                  </a:lnTo>
                  <a:cubicBezTo>
                    <a:pt x="419" y="187"/>
                    <a:pt x="419" y="187"/>
                    <a:pt x="419" y="187"/>
                  </a:cubicBezTo>
                  <a:cubicBezTo>
                    <a:pt x="419" y="149"/>
                    <a:pt x="419" y="149"/>
                    <a:pt x="419" y="149"/>
                  </a:cubicBezTo>
                  <a:cubicBezTo>
                    <a:pt x="419" y="138"/>
                    <a:pt x="442" y="126"/>
                    <a:pt x="457" y="119"/>
                  </a:cubicBezTo>
                  <a:cubicBezTo>
                    <a:pt x="461" y="118"/>
                    <a:pt x="464" y="114"/>
                    <a:pt x="465" y="110"/>
                  </a:cubicBezTo>
                  <a:cubicBezTo>
                    <a:pt x="465" y="105"/>
                    <a:pt x="463" y="101"/>
                    <a:pt x="459" y="99"/>
                  </a:cubicBezTo>
                  <a:cubicBezTo>
                    <a:pt x="443" y="90"/>
                    <a:pt x="419" y="73"/>
                    <a:pt x="419" y="61"/>
                  </a:cubicBezTo>
                  <a:cubicBezTo>
                    <a:pt x="419" y="24"/>
                    <a:pt x="419" y="24"/>
                    <a:pt x="419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605" y="24"/>
                    <a:pt x="641" y="62"/>
                    <a:pt x="641" y="105"/>
                  </a:cubicBezTo>
                  <a:cubicBezTo>
                    <a:pt x="641" y="149"/>
                    <a:pt x="605" y="187"/>
                    <a:pt x="565" y="18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3999522" y="3887126"/>
            <a:ext cx="279754" cy="135246"/>
            <a:chOff x="3999522" y="3887126"/>
            <a:chExt cx="279754" cy="135246"/>
          </a:xfrm>
          <a:solidFill>
            <a:srgbClr val="02D35F"/>
          </a:solidFill>
        </p:grpSpPr>
        <p:sp>
          <p:nvSpPr>
            <p:cNvPr id="38" name="Freeform 36"/>
            <p:cNvSpPr>
              <a:spLocks noChangeArrowheads="1"/>
            </p:cNvSpPr>
            <p:nvPr/>
          </p:nvSpPr>
          <p:spPr bwMode="auto">
            <a:xfrm>
              <a:off x="4210728" y="3953822"/>
              <a:ext cx="46316" cy="46318"/>
            </a:xfrm>
            <a:custGeom>
              <a:avLst/>
              <a:gdLst>
                <a:gd name="T0" fmla="*/ 55 w 111"/>
                <a:gd name="T1" fmla="*/ 0 h 111"/>
                <a:gd name="T2" fmla="*/ 55 w 111"/>
                <a:gd name="T3" fmla="*/ 0 h 111"/>
                <a:gd name="T4" fmla="*/ 0 w 111"/>
                <a:gd name="T5" fmla="*/ 55 h 111"/>
                <a:gd name="T6" fmla="*/ 55 w 111"/>
                <a:gd name="T7" fmla="*/ 110 h 111"/>
                <a:gd name="T8" fmla="*/ 110 w 111"/>
                <a:gd name="T9" fmla="*/ 55 h 111"/>
                <a:gd name="T10" fmla="*/ 55 w 111"/>
                <a:gd name="T11" fmla="*/ 0 h 111"/>
                <a:gd name="T12" fmla="*/ 55 w 111"/>
                <a:gd name="T13" fmla="*/ 87 h 111"/>
                <a:gd name="T14" fmla="*/ 55 w 111"/>
                <a:gd name="T15" fmla="*/ 87 h 111"/>
                <a:gd name="T16" fmla="*/ 23 w 111"/>
                <a:gd name="T17" fmla="*/ 55 h 111"/>
                <a:gd name="T18" fmla="*/ 55 w 111"/>
                <a:gd name="T19" fmla="*/ 23 h 111"/>
                <a:gd name="T20" fmla="*/ 87 w 111"/>
                <a:gd name="T21" fmla="*/ 55 h 111"/>
                <a:gd name="T22" fmla="*/ 55 w 111"/>
                <a:gd name="T23" fmla="*/ 8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11">
                  <a:moveTo>
                    <a:pt x="55" y="0"/>
                  </a:moveTo>
                  <a:lnTo>
                    <a:pt x="55" y="0"/>
                  </a:lnTo>
                  <a:cubicBezTo>
                    <a:pt x="24" y="0"/>
                    <a:pt x="0" y="25"/>
                    <a:pt x="0" y="55"/>
                  </a:cubicBezTo>
                  <a:cubicBezTo>
                    <a:pt x="0" y="86"/>
                    <a:pt x="24" y="110"/>
                    <a:pt x="55" y="110"/>
                  </a:cubicBezTo>
                  <a:cubicBezTo>
                    <a:pt x="85" y="110"/>
                    <a:pt x="110" y="86"/>
                    <a:pt x="110" y="55"/>
                  </a:cubicBezTo>
                  <a:cubicBezTo>
                    <a:pt x="110" y="25"/>
                    <a:pt x="85" y="0"/>
                    <a:pt x="55" y="0"/>
                  </a:cubicBezTo>
                  <a:close/>
                  <a:moveTo>
                    <a:pt x="55" y="87"/>
                  </a:moveTo>
                  <a:lnTo>
                    <a:pt x="55" y="87"/>
                  </a:lnTo>
                  <a:cubicBezTo>
                    <a:pt x="38" y="87"/>
                    <a:pt x="23" y="73"/>
                    <a:pt x="23" y="55"/>
                  </a:cubicBezTo>
                  <a:cubicBezTo>
                    <a:pt x="23" y="37"/>
                    <a:pt x="38" y="23"/>
                    <a:pt x="55" y="23"/>
                  </a:cubicBezTo>
                  <a:cubicBezTo>
                    <a:pt x="73" y="23"/>
                    <a:pt x="87" y="37"/>
                    <a:pt x="87" y="55"/>
                  </a:cubicBezTo>
                  <a:cubicBezTo>
                    <a:pt x="87" y="73"/>
                    <a:pt x="73" y="87"/>
                    <a:pt x="55" y="8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 noChangeArrowheads="1"/>
            </p:cNvSpPr>
            <p:nvPr/>
          </p:nvSpPr>
          <p:spPr bwMode="auto">
            <a:xfrm>
              <a:off x="3999522" y="3887126"/>
              <a:ext cx="279754" cy="135246"/>
            </a:xfrm>
            <a:custGeom>
              <a:avLst/>
              <a:gdLst>
                <a:gd name="T0" fmla="*/ 568 w 668"/>
                <a:gd name="T1" fmla="*/ 109 h 320"/>
                <a:gd name="T2" fmla="*/ 568 w 668"/>
                <a:gd name="T3" fmla="*/ 109 h 320"/>
                <a:gd name="T4" fmla="*/ 416 w 668"/>
                <a:gd name="T5" fmla="*/ 109 h 320"/>
                <a:gd name="T6" fmla="*/ 404 w 668"/>
                <a:gd name="T7" fmla="*/ 121 h 320"/>
                <a:gd name="T8" fmla="*/ 404 w 668"/>
                <a:gd name="T9" fmla="*/ 170 h 320"/>
                <a:gd name="T10" fmla="*/ 435 w 668"/>
                <a:gd name="T11" fmla="*/ 216 h 320"/>
                <a:gd name="T12" fmla="*/ 404 w 668"/>
                <a:gd name="T13" fmla="*/ 258 h 320"/>
                <a:gd name="T14" fmla="*/ 404 w 668"/>
                <a:gd name="T15" fmla="*/ 296 h 320"/>
                <a:gd name="T16" fmla="*/ 161 w 668"/>
                <a:gd name="T17" fmla="*/ 296 h 320"/>
                <a:gd name="T18" fmla="*/ 200 w 668"/>
                <a:gd name="T19" fmla="*/ 214 h 320"/>
                <a:gd name="T20" fmla="*/ 143 w 668"/>
                <a:gd name="T21" fmla="*/ 128 h 320"/>
                <a:gd name="T22" fmla="*/ 506 w 668"/>
                <a:gd name="T23" fmla="*/ 25 h 320"/>
                <a:gd name="T24" fmla="*/ 515 w 668"/>
                <a:gd name="T25" fmla="*/ 10 h 320"/>
                <a:gd name="T26" fmla="*/ 500 w 668"/>
                <a:gd name="T27" fmla="*/ 2 h 320"/>
                <a:gd name="T28" fmla="*/ 96 w 668"/>
                <a:gd name="T29" fmla="*/ 116 h 320"/>
                <a:gd name="T30" fmla="*/ 0 w 668"/>
                <a:gd name="T31" fmla="*/ 218 h 320"/>
                <a:gd name="T32" fmla="*/ 100 w 668"/>
                <a:gd name="T33" fmla="*/ 319 h 320"/>
                <a:gd name="T34" fmla="*/ 568 w 668"/>
                <a:gd name="T35" fmla="*/ 319 h 320"/>
                <a:gd name="T36" fmla="*/ 667 w 668"/>
                <a:gd name="T37" fmla="*/ 214 h 320"/>
                <a:gd name="T38" fmla="*/ 568 w 668"/>
                <a:gd name="T39" fmla="*/ 109 h 320"/>
                <a:gd name="T40" fmla="*/ 23 w 668"/>
                <a:gd name="T41" fmla="*/ 218 h 320"/>
                <a:gd name="T42" fmla="*/ 23 w 668"/>
                <a:gd name="T43" fmla="*/ 218 h 320"/>
                <a:gd name="T44" fmla="*/ 98 w 668"/>
                <a:gd name="T45" fmla="*/ 140 h 320"/>
                <a:gd name="T46" fmla="*/ 176 w 668"/>
                <a:gd name="T47" fmla="*/ 214 h 320"/>
                <a:gd name="T48" fmla="*/ 100 w 668"/>
                <a:gd name="T49" fmla="*/ 296 h 320"/>
                <a:gd name="T50" fmla="*/ 23 w 668"/>
                <a:gd name="T51" fmla="*/ 218 h 320"/>
                <a:gd name="T52" fmla="*/ 568 w 668"/>
                <a:gd name="T53" fmla="*/ 296 h 320"/>
                <a:gd name="T54" fmla="*/ 568 w 668"/>
                <a:gd name="T55" fmla="*/ 296 h 320"/>
                <a:gd name="T56" fmla="*/ 427 w 668"/>
                <a:gd name="T57" fmla="*/ 296 h 320"/>
                <a:gd name="T58" fmla="*/ 427 w 668"/>
                <a:gd name="T59" fmla="*/ 258 h 320"/>
                <a:gd name="T60" fmla="*/ 464 w 668"/>
                <a:gd name="T61" fmla="*/ 229 h 320"/>
                <a:gd name="T62" fmla="*/ 471 w 668"/>
                <a:gd name="T63" fmla="*/ 219 h 320"/>
                <a:gd name="T64" fmla="*/ 465 w 668"/>
                <a:gd name="T65" fmla="*/ 208 h 320"/>
                <a:gd name="T66" fmla="*/ 427 w 668"/>
                <a:gd name="T67" fmla="*/ 170 h 320"/>
                <a:gd name="T68" fmla="*/ 427 w 668"/>
                <a:gd name="T69" fmla="*/ 133 h 320"/>
                <a:gd name="T70" fmla="*/ 568 w 668"/>
                <a:gd name="T71" fmla="*/ 133 h 320"/>
                <a:gd name="T72" fmla="*/ 643 w 668"/>
                <a:gd name="T73" fmla="*/ 214 h 320"/>
                <a:gd name="T74" fmla="*/ 568 w 668"/>
                <a:gd name="T75" fmla="*/ 2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8" h="320">
                  <a:moveTo>
                    <a:pt x="568" y="109"/>
                  </a:moveTo>
                  <a:lnTo>
                    <a:pt x="568" y="109"/>
                  </a:lnTo>
                  <a:cubicBezTo>
                    <a:pt x="416" y="109"/>
                    <a:pt x="416" y="109"/>
                    <a:pt x="416" y="109"/>
                  </a:cubicBezTo>
                  <a:cubicBezTo>
                    <a:pt x="409" y="109"/>
                    <a:pt x="404" y="114"/>
                    <a:pt x="404" y="121"/>
                  </a:cubicBezTo>
                  <a:cubicBezTo>
                    <a:pt x="404" y="170"/>
                    <a:pt x="404" y="170"/>
                    <a:pt x="404" y="170"/>
                  </a:cubicBezTo>
                  <a:cubicBezTo>
                    <a:pt x="404" y="189"/>
                    <a:pt x="421" y="206"/>
                    <a:pt x="435" y="216"/>
                  </a:cubicBezTo>
                  <a:cubicBezTo>
                    <a:pt x="421" y="225"/>
                    <a:pt x="404" y="239"/>
                    <a:pt x="404" y="25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161" y="296"/>
                    <a:pt x="161" y="296"/>
                    <a:pt x="161" y="296"/>
                  </a:cubicBezTo>
                  <a:cubicBezTo>
                    <a:pt x="183" y="277"/>
                    <a:pt x="200" y="246"/>
                    <a:pt x="200" y="214"/>
                  </a:cubicBezTo>
                  <a:cubicBezTo>
                    <a:pt x="200" y="177"/>
                    <a:pt x="176" y="143"/>
                    <a:pt x="143" y="128"/>
                  </a:cubicBezTo>
                  <a:cubicBezTo>
                    <a:pt x="506" y="25"/>
                    <a:pt x="506" y="25"/>
                    <a:pt x="506" y="25"/>
                  </a:cubicBezTo>
                  <a:cubicBezTo>
                    <a:pt x="512" y="22"/>
                    <a:pt x="517" y="16"/>
                    <a:pt x="515" y="10"/>
                  </a:cubicBezTo>
                  <a:cubicBezTo>
                    <a:pt x="512" y="4"/>
                    <a:pt x="506" y="0"/>
                    <a:pt x="500" y="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43" y="117"/>
                    <a:pt x="0" y="163"/>
                    <a:pt x="0" y="218"/>
                  </a:cubicBezTo>
                  <a:cubicBezTo>
                    <a:pt x="0" y="272"/>
                    <a:pt x="46" y="319"/>
                    <a:pt x="100" y="319"/>
                  </a:cubicBezTo>
                  <a:cubicBezTo>
                    <a:pt x="568" y="319"/>
                    <a:pt x="568" y="319"/>
                    <a:pt x="568" y="319"/>
                  </a:cubicBezTo>
                  <a:cubicBezTo>
                    <a:pt x="620" y="319"/>
                    <a:pt x="667" y="270"/>
                    <a:pt x="667" y="214"/>
                  </a:cubicBezTo>
                  <a:cubicBezTo>
                    <a:pt x="667" y="158"/>
                    <a:pt x="620" y="109"/>
                    <a:pt x="568" y="109"/>
                  </a:cubicBezTo>
                  <a:close/>
                  <a:moveTo>
                    <a:pt x="23" y="218"/>
                  </a:moveTo>
                  <a:lnTo>
                    <a:pt x="23" y="218"/>
                  </a:lnTo>
                  <a:cubicBezTo>
                    <a:pt x="23" y="174"/>
                    <a:pt x="56" y="140"/>
                    <a:pt x="98" y="140"/>
                  </a:cubicBezTo>
                  <a:cubicBezTo>
                    <a:pt x="141" y="140"/>
                    <a:pt x="176" y="173"/>
                    <a:pt x="176" y="214"/>
                  </a:cubicBezTo>
                  <a:cubicBezTo>
                    <a:pt x="176" y="258"/>
                    <a:pt x="141" y="296"/>
                    <a:pt x="100" y="296"/>
                  </a:cubicBezTo>
                  <a:cubicBezTo>
                    <a:pt x="58" y="296"/>
                    <a:pt x="23" y="260"/>
                    <a:pt x="23" y="218"/>
                  </a:cubicBezTo>
                  <a:close/>
                  <a:moveTo>
                    <a:pt x="568" y="296"/>
                  </a:moveTo>
                  <a:lnTo>
                    <a:pt x="568" y="296"/>
                  </a:lnTo>
                  <a:cubicBezTo>
                    <a:pt x="427" y="296"/>
                    <a:pt x="427" y="296"/>
                    <a:pt x="427" y="296"/>
                  </a:cubicBezTo>
                  <a:cubicBezTo>
                    <a:pt x="427" y="258"/>
                    <a:pt x="427" y="258"/>
                    <a:pt x="427" y="258"/>
                  </a:cubicBezTo>
                  <a:cubicBezTo>
                    <a:pt x="427" y="247"/>
                    <a:pt x="449" y="234"/>
                    <a:pt x="464" y="229"/>
                  </a:cubicBezTo>
                  <a:cubicBezTo>
                    <a:pt x="468" y="228"/>
                    <a:pt x="471" y="223"/>
                    <a:pt x="471" y="219"/>
                  </a:cubicBezTo>
                  <a:cubicBezTo>
                    <a:pt x="472" y="214"/>
                    <a:pt x="469" y="210"/>
                    <a:pt x="465" y="208"/>
                  </a:cubicBezTo>
                  <a:cubicBezTo>
                    <a:pt x="450" y="199"/>
                    <a:pt x="427" y="182"/>
                    <a:pt x="427" y="170"/>
                  </a:cubicBezTo>
                  <a:cubicBezTo>
                    <a:pt x="427" y="133"/>
                    <a:pt x="427" y="133"/>
                    <a:pt x="427" y="133"/>
                  </a:cubicBezTo>
                  <a:cubicBezTo>
                    <a:pt x="568" y="133"/>
                    <a:pt x="568" y="133"/>
                    <a:pt x="568" y="133"/>
                  </a:cubicBezTo>
                  <a:cubicBezTo>
                    <a:pt x="607" y="133"/>
                    <a:pt x="643" y="170"/>
                    <a:pt x="643" y="214"/>
                  </a:cubicBezTo>
                  <a:cubicBezTo>
                    <a:pt x="643" y="258"/>
                    <a:pt x="607" y="296"/>
                    <a:pt x="568" y="29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3134321" y="3820429"/>
            <a:ext cx="277901" cy="270491"/>
            <a:chOff x="3134321" y="3820429"/>
            <a:chExt cx="277901" cy="270491"/>
          </a:xfrm>
          <a:solidFill>
            <a:srgbClr val="02D35F"/>
          </a:solidFill>
        </p:grpSpPr>
        <p:sp>
          <p:nvSpPr>
            <p:cNvPr id="40" name="Freeform 38"/>
            <p:cNvSpPr>
              <a:spLocks noChangeArrowheads="1"/>
            </p:cNvSpPr>
            <p:nvPr/>
          </p:nvSpPr>
          <p:spPr bwMode="auto">
            <a:xfrm>
              <a:off x="3226954" y="3820429"/>
              <a:ext cx="90782" cy="270491"/>
            </a:xfrm>
            <a:custGeom>
              <a:avLst/>
              <a:gdLst>
                <a:gd name="T0" fmla="*/ 205 w 218"/>
                <a:gd name="T1" fmla="*/ 112 h 643"/>
                <a:gd name="T2" fmla="*/ 144 w 218"/>
                <a:gd name="T3" fmla="*/ 223 h 643"/>
                <a:gd name="T4" fmla="*/ 117 w 218"/>
                <a:gd name="T5" fmla="*/ 165 h 643"/>
                <a:gd name="T6" fmla="*/ 189 w 218"/>
                <a:gd name="T7" fmla="*/ 81 h 643"/>
                <a:gd name="T8" fmla="*/ 27 w 218"/>
                <a:gd name="T9" fmla="*/ 81 h 643"/>
                <a:gd name="T10" fmla="*/ 94 w 218"/>
                <a:gd name="T11" fmla="*/ 165 h 643"/>
                <a:gd name="T12" fmla="*/ 83 w 218"/>
                <a:gd name="T13" fmla="*/ 223 h 643"/>
                <a:gd name="T14" fmla="*/ 11 w 218"/>
                <a:gd name="T15" fmla="*/ 112 h 643"/>
                <a:gd name="T16" fmla="*/ 72 w 218"/>
                <a:gd name="T17" fmla="*/ 245 h 643"/>
                <a:gd name="T18" fmla="*/ 27 w 218"/>
                <a:gd name="T19" fmla="*/ 317 h 643"/>
                <a:gd name="T20" fmla="*/ 27 w 218"/>
                <a:gd name="T21" fmla="*/ 428 h 643"/>
                <a:gd name="T22" fmla="*/ 27 w 218"/>
                <a:gd name="T23" fmla="*/ 538 h 643"/>
                <a:gd name="T24" fmla="*/ 66 w 218"/>
                <a:gd name="T25" fmla="*/ 595 h 643"/>
                <a:gd name="T26" fmla="*/ 94 w 218"/>
                <a:gd name="T27" fmla="*/ 605 h 643"/>
                <a:gd name="T28" fmla="*/ 106 w 218"/>
                <a:gd name="T29" fmla="*/ 642 h 643"/>
                <a:gd name="T30" fmla="*/ 117 w 218"/>
                <a:gd name="T31" fmla="*/ 603 h 643"/>
                <a:gd name="T32" fmla="*/ 161 w 218"/>
                <a:gd name="T33" fmla="*/ 595 h 643"/>
                <a:gd name="T34" fmla="*/ 189 w 218"/>
                <a:gd name="T35" fmla="*/ 538 h 643"/>
                <a:gd name="T36" fmla="*/ 189 w 218"/>
                <a:gd name="T37" fmla="*/ 428 h 643"/>
                <a:gd name="T38" fmla="*/ 189 w 218"/>
                <a:gd name="T39" fmla="*/ 317 h 643"/>
                <a:gd name="T40" fmla="*/ 155 w 218"/>
                <a:gd name="T41" fmla="*/ 245 h 643"/>
                <a:gd name="T42" fmla="*/ 205 w 218"/>
                <a:gd name="T43" fmla="*/ 112 h 643"/>
                <a:gd name="T44" fmla="*/ 51 w 218"/>
                <a:gd name="T45" fmla="*/ 81 h 643"/>
                <a:gd name="T46" fmla="*/ 166 w 218"/>
                <a:gd name="T47" fmla="*/ 81 h 643"/>
                <a:gd name="T48" fmla="*/ 51 w 218"/>
                <a:gd name="T49" fmla="*/ 81 h 643"/>
                <a:gd name="T50" fmla="*/ 51 w 218"/>
                <a:gd name="T51" fmla="*/ 317 h 643"/>
                <a:gd name="T52" fmla="*/ 94 w 218"/>
                <a:gd name="T53" fmla="*/ 354 h 643"/>
                <a:gd name="T54" fmla="*/ 51 w 218"/>
                <a:gd name="T55" fmla="*/ 428 h 643"/>
                <a:gd name="T56" fmla="*/ 94 w 218"/>
                <a:gd name="T57" fmla="*/ 391 h 643"/>
                <a:gd name="T58" fmla="*/ 51 w 218"/>
                <a:gd name="T59" fmla="*/ 428 h 643"/>
                <a:gd name="T60" fmla="*/ 51 w 218"/>
                <a:gd name="T61" fmla="*/ 538 h 643"/>
                <a:gd name="T62" fmla="*/ 94 w 218"/>
                <a:gd name="T63" fmla="*/ 575 h 643"/>
                <a:gd name="T64" fmla="*/ 166 w 218"/>
                <a:gd name="T65" fmla="*/ 538 h 643"/>
                <a:gd name="T66" fmla="*/ 117 w 218"/>
                <a:gd name="T67" fmla="*/ 578 h 643"/>
                <a:gd name="T68" fmla="*/ 166 w 218"/>
                <a:gd name="T69" fmla="*/ 538 h 643"/>
                <a:gd name="T70" fmla="*/ 166 w 218"/>
                <a:gd name="T71" fmla="*/ 428 h 643"/>
                <a:gd name="T72" fmla="*/ 117 w 218"/>
                <a:gd name="T73" fmla="*/ 389 h 643"/>
                <a:gd name="T74" fmla="*/ 166 w 218"/>
                <a:gd name="T75" fmla="*/ 317 h 643"/>
                <a:gd name="T76" fmla="*/ 117 w 218"/>
                <a:gd name="T77" fmla="*/ 356 h 643"/>
                <a:gd name="T78" fmla="*/ 166 w 218"/>
                <a:gd name="T79" fmla="*/ 31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8" h="643">
                  <a:moveTo>
                    <a:pt x="205" y="112"/>
                  </a:moveTo>
                  <a:lnTo>
                    <a:pt x="205" y="112"/>
                  </a:lnTo>
                  <a:cubicBezTo>
                    <a:pt x="198" y="112"/>
                    <a:pt x="193" y="117"/>
                    <a:pt x="193" y="123"/>
                  </a:cubicBezTo>
                  <a:cubicBezTo>
                    <a:pt x="193" y="178"/>
                    <a:pt x="193" y="199"/>
                    <a:pt x="144" y="223"/>
                  </a:cubicBezTo>
                  <a:cubicBezTo>
                    <a:pt x="135" y="228"/>
                    <a:pt x="127" y="231"/>
                    <a:pt x="117" y="236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17" y="164"/>
                    <a:pt x="116" y="163"/>
                    <a:pt x="116" y="162"/>
                  </a:cubicBezTo>
                  <a:cubicBezTo>
                    <a:pt x="157" y="157"/>
                    <a:pt x="189" y="123"/>
                    <a:pt x="189" y="81"/>
                  </a:cubicBezTo>
                  <a:cubicBezTo>
                    <a:pt x="189" y="37"/>
                    <a:pt x="153" y="0"/>
                    <a:pt x="108" y="0"/>
                  </a:cubicBezTo>
                  <a:cubicBezTo>
                    <a:pt x="63" y="0"/>
                    <a:pt x="27" y="37"/>
                    <a:pt x="27" y="81"/>
                  </a:cubicBezTo>
                  <a:cubicBezTo>
                    <a:pt x="27" y="122"/>
                    <a:pt x="57" y="155"/>
                    <a:pt x="95" y="162"/>
                  </a:cubicBezTo>
                  <a:cubicBezTo>
                    <a:pt x="95" y="163"/>
                    <a:pt x="94" y="164"/>
                    <a:pt x="94" y="165"/>
                  </a:cubicBezTo>
                  <a:cubicBezTo>
                    <a:pt x="94" y="228"/>
                    <a:pt x="94" y="228"/>
                    <a:pt x="94" y="228"/>
                  </a:cubicBezTo>
                  <a:cubicBezTo>
                    <a:pt x="90" y="227"/>
                    <a:pt x="86" y="225"/>
                    <a:pt x="83" y="223"/>
                  </a:cubicBezTo>
                  <a:cubicBezTo>
                    <a:pt x="32" y="198"/>
                    <a:pt x="22" y="175"/>
                    <a:pt x="22" y="123"/>
                  </a:cubicBezTo>
                  <a:cubicBezTo>
                    <a:pt x="22" y="117"/>
                    <a:pt x="17" y="112"/>
                    <a:pt x="11" y="112"/>
                  </a:cubicBezTo>
                  <a:cubicBezTo>
                    <a:pt x="5" y="112"/>
                    <a:pt x="0" y="117"/>
                    <a:pt x="0" y="123"/>
                  </a:cubicBezTo>
                  <a:cubicBezTo>
                    <a:pt x="0" y="180"/>
                    <a:pt x="10" y="214"/>
                    <a:pt x="72" y="245"/>
                  </a:cubicBezTo>
                  <a:cubicBezTo>
                    <a:pt x="76" y="246"/>
                    <a:pt x="79" y="247"/>
                    <a:pt x="82" y="249"/>
                  </a:cubicBezTo>
                  <a:cubicBezTo>
                    <a:pt x="52" y="262"/>
                    <a:pt x="27" y="277"/>
                    <a:pt x="27" y="317"/>
                  </a:cubicBezTo>
                  <a:cubicBezTo>
                    <a:pt x="27" y="345"/>
                    <a:pt x="51" y="360"/>
                    <a:pt x="78" y="373"/>
                  </a:cubicBezTo>
                  <a:cubicBezTo>
                    <a:pt x="51" y="385"/>
                    <a:pt x="27" y="401"/>
                    <a:pt x="27" y="428"/>
                  </a:cubicBezTo>
                  <a:cubicBezTo>
                    <a:pt x="27" y="455"/>
                    <a:pt x="51" y="471"/>
                    <a:pt x="78" y="483"/>
                  </a:cubicBezTo>
                  <a:cubicBezTo>
                    <a:pt x="51" y="496"/>
                    <a:pt x="27" y="511"/>
                    <a:pt x="27" y="538"/>
                  </a:cubicBezTo>
                  <a:cubicBezTo>
                    <a:pt x="27" y="565"/>
                    <a:pt x="45" y="580"/>
                    <a:pt x="67" y="591"/>
                  </a:cubicBezTo>
                  <a:cubicBezTo>
                    <a:pt x="67" y="592"/>
                    <a:pt x="66" y="593"/>
                    <a:pt x="66" y="595"/>
                  </a:cubicBezTo>
                  <a:cubicBezTo>
                    <a:pt x="66" y="601"/>
                    <a:pt x="71" y="606"/>
                    <a:pt x="78" y="606"/>
                  </a:cubicBezTo>
                  <a:cubicBezTo>
                    <a:pt x="79" y="606"/>
                    <a:pt x="85" y="606"/>
                    <a:pt x="94" y="605"/>
                  </a:cubicBezTo>
                  <a:cubicBezTo>
                    <a:pt x="94" y="630"/>
                    <a:pt x="94" y="630"/>
                    <a:pt x="94" y="630"/>
                  </a:cubicBezTo>
                  <a:cubicBezTo>
                    <a:pt x="94" y="636"/>
                    <a:pt x="99" y="642"/>
                    <a:pt x="106" y="642"/>
                  </a:cubicBezTo>
                  <a:cubicBezTo>
                    <a:pt x="112" y="642"/>
                    <a:pt x="117" y="636"/>
                    <a:pt x="117" y="630"/>
                  </a:cubicBezTo>
                  <a:cubicBezTo>
                    <a:pt x="117" y="603"/>
                    <a:pt x="117" y="603"/>
                    <a:pt x="117" y="603"/>
                  </a:cubicBezTo>
                  <a:cubicBezTo>
                    <a:pt x="135" y="606"/>
                    <a:pt x="148" y="606"/>
                    <a:pt x="149" y="606"/>
                  </a:cubicBezTo>
                  <a:cubicBezTo>
                    <a:pt x="156" y="606"/>
                    <a:pt x="161" y="601"/>
                    <a:pt x="161" y="595"/>
                  </a:cubicBezTo>
                  <a:cubicBezTo>
                    <a:pt x="161" y="592"/>
                    <a:pt x="160" y="589"/>
                    <a:pt x="159" y="587"/>
                  </a:cubicBezTo>
                  <a:cubicBezTo>
                    <a:pt x="175" y="577"/>
                    <a:pt x="189" y="562"/>
                    <a:pt x="189" y="538"/>
                  </a:cubicBezTo>
                  <a:cubicBezTo>
                    <a:pt x="189" y="511"/>
                    <a:pt x="166" y="496"/>
                    <a:pt x="138" y="483"/>
                  </a:cubicBezTo>
                  <a:cubicBezTo>
                    <a:pt x="166" y="471"/>
                    <a:pt x="189" y="455"/>
                    <a:pt x="189" y="428"/>
                  </a:cubicBezTo>
                  <a:cubicBezTo>
                    <a:pt x="189" y="401"/>
                    <a:pt x="166" y="385"/>
                    <a:pt x="138" y="373"/>
                  </a:cubicBezTo>
                  <a:cubicBezTo>
                    <a:pt x="166" y="360"/>
                    <a:pt x="189" y="345"/>
                    <a:pt x="189" y="317"/>
                  </a:cubicBezTo>
                  <a:cubicBezTo>
                    <a:pt x="189" y="278"/>
                    <a:pt x="169" y="262"/>
                    <a:pt x="143" y="250"/>
                  </a:cubicBezTo>
                  <a:cubicBezTo>
                    <a:pt x="147" y="248"/>
                    <a:pt x="150" y="246"/>
                    <a:pt x="155" y="245"/>
                  </a:cubicBezTo>
                  <a:cubicBezTo>
                    <a:pt x="217" y="214"/>
                    <a:pt x="217" y="179"/>
                    <a:pt x="217" y="123"/>
                  </a:cubicBezTo>
                  <a:cubicBezTo>
                    <a:pt x="217" y="117"/>
                    <a:pt x="212" y="112"/>
                    <a:pt x="205" y="112"/>
                  </a:cubicBezTo>
                  <a:close/>
                  <a:moveTo>
                    <a:pt x="51" y="81"/>
                  </a:moveTo>
                  <a:lnTo>
                    <a:pt x="51" y="81"/>
                  </a:lnTo>
                  <a:cubicBezTo>
                    <a:pt x="51" y="50"/>
                    <a:pt x="77" y="24"/>
                    <a:pt x="108" y="24"/>
                  </a:cubicBezTo>
                  <a:cubicBezTo>
                    <a:pt x="140" y="24"/>
                    <a:pt x="166" y="50"/>
                    <a:pt x="166" y="81"/>
                  </a:cubicBezTo>
                  <a:cubicBezTo>
                    <a:pt x="166" y="114"/>
                    <a:pt x="140" y="139"/>
                    <a:pt x="108" y="139"/>
                  </a:cubicBezTo>
                  <a:cubicBezTo>
                    <a:pt x="77" y="139"/>
                    <a:pt x="51" y="114"/>
                    <a:pt x="51" y="81"/>
                  </a:cubicBezTo>
                  <a:close/>
                  <a:moveTo>
                    <a:pt x="51" y="317"/>
                  </a:moveTo>
                  <a:lnTo>
                    <a:pt x="51" y="317"/>
                  </a:lnTo>
                  <a:cubicBezTo>
                    <a:pt x="51" y="291"/>
                    <a:pt x="65" y="280"/>
                    <a:pt x="94" y="269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70" y="344"/>
                    <a:pt x="51" y="332"/>
                    <a:pt x="51" y="317"/>
                  </a:cubicBezTo>
                  <a:close/>
                  <a:moveTo>
                    <a:pt x="51" y="428"/>
                  </a:moveTo>
                  <a:lnTo>
                    <a:pt x="51" y="428"/>
                  </a:lnTo>
                  <a:cubicBezTo>
                    <a:pt x="51" y="413"/>
                    <a:pt x="70" y="401"/>
                    <a:pt x="94" y="391"/>
                  </a:cubicBezTo>
                  <a:cubicBezTo>
                    <a:pt x="94" y="465"/>
                    <a:pt x="94" y="465"/>
                    <a:pt x="94" y="465"/>
                  </a:cubicBezTo>
                  <a:cubicBezTo>
                    <a:pt x="70" y="455"/>
                    <a:pt x="51" y="444"/>
                    <a:pt x="51" y="428"/>
                  </a:cubicBezTo>
                  <a:close/>
                  <a:moveTo>
                    <a:pt x="51" y="538"/>
                  </a:moveTo>
                  <a:lnTo>
                    <a:pt x="51" y="538"/>
                  </a:lnTo>
                  <a:cubicBezTo>
                    <a:pt x="51" y="523"/>
                    <a:pt x="70" y="511"/>
                    <a:pt x="94" y="502"/>
                  </a:cubicBezTo>
                  <a:cubicBezTo>
                    <a:pt x="94" y="575"/>
                    <a:pt x="94" y="575"/>
                    <a:pt x="94" y="575"/>
                  </a:cubicBezTo>
                  <a:cubicBezTo>
                    <a:pt x="71" y="569"/>
                    <a:pt x="51" y="558"/>
                    <a:pt x="51" y="538"/>
                  </a:cubicBezTo>
                  <a:close/>
                  <a:moveTo>
                    <a:pt x="166" y="538"/>
                  </a:moveTo>
                  <a:lnTo>
                    <a:pt x="166" y="538"/>
                  </a:lnTo>
                  <a:cubicBezTo>
                    <a:pt x="166" y="561"/>
                    <a:pt x="141" y="573"/>
                    <a:pt x="117" y="578"/>
                  </a:cubicBezTo>
                  <a:cubicBezTo>
                    <a:pt x="117" y="500"/>
                    <a:pt x="117" y="500"/>
                    <a:pt x="117" y="500"/>
                  </a:cubicBezTo>
                  <a:cubicBezTo>
                    <a:pt x="143" y="510"/>
                    <a:pt x="166" y="522"/>
                    <a:pt x="166" y="538"/>
                  </a:cubicBezTo>
                  <a:close/>
                  <a:moveTo>
                    <a:pt x="166" y="428"/>
                  </a:moveTo>
                  <a:lnTo>
                    <a:pt x="166" y="428"/>
                  </a:lnTo>
                  <a:cubicBezTo>
                    <a:pt x="166" y="445"/>
                    <a:pt x="143" y="456"/>
                    <a:pt x="117" y="467"/>
                  </a:cubicBezTo>
                  <a:cubicBezTo>
                    <a:pt x="117" y="389"/>
                    <a:pt x="117" y="389"/>
                    <a:pt x="117" y="389"/>
                  </a:cubicBezTo>
                  <a:cubicBezTo>
                    <a:pt x="143" y="399"/>
                    <a:pt x="166" y="411"/>
                    <a:pt x="166" y="428"/>
                  </a:cubicBezTo>
                  <a:close/>
                  <a:moveTo>
                    <a:pt x="166" y="317"/>
                  </a:moveTo>
                  <a:lnTo>
                    <a:pt x="166" y="317"/>
                  </a:lnTo>
                  <a:cubicBezTo>
                    <a:pt x="166" y="334"/>
                    <a:pt x="143" y="346"/>
                    <a:pt x="117" y="356"/>
                  </a:cubicBezTo>
                  <a:cubicBezTo>
                    <a:pt x="117" y="264"/>
                    <a:pt x="117" y="264"/>
                    <a:pt x="117" y="264"/>
                  </a:cubicBezTo>
                  <a:cubicBezTo>
                    <a:pt x="152" y="277"/>
                    <a:pt x="166" y="287"/>
                    <a:pt x="166" y="31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 noChangeArrowheads="1"/>
            </p:cNvSpPr>
            <p:nvPr/>
          </p:nvSpPr>
          <p:spPr bwMode="auto">
            <a:xfrm>
              <a:off x="3134321" y="3851925"/>
              <a:ext cx="90782" cy="74107"/>
            </a:xfrm>
            <a:custGeom>
              <a:avLst/>
              <a:gdLst>
                <a:gd name="T0" fmla="*/ 205 w 218"/>
                <a:gd name="T1" fmla="*/ 0 h 177"/>
                <a:gd name="T2" fmla="*/ 205 w 218"/>
                <a:gd name="T3" fmla="*/ 0 h 177"/>
                <a:gd name="T4" fmla="*/ 11 w 218"/>
                <a:gd name="T5" fmla="*/ 0 h 177"/>
                <a:gd name="T6" fmla="*/ 0 w 218"/>
                <a:gd name="T7" fmla="*/ 12 h 177"/>
                <a:gd name="T8" fmla="*/ 174 w 218"/>
                <a:gd name="T9" fmla="*/ 175 h 177"/>
                <a:gd name="T10" fmla="*/ 178 w 218"/>
                <a:gd name="T11" fmla="*/ 176 h 177"/>
                <a:gd name="T12" fmla="*/ 186 w 218"/>
                <a:gd name="T13" fmla="*/ 172 h 177"/>
                <a:gd name="T14" fmla="*/ 188 w 218"/>
                <a:gd name="T15" fmla="*/ 159 h 177"/>
                <a:gd name="T16" fmla="*/ 215 w 218"/>
                <a:gd name="T17" fmla="*/ 18 h 177"/>
                <a:gd name="T18" fmla="*/ 215 w 218"/>
                <a:gd name="T19" fmla="*/ 6 h 177"/>
                <a:gd name="T20" fmla="*/ 205 w 218"/>
                <a:gd name="T21" fmla="*/ 0 h 177"/>
                <a:gd name="T22" fmla="*/ 158 w 218"/>
                <a:gd name="T23" fmla="*/ 145 h 177"/>
                <a:gd name="T24" fmla="*/ 158 w 218"/>
                <a:gd name="T25" fmla="*/ 145 h 177"/>
                <a:gd name="T26" fmla="*/ 25 w 218"/>
                <a:gd name="T27" fmla="*/ 24 h 177"/>
                <a:gd name="T28" fmla="*/ 184 w 218"/>
                <a:gd name="T29" fmla="*/ 24 h 177"/>
                <a:gd name="T30" fmla="*/ 158 w 218"/>
                <a:gd name="T31" fmla="*/ 14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177">
                  <a:moveTo>
                    <a:pt x="205" y="0"/>
                  </a:moveTo>
                  <a:lnTo>
                    <a:pt x="205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7"/>
                    <a:pt x="2" y="118"/>
                    <a:pt x="174" y="175"/>
                  </a:cubicBezTo>
                  <a:cubicBezTo>
                    <a:pt x="175" y="176"/>
                    <a:pt x="177" y="176"/>
                    <a:pt x="178" y="176"/>
                  </a:cubicBezTo>
                  <a:cubicBezTo>
                    <a:pt x="181" y="176"/>
                    <a:pt x="184" y="175"/>
                    <a:pt x="186" y="172"/>
                  </a:cubicBezTo>
                  <a:cubicBezTo>
                    <a:pt x="189" y="169"/>
                    <a:pt x="190" y="164"/>
                    <a:pt x="188" y="159"/>
                  </a:cubicBezTo>
                  <a:cubicBezTo>
                    <a:pt x="163" y="110"/>
                    <a:pt x="189" y="61"/>
                    <a:pt x="215" y="18"/>
                  </a:cubicBezTo>
                  <a:cubicBezTo>
                    <a:pt x="217" y="15"/>
                    <a:pt x="217" y="11"/>
                    <a:pt x="215" y="6"/>
                  </a:cubicBezTo>
                  <a:cubicBezTo>
                    <a:pt x="213" y="2"/>
                    <a:pt x="210" y="0"/>
                    <a:pt x="205" y="0"/>
                  </a:cubicBezTo>
                  <a:close/>
                  <a:moveTo>
                    <a:pt x="158" y="145"/>
                  </a:moveTo>
                  <a:lnTo>
                    <a:pt x="158" y="145"/>
                  </a:lnTo>
                  <a:cubicBezTo>
                    <a:pt x="55" y="104"/>
                    <a:pt x="30" y="48"/>
                    <a:pt x="25" y="24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66" y="54"/>
                    <a:pt x="147" y="98"/>
                    <a:pt x="158" y="1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 noChangeArrowheads="1"/>
            </p:cNvSpPr>
            <p:nvPr/>
          </p:nvSpPr>
          <p:spPr bwMode="auto">
            <a:xfrm>
              <a:off x="3319588" y="3851925"/>
              <a:ext cx="92634" cy="74107"/>
            </a:xfrm>
            <a:custGeom>
              <a:avLst/>
              <a:gdLst>
                <a:gd name="T0" fmla="*/ 206 w 220"/>
                <a:gd name="T1" fmla="*/ 0 h 177"/>
                <a:gd name="T2" fmla="*/ 206 w 220"/>
                <a:gd name="T3" fmla="*/ 0 h 177"/>
                <a:gd name="T4" fmla="*/ 13 w 220"/>
                <a:gd name="T5" fmla="*/ 0 h 177"/>
                <a:gd name="T6" fmla="*/ 2 w 220"/>
                <a:gd name="T7" fmla="*/ 6 h 177"/>
                <a:gd name="T8" fmla="*/ 2 w 220"/>
                <a:gd name="T9" fmla="*/ 18 h 177"/>
                <a:gd name="T10" fmla="*/ 30 w 220"/>
                <a:gd name="T11" fmla="*/ 159 h 177"/>
                <a:gd name="T12" fmla="*/ 31 w 220"/>
                <a:gd name="T13" fmla="*/ 172 h 177"/>
                <a:gd name="T14" fmla="*/ 41 w 220"/>
                <a:gd name="T15" fmla="*/ 176 h 177"/>
                <a:gd name="T16" fmla="*/ 44 w 220"/>
                <a:gd name="T17" fmla="*/ 175 h 177"/>
                <a:gd name="T18" fmla="*/ 219 w 220"/>
                <a:gd name="T19" fmla="*/ 12 h 177"/>
                <a:gd name="T20" fmla="*/ 206 w 220"/>
                <a:gd name="T21" fmla="*/ 0 h 177"/>
                <a:gd name="T22" fmla="*/ 60 w 220"/>
                <a:gd name="T23" fmla="*/ 145 h 177"/>
                <a:gd name="T24" fmla="*/ 60 w 220"/>
                <a:gd name="T25" fmla="*/ 145 h 177"/>
                <a:gd name="T26" fmla="*/ 34 w 220"/>
                <a:gd name="T27" fmla="*/ 24 h 177"/>
                <a:gd name="T28" fmla="*/ 194 w 220"/>
                <a:gd name="T29" fmla="*/ 24 h 177"/>
                <a:gd name="T30" fmla="*/ 60 w 220"/>
                <a:gd name="T31" fmla="*/ 14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" h="177">
                  <a:moveTo>
                    <a:pt x="206" y="0"/>
                  </a:moveTo>
                  <a:lnTo>
                    <a:pt x="206" y="0"/>
                  </a:ln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2"/>
                    <a:pt x="2" y="6"/>
                  </a:cubicBezTo>
                  <a:cubicBezTo>
                    <a:pt x="0" y="11"/>
                    <a:pt x="0" y="15"/>
                    <a:pt x="2" y="18"/>
                  </a:cubicBezTo>
                  <a:cubicBezTo>
                    <a:pt x="29" y="61"/>
                    <a:pt x="55" y="110"/>
                    <a:pt x="30" y="159"/>
                  </a:cubicBezTo>
                  <a:cubicBezTo>
                    <a:pt x="28" y="164"/>
                    <a:pt x="28" y="169"/>
                    <a:pt x="31" y="172"/>
                  </a:cubicBezTo>
                  <a:cubicBezTo>
                    <a:pt x="34" y="175"/>
                    <a:pt x="37" y="176"/>
                    <a:pt x="41" y="176"/>
                  </a:cubicBezTo>
                  <a:cubicBezTo>
                    <a:pt x="42" y="176"/>
                    <a:pt x="43" y="176"/>
                    <a:pt x="44" y="175"/>
                  </a:cubicBezTo>
                  <a:cubicBezTo>
                    <a:pt x="217" y="118"/>
                    <a:pt x="219" y="17"/>
                    <a:pt x="219" y="12"/>
                  </a:cubicBezTo>
                  <a:cubicBezTo>
                    <a:pt x="219" y="5"/>
                    <a:pt x="214" y="0"/>
                    <a:pt x="206" y="0"/>
                  </a:cubicBezTo>
                  <a:close/>
                  <a:moveTo>
                    <a:pt x="60" y="145"/>
                  </a:moveTo>
                  <a:lnTo>
                    <a:pt x="60" y="145"/>
                  </a:lnTo>
                  <a:cubicBezTo>
                    <a:pt x="72" y="98"/>
                    <a:pt x="51" y="54"/>
                    <a:pt x="34" y="24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88" y="48"/>
                    <a:pt x="164" y="104"/>
                    <a:pt x="60" y="1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1400213" y="3838956"/>
            <a:ext cx="277902" cy="233438"/>
            <a:chOff x="1400213" y="3838956"/>
            <a:chExt cx="277902" cy="233438"/>
          </a:xfrm>
          <a:solidFill>
            <a:srgbClr val="02D35F"/>
          </a:solidFill>
        </p:grpSpPr>
        <p:sp>
          <p:nvSpPr>
            <p:cNvPr id="43" name="Freeform 41"/>
            <p:cNvSpPr>
              <a:spLocks noChangeArrowheads="1"/>
            </p:cNvSpPr>
            <p:nvPr/>
          </p:nvSpPr>
          <p:spPr bwMode="auto">
            <a:xfrm>
              <a:off x="1403918" y="3992729"/>
              <a:ext cx="18527" cy="29643"/>
            </a:xfrm>
            <a:custGeom>
              <a:avLst/>
              <a:gdLst>
                <a:gd name="T0" fmla="*/ 24 w 45"/>
                <a:gd name="T1" fmla="*/ 11 h 70"/>
                <a:gd name="T2" fmla="*/ 24 w 45"/>
                <a:gd name="T3" fmla="*/ 11 h 70"/>
                <a:gd name="T4" fmla="*/ 9 w 45"/>
                <a:gd name="T5" fmla="*/ 3 h 70"/>
                <a:gd name="T6" fmla="*/ 1 w 45"/>
                <a:gd name="T7" fmla="*/ 16 h 70"/>
                <a:gd name="T8" fmla="*/ 20 w 45"/>
                <a:gd name="T9" fmla="*/ 63 h 70"/>
                <a:gd name="T10" fmla="*/ 30 w 45"/>
                <a:gd name="T11" fmla="*/ 69 h 70"/>
                <a:gd name="T12" fmla="*/ 35 w 45"/>
                <a:gd name="T13" fmla="*/ 68 h 70"/>
                <a:gd name="T14" fmla="*/ 41 w 45"/>
                <a:gd name="T15" fmla="*/ 51 h 70"/>
                <a:gd name="T16" fmla="*/ 24 w 45"/>
                <a:gd name="T17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0">
                  <a:moveTo>
                    <a:pt x="24" y="11"/>
                  </a:moveTo>
                  <a:lnTo>
                    <a:pt x="24" y="11"/>
                  </a:lnTo>
                  <a:cubicBezTo>
                    <a:pt x="22" y="5"/>
                    <a:pt x="16" y="0"/>
                    <a:pt x="9" y="3"/>
                  </a:cubicBezTo>
                  <a:cubicBezTo>
                    <a:pt x="3" y="4"/>
                    <a:pt x="0" y="11"/>
                    <a:pt x="1" y="16"/>
                  </a:cubicBezTo>
                  <a:cubicBezTo>
                    <a:pt x="6" y="33"/>
                    <a:pt x="11" y="48"/>
                    <a:pt x="20" y="63"/>
                  </a:cubicBezTo>
                  <a:cubicBezTo>
                    <a:pt x="22" y="67"/>
                    <a:pt x="26" y="69"/>
                    <a:pt x="30" y="69"/>
                  </a:cubicBezTo>
                  <a:cubicBezTo>
                    <a:pt x="32" y="69"/>
                    <a:pt x="33" y="69"/>
                    <a:pt x="35" y="68"/>
                  </a:cubicBezTo>
                  <a:cubicBezTo>
                    <a:pt x="42" y="65"/>
                    <a:pt x="44" y="58"/>
                    <a:pt x="41" y="51"/>
                  </a:cubicBezTo>
                  <a:cubicBezTo>
                    <a:pt x="33" y="39"/>
                    <a:pt x="28" y="24"/>
                    <a:pt x="24" y="1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 noChangeArrowheads="1"/>
            </p:cNvSpPr>
            <p:nvPr/>
          </p:nvSpPr>
          <p:spPr bwMode="auto">
            <a:xfrm>
              <a:off x="1400213" y="3953822"/>
              <a:ext cx="11116" cy="31496"/>
            </a:xfrm>
            <a:custGeom>
              <a:avLst/>
              <a:gdLst>
                <a:gd name="T0" fmla="*/ 12 w 28"/>
                <a:gd name="T1" fmla="*/ 72 h 73"/>
                <a:gd name="T2" fmla="*/ 12 w 28"/>
                <a:gd name="T3" fmla="*/ 72 h 73"/>
                <a:gd name="T4" fmla="*/ 24 w 28"/>
                <a:gd name="T5" fmla="*/ 59 h 73"/>
                <a:gd name="T6" fmla="*/ 24 w 28"/>
                <a:gd name="T7" fmla="*/ 48 h 73"/>
                <a:gd name="T8" fmla="*/ 26 w 28"/>
                <a:gd name="T9" fmla="*/ 14 h 73"/>
                <a:gd name="T10" fmla="*/ 16 w 28"/>
                <a:gd name="T11" fmla="*/ 1 h 73"/>
                <a:gd name="T12" fmla="*/ 3 w 28"/>
                <a:gd name="T13" fmla="*/ 10 h 73"/>
                <a:gd name="T14" fmla="*/ 0 w 28"/>
                <a:gd name="T15" fmla="*/ 48 h 73"/>
                <a:gd name="T16" fmla="*/ 1 w 28"/>
                <a:gd name="T17" fmla="*/ 60 h 73"/>
                <a:gd name="T18" fmla="*/ 12 w 28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73">
                  <a:moveTo>
                    <a:pt x="12" y="72"/>
                  </a:moveTo>
                  <a:lnTo>
                    <a:pt x="12" y="72"/>
                  </a:lnTo>
                  <a:cubicBezTo>
                    <a:pt x="20" y="71"/>
                    <a:pt x="24" y="65"/>
                    <a:pt x="24" y="59"/>
                  </a:cubicBezTo>
                  <a:cubicBezTo>
                    <a:pt x="24" y="55"/>
                    <a:pt x="24" y="52"/>
                    <a:pt x="24" y="48"/>
                  </a:cubicBezTo>
                  <a:cubicBezTo>
                    <a:pt x="24" y="36"/>
                    <a:pt x="24" y="26"/>
                    <a:pt x="26" y="14"/>
                  </a:cubicBezTo>
                  <a:cubicBezTo>
                    <a:pt x="27" y="8"/>
                    <a:pt x="23" y="2"/>
                    <a:pt x="16" y="1"/>
                  </a:cubicBezTo>
                  <a:cubicBezTo>
                    <a:pt x="9" y="0"/>
                    <a:pt x="4" y="4"/>
                    <a:pt x="3" y="10"/>
                  </a:cubicBezTo>
                  <a:cubicBezTo>
                    <a:pt x="1" y="23"/>
                    <a:pt x="0" y="35"/>
                    <a:pt x="0" y="48"/>
                  </a:cubicBezTo>
                  <a:cubicBezTo>
                    <a:pt x="0" y="52"/>
                    <a:pt x="0" y="56"/>
                    <a:pt x="1" y="60"/>
                  </a:cubicBezTo>
                  <a:cubicBezTo>
                    <a:pt x="1" y="66"/>
                    <a:pt x="6" y="72"/>
                    <a:pt x="12" y="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 noChangeArrowheads="1"/>
            </p:cNvSpPr>
            <p:nvPr/>
          </p:nvSpPr>
          <p:spPr bwMode="auto">
            <a:xfrm>
              <a:off x="1648472" y="3927885"/>
              <a:ext cx="24085" cy="27791"/>
            </a:xfrm>
            <a:custGeom>
              <a:avLst/>
              <a:gdLst>
                <a:gd name="T0" fmla="*/ 31 w 56"/>
                <a:gd name="T1" fmla="*/ 9 h 65"/>
                <a:gd name="T2" fmla="*/ 31 w 56"/>
                <a:gd name="T3" fmla="*/ 9 h 65"/>
                <a:gd name="T4" fmla="*/ 5 w 56"/>
                <a:gd name="T5" fmla="*/ 44 h 65"/>
                <a:gd name="T6" fmla="*/ 4 w 56"/>
                <a:gd name="T7" fmla="*/ 45 h 65"/>
                <a:gd name="T8" fmla="*/ 5 w 56"/>
                <a:gd name="T9" fmla="*/ 61 h 65"/>
                <a:gd name="T10" fmla="*/ 12 w 56"/>
                <a:gd name="T11" fmla="*/ 64 h 65"/>
                <a:gd name="T12" fmla="*/ 22 w 56"/>
                <a:gd name="T13" fmla="*/ 60 h 65"/>
                <a:gd name="T14" fmla="*/ 52 w 56"/>
                <a:gd name="T15" fmla="*/ 19 h 65"/>
                <a:gd name="T16" fmla="*/ 47 w 56"/>
                <a:gd name="T17" fmla="*/ 3 h 65"/>
                <a:gd name="T18" fmla="*/ 31 w 56"/>
                <a:gd name="T1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5">
                  <a:moveTo>
                    <a:pt x="31" y="9"/>
                  </a:moveTo>
                  <a:lnTo>
                    <a:pt x="31" y="9"/>
                  </a:lnTo>
                  <a:cubicBezTo>
                    <a:pt x="25" y="21"/>
                    <a:pt x="16" y="33"/>
                    <a:pt x="5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0" y="49"/>
                    <a:pt x="0" y="57"/>
                    <a:pt x="5" y="61"/>
                  </a:cubicBezTo>
                  <a:cubicBezTo>
                    <a:pt x="7" y="63"/>
                    <a:pt x="10" y="64"/>
                    <a:pt x="12" y="64"/>
                  </a:cubicBezTo>
                  <a:cubicBezTo>
                    <a:pt x="17" y="64"/>
                    <a:pt x="20" y="63"/>
                    <a:pt x="22" y="60"/>
                  </a:cubicBezTo>
                  <a:cubicBezTo>
                    <a:pt x="34" y="48"/>
                    <a:pt x="45" y="34"/>
                    <a:pt x="52" y="19"/>
                  </a:cubicBezTo>
                  <a:cubicBezTo>
                    <a:pt x="55" y="13"/>
                    <a:pt x="53" y="7"/>
                    <a:pt x="47" y="3"/>
                  </a:cubicBezTo>
                  <a:cubicBezTo>
                    <a:pt x="42" y="0"/>
                    <a:pt x="34" y="2"/>
                    <a:pt x="31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 noChangeArrowheads="1"/>
            </p:cNvSpPr>
            <p:nvPr/>
          </p:nvSpPr>
          <p:spPr bwMode="auto">
            <a:xfrm>
              <a:off x="1666999" y="3890831"/>
              <a:ext cx="11116" cy="31496"/>
            </a:xfrm>
            <a:custGeom>
              <a:avLst/>
              <a:gdLst>
                <a:gd name="T0" fmla="*/ 10 w 27"/>
                <a:gd name="T1" fmla="*/ 1 h 73"/>
                <a:gd name="T2" fmla="*/ 10 w 27"/>
                <a:gd name="T3" fmla="*/ 1 h 73"/>
                <a:gd name="T4" fmla="*/ 1 w 27"/>
                <a:gd name="T5" fmla="*/ 14 h 73"/>
                <a:gd name="T6" fmla="*/ 3 w 27"/>
                <a:gd name="T7" fmla="*/ 36 h 73"/>
                <a:gd name="T8" fmla="*/ 1 w 27"/>
                <a:gd name="T9" fmla="*/ 58 h 73"/>
                <a:gd name="T10" fmla="*/ 11 w 27"/>
                <a:gd name="T11" fmla="*/ 72 h 73"/>
                <a:gd name="T12" fmla="*/ 12 w 27"/>
                <a:gd name="T13" fmla="*/ 72 h 73"/>
                <a:gd name="T14" fmla="*/ 24 w 27"/>
                <a:gd name="T15" fmla="*/ 61 h 73"/>
                <a:gd name="T16" fmla="*/ 26 w 27"/>
                <a:gd name="T17" fmla="*/ 36 h 73"/>
                <a:gd name="T18" fmla="*/ 24 w 27"/>
                <a:gd name="T19" fmla="*/ 10 h 73"/>
                <a:gd name="T20" fmla="*/ 10 w 27"/>
                <a:gd name="T21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73">
                  <a:moveTo>
                    <a:pt x="10" y="1"/>
                  </a:moveTo>
                  <a:lnTo>
                    <a:pt x="10" y="1"/>
                  </a:lnTo>
                  <a:cubicBezTo>
                    <a:pt x="4" y="2"/>
                    <a:pt x="0" y="8"/>
                    <a:pt x="1" y="14"/>
                  </a:cubicBezTo>
                  <a:cubicBezTo>
                    <a:pt x="2" y="22"/>
                    <a:pt x="3" y="29"/>
                    <a:pt x="3" y="36"/>
                  </a:cubicBezTo>
                  <a:cubicBezTo>
                    <a:pt x="3" y="43"/>
                    <a:pt x="2" y="51"/>
                    <a:pt x="1" y="58"/>
                  </a:cubicBezTo>
                  <a:cubicBezTo>
                    <a:pt x="0" y="64"/>
                    <a:pt x="4" y="71"/>
                    <a:pt x="11" y="72"/>
                  </a:cubicBezTo>
                  <a:lnTo>
                    <a:pt x="12" y="72"/>
                  </a:lnTo>
                  <a:cubicBezTo>
                    <a:pt x="18" y="72"/>
                    <a:pt x="24" y="67"/>
                    <a:pt x="24" y="61"/>
                  </a:cubicBezTo>
                  <a:cubicBezTo>
                    <a:pt x="26" y="53"/>
                    <a:pt x="26" y="45"/>
                    <a:pt x="26" y="36"/>
                  </a:cubicBezTo>
                  <a:cubicBezTo>
                    <a:pt x="26" y="28"/>
                    <a:pt x="26" y="20"/>
                    <a:pt x="24" y="10"/>
                  </a:cubicBezTo>
                  <a:cubicBezTo>
                    <a:pt x="23" y="4"/>
                    <a:pt x="17" y="0"/>
                    <a:pt x="10" y="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 noChangeArrowheads="1"/>
            </p:cNvSpPr>
            <p:nvPr/>
          </p:nvSpPr>
          <p:spPr bwMode="auto">
            <a:xfrm>
              <a:off x="1453941" y="4052015"/>
              <a:ext cx="29643" cy="18527"/>
            </a:xfrm>
            <a:custGeom>
              <a:avLst/>
              <a:gdLst>
                <a:gd name="T0" fmla="*/ 61 w 71"/>
                <a:gd name="T1" fmla="*/ 17 h 42"/>
                <a:gd name="T2" fmla="*/ 61 w 71"/>
                <a:gd name="T3" fmla="*/ 17 h 42"/>
                <a:gd name="T4" fmla="*/ 18 w 71"/>
                <a:gd name="T5" fmla="*/ 2 h 42"/>
                <a:gd name="T6" fmla="*/ 3 w 71"/>
                <a:gd name="T7" fmla="*/ 8 h 42"/>
                <a:gd name="T8" fmla="*/ 8 w 71"/>
                <a:gd name="T9" fmla="*/ 24 h 42"/>
                <a:gd name="T10" fmla="*/ 56 w 71"/>
                <a:gd name="T11" fmla="*/ 40 h 42"/>
                <a:gd name="T12" fmla="*/ 58 w 71"/>
                <a:gd name="T13" fmla="*/ 41 h 42"/>
                <a:gd name="T14" fmla="*/ 69 w 71"/>
                <a:gd name="T15" fmla="*/ 31 h 42"/>
                <a:gd name="T16" fmla="*/ 61 w 71"/>
                <a:gd name="T17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2">
                  <a:moveTo>
                    <a:pt x="61" y="17"/>
                  </a:moveTo>
                  <a:lnTo>
                    <a:pt x="61" y="17"/>
                  </a:lnTo>
                  <a:cubicBezTo>
                    <a:pt x="47" y="14"/>
                    <a:pt x="32" y="9"/>
                    <a:pt x="18" y="2"/>
                  </a:cubicBezTo>
                  <a:cubicBezTo>
                    <a:pt x="12" y="0"/>
                    <a:pt x="6" y="2"/>
                    <a:pt x="3" y="8"/>
                  </a:cubicBezTo>
                  <a:cubicBezTo>
                    <a:pt x="0" y="14"/>
                    <a:pt x="3" y="21"/>
                    <a:pt x="8" y="24"/>
                  </a:cubicBezTo>
                  <a:cubicBezTo>
                    <a:pt x="24" y="31"/>
                    <a:pt x="39" y="36"/>
                    <a:pt x="56" y="40"/>
                  </a:cubicBezTo>
                  <a:cubicBezTo>
                    <a:pt x="56" y="41"/>
                    <a:pt x="57" y="41"/>
                    <a:pt x="58" y="41"/>
                  </a:cubicBezTo>
                  <a:cubicBezTo>
                    <a:pt x="63" y="41"/>
                    <a:pt x="68" y="36"/>
                    <a:pt x="69" y="31"/>
                  </a:cubicBezTo>
                  <a:cubicBezTo>
                    <a:pt x="70" y="25"/>
                    <a:pt x="67" y="19"/>
                    <a:pt x="61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 noChangeArrowheads="1"/>
            </p:cNvSpPr>
            <p:nvPr/>
          </p:nvSpPr>
          <p:spPr bwMode="auto">
            <a:xfrm>
              <a:off x="1563249" y="4016813"/>
              <a:ext cx="25938" cy="24085"/>
            </a:xfrm>
            <a:custGeom>
              <a:avLst/>
              <a:gdLst>
                <a:gd name="T0" fmla="*/ 39 w 60"/>
                <a:gd name="T1" fmla="*/ 4 h 59"/>
                <a:gd name="T2" fmla="*/ 39 w 60"/>
                <a:gd name="T3" fmla="*/ 4 h 59"/>
                <a:gd name="T4" fmla="*/ 4 w 60"/>
                <a:gd name="T5" fmla="*/ 38 h 59"/>
                <a:gd name="T6" fmla="*/ 4 w 60"/>
                <a:gd name="T7" fmla="*/ 54 h 59"/>
                <a:gd name="T8" fmla="*/ 12 w 60"/>
                <a:gd name="T9" fmla="*/ 58 h 59"/>
                <a:gd name="T10" fmla="*/ 21 w 60"/>
                <a:gd name="T11" fmla="*/ 54 h 59"/>
                <a:gd name="T12" fmla="*/ 55 w 60"/>
                <a:gd name="T13" fmla="*/ 20 h 59"/>
                <a:gd name="T14" fmla="*/ 55 w 60"/>
                <a:gd name="T15" fmla="*/ 4 h 59"/>
                <a:gd name="T16" fmla="*/ 39 w 60"/>
                <a:gd name="T17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9">
                  <a:moveTo>
                    <a:pt x="39" y="4"/>
                  </a:moveTo>
                  <a:lnTo>
                    <a:pt x="39" y="4"/>
                  </a:lnTo>
                  <a:cubicBezTo>
                    <a:pt x="4" y="38"/>
                    <a:pt x="4" y="38"/>
                    <a:pt x="4" y="38"/>
                  </a:cubicBezTo>
                  <a:cubicBezTo>
                    <a:pt x="0" y="42"/>
                    <a:pt x="0" y="50"/>
                    <a:pt x="4" y="54"/>
                  </a:cubicBezTo>
                  <a:cubicBezTo>
                    <a:pt x="7" y="57"/>
                    <a:pt x="9" y="58"/>
                    <a:pt x="12" y="58"/>
                  </a:cubicBezTo>
                  <a:cubicBezTo>
                    <a:pt x="16" y="58"/>
                    <a:pt x="19" y="57"/>
                    <a:pt x="21" y="54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16"/>
                    <a:pt x="59" y="9"/>
                    <a:pt x="55" y="4"/>
                  </a:cubicBezTo>
                  <a:cubicBezTo>
                    <a:pt x="50" y="0"/>
                    <a:pt x="43" y="0"/>
                    <a:pt x="39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 noChangeArrowheads="1"/>
            </p:cNvSpPr>
            <p:nvPr/>
          </p:nvSpPr>
          <p:spPr bwMode="auto">
            <a:xfrm>
              <a:off x="1646620" y="3855631"/>
              <a:ext cx="24084" cy="25938"/>
            </a:xfrm>
            <a:custGeom>
              <a:avLst/>
              <a:gdLst>
                <a:gd name="T0" fmla="*/ 5 w 56"/>
                <a:gd name="T1" fmla="*/ 21 h 63"/>
                <a:gd name="T2" fmla="*/ 5 w 56"/>
                <a:gd name="T3" fmla="*/ 21 h 63"/>
                <a:gd name="T4" fmla="*/ 8 w 56"/>
                <a:gd name="T5" fmla="*/ 25 h 63"/>
                <a:gd name="T6" fmla="*/ 32 w 56"/>
                <a:gd name="T7" fmla="*/ 56 h 63"/>
                <a:gd name="T8" fmla="*/ 42 w 56"/>
                <a:gd name="T9" fmla="*/ 62 h 63"/>
                <a:gd name="T10" fmla="*/ 48 w 56"/>
                <a:gd name="T11" fmla="*/ 60 h 63"/>
                <a:gd name="T12" fmla="*/ 52 w 56"/>
                <a:gd name="T13" fmla="*/ 44 h 63"/>
                <a:gd name="T14" fmla="*/ 25 w 56"/>
                <a:gd name="T15" fmla="*/ 8 h 63"/>
                <a:gd name="T16" fmla="*/ 22 w 56"/>
                <a:gd name="T17" fmla="*/ 4 h 63"/>
                <a:gd name="T18" fmla="*/ 5 w 56"/>
                <a:gd name="T19" fmla="*/ 5 h 63"/>
                <a:gd name="T20" fmla="*/ 5 w 56"/>
                <a:gd name="T21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3">
                  <a:moveTo>
                    <a:pt x="5" y="21"/>
                  </a:moveTo>
                  <a:lnTo>
                    <a:pt x="5" y="21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18" y="34"/>
                    <a:pt x="26" y="44"/>
                    <a:pt x="32" y="56"/>
                  </a:cubicBezTo>
                  <a:cubicBezTo>
                    <a:pt x="34" y="60"/>
                    <a:pt x="37" y="62"/>
                    <a:pt x="42" y="62"/>
                  </a:cubicBezTo>
                  <a:cubicBezTo>
                    <a:pt x="44" y="62"/>
                    <a:pt x="46" y="61"/>
                    <a:pt x="48" y="60"/>
                  </a:cubicBezTo>
                  <a:cubicBezTo>
                    <a:pt x="53" y="57"/>
                    <a:pt x="55" y="51"/>
                    <a:pt x="52" y="44"/>
                  </a:cubicBezTo>
                  <a:cubicBezTo>
                    <a:pt x="45" y="31"/>
                    <a:pt x="35" y="18"/>
                    <a:pt x="25" y="8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7" y="0"/>
                    <a:pt x="9" y="0"/>
                    <a:pt x="5" y="5"/>
                  </a:cubicBezTo>
                  <a:cubicBezTo>
                    <a:pt x="0" y="9"/>
                    <a:pt x="1" y="16"/>
                    <a:pt x="5" y="2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 noChangeArrowheads="1"/>
            </p:cNvSpPr>
            <p:nvPr/>
          </p:nvSpPr>
          <p:spPr bwMode="auto">
            <a:xfrm>
              <a:off x="1591040" y="3987170"/>
              <a:ext cx="24084" cy="24085"/>
            </a:xfrm>
            <a:custGeom>
              <a:avLst/>
              <a:gdLst>
                <a:gd name="T0" fmla="*/ 37 w 59"/>
                <a:gd name="T1" fmla="*/ 5 h 59"/>
                <a:gd name="T2" fmla="*/ 37 w 59"/>
                <a:gd name="T3" fmla="*/ 5 h 59"/>
                <a:gd name="T4" fmla="*/ 4 w 59"/>
                <a:gd name="T5" fmla="*/ 38 h 59"/>
                <a:gd name="T6" fmla="*/ 4 w 59"/>
                <a:gd name="T7" fmla="*/ 55 h 59"/>
                <a:gd name="T8" fmla="*/ 12 w 59"/>
                <a:gd name="T9" fmla="*/ 58 h 59"/>
                <a:gd name="T10" fmla="*/ 21 w 59"/>
                <a:gd name="T11" fmla="*/ 55 h 59"/>
                <a:gd name="T12" fmla="*/ 54 w 59"/>
                <a:gd name="T13" fmla="*/ 22 h 59"/>
                <a:gd name="T14" fmla="*/ 54 w 59"/>
                <a:gd name="T15" fmla="*/ 5 h 59"/>
                <a:gd name="T16" fmla="*/ 37 w 59"/>
                <a:gd name="T17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59">
                  <a:moveTo>
                    <a:pt x="37" y="5"/>
                  </a:moveTo>
                  <a:lnTo>
                    <a:pt x="37" y="5"/>
                  </a:lnTo>
                  <a:cubicBezTo>
                    <a:pt x="4" y="38"/>
                    <a:pt x="4" y="38"/>
                    <a:pt x="4" y="38"/>
                  </a:cubicBezTo>
                  <a:cubicBezTo>
                    <a:pt x="0" y="43"/>
                    <a:pt x="0" y="50"/>
                    <a:pt x="4" y="55"/>
                  </a:cubicBezTo>
                  <a:cubicBezTo>
                    <a:pt x="6" y="57"/>
                    <a:pt x="9" y="58"/>
                    <a:pt x="12" y="58"/>
                  </a:cubicBezTo>
                  <a:cubicBezTo>
                    <a:pt x="15" y="58"/>
                    <a:pt x="18" y="57"/>
                    <a:pt x="21" y="55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17"/>
                    <a:pt x="58" y="9"/>
                    <a:pt x="54" y="5"/>
                  </a:cubicBezTo>
                  <a:cubicBezTo>
                    <a:pt x="50" y="0"/>
                    <a:pt x="42" y="0"/>
                    <a:pt x="37" y="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 noChangeArrowheads="1"/>
            </p:cNvSpPr>
            <p:nvPr/>
          </p:nvSpPr>
          <p:spPr bwMode="auto">
            <a:xfrm>
              <a:off x="1492847" y="4059426"/>
              <a:ext cx="29643" cy="12968"/>
            </a:xfrm>
            <a:custGeom>
              <a:avLst/>
              <a:gdLst>
                <a:gd name="T0" fmla="*/ 56 w 72"/>
                <a:gd name="T1" fmla="*/ 1 h 30"/>
                <a:gd name="T2" fmla="*/ 56 w 72"/>
                <a:gd name="T3" fmla="*/ 1 h 30"/>
                <a:gd name="T4" fmla="*/ 13 w 72"/>
                <a:gd name="T5" fmla="*/ 5 h 30"/>
                <a:gd name="T6" fmla="*/ 11 w 72"/>
                <a:gd name="T7" fmla="*/ 5 h 30"/>
                <a:gd name="T8" fmla="*/ 0 w 72"/>
                <a:gd name="T9" fmla="*/ 17 h 30"/>
                <a:gd name="T10" fmla="*/ 13 w 72"/>
                <a:gd name="T11" fmla="*/ 29 h 30"/>
                <a:gd name="T12" fmla="*/ 61 w 72"/>
                <a:gd name="T13" fmla="*/ 24 h 30"/>
                <a:gd name="T14" fmla="*/ 70 w 72"/>
                <a:gd name="T15" fmla="*/ 10 h 30"/>
                <a:gd name="T16" fmla="*/ 56 w 72"/>
                <a:gd name="T1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30">
                  <a:moveTo>
                    <a:pt x="56" y="1"/>
                  </a:moveTo>
                  <a:lnTo>
                    <a:pt x="56" y="1"/>
                  </a:lnTo>
                  <a:cubicBezTo>
                    <a:pt x="42" y="4"/>
                    <a:pt x="27" y="5"/>
                    <a:pt x="13" y="5"/>
                  </a:cubicBezTo>
                  <a:lnTo>
                    <a:pt x="11" y="5"/>
                  </a:lnTo>
                  <a:cubicBezTo>
                    <a:pt x="5" y="5"/>
                    <a:pt x="0" y="10"/>
                    <a:pt x="0" y="17"/>
                  </a:cubicBezTo>
                  <a:cubicBezTo>
                    <a:pt x="0" y="24"/>
                    <a:pt x="7" y="29"/>
                    <a:pt x="13" y="29"/>
                  </a:cubicBezTo>
                  <a:cubicBezTo>
                    <a:pt x="29" y="29"/>
                    <a:pt x="45" y="27"/>
                    <a:pt x="61" y="24"/>
                  </a:cubicBezTo>
                  <a:cubicBezTo>
                    <a:pt x="67" y="23"/>
                    <a:pt x="71" y="16"/>
                    <a:pt x="70" y="10"/>
                  </a:cubicBezTo>
                  <a:cubicBezTo>
                    <a:pt x="68" y="4"/>
                    <a:pt x="62" y="0"/>
                    <a:pt x="56" y="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 noChangeArrowheads="1"/>
            </p:cNvSpPr>
            <p:nvPr/>
          </p:nvSpPr>
          <p:spPr bwMode="auto">
            <a:xfrm>
              <a:off x="1422445" y="4027929"/>
              <a:ext cx="25938" cy="24085"/>
            </a:xfrm>
            <a:custGeom>
              <a:avLst/>
              <a:gdLst>
                <a:gd name="T0" fmla="*/ 33 w 61"/>
                <a:gd name="T1" fmla="*/ 18 h 58"/>
                <a:gd name="T2" fmla="*/ 33 w 61"/>
                <a:gd name="T3" fmla="*/ 18 h 58"/>
                <a:gd name="T4" fmla="*/ 22 w 61"/>
                <a:gd name="T5" fmla="*/ 5 h 58"/>
                <a:gd name="T6" fmla="*/ 5 w 61"/>
                <a:gd name="T7" fmla="*/ 4 h 58"/>
                <a:gd name="T8" fmla="*/ 4 w 61"/>
                <a:gd name="T9" fmla="*/ 21 h 58"/>
                <a:gd name="T10" fmla="*/ 17 w 61"/>
                <a:gd name="T11" fmla="*/ 34 h 58"/>
                <a:gd name="T12" fmla="*/ 39 w 61"/>
                <a:gd name="T13" fmla="*/ 55 h 58"/>
                <a:gd name="T14" fmla="*/ 47 w 61"/>
                <a:gd name="T15" fmla="*/ 57 h 58"/>
                <a:gd name="T16" fmla="*/ 56 w 61"/>
                <a:gd name="T17" fmla="*/ 53 h 58"/>
                <a:gd name="T18" fmla="*/ 54 w 61"/>
                <a:gd name="T19" fmla="*/ 36 h 58"/>
                <a:gd name="T20" fmla="*/ 33 w 61"/>
                <a:gd name="T21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3" y="18"/>
                  </a:moveTo>
                  <a:lnTo>
                    <a:pt x="33" y="18"/>
                  </a:lnTo>
                  <a:cubicBezTo>
                    <a:pt x="29" y="14"/>
                    <a:pt x="26" y="9"/>
                    <a:pt x="22" y="5"/>
                  </a:cubicBezTo>
                  <a:cubicBezTo>
                    <a:pt x="17" y="0"/>
                    <a:pt x="10" y="0"/>
                    <a:pt x="5" y="4"/>
                  </a:cubicBezTo>
                  <a:cubicBezTo>
                    <a:pt x="0" y="8"/>
                    <a:pt x="0" y="15"/>
                    <a:pt x="4" y="21"/>
                  </a:cubicBezTo>
                  <a:cubicBezTo>
                    <a:pt x="8" y="25"/>
                    <a:pt x="12" y="30"/>
                    <a:pt x="17" y="34"/>
                  </a:cubicBezTo>
                  <a:cubicBezTo>
                    <a:pt x="24" y="41"/>
                    <a:pt x="32" y="49"/>
                    <a:pt x="39" y="55"/>
                  </a:cubicBezTo>
                  <a:cubicBezTo>
                    <a:pt x="41" y="56"/>
                    <a:pt x="45" y="57"/>
                    <a:pt x="47" y="57"/>
                  </a:cubicBezTo>
                  <a:cubicBezTo>
                    <a:pt x="51" y="57"/>
                    <a:pt x="54" y="56"/>
                    <a:pt x="56" y="53"/>
                  </a:cubicBezTo>
                  <a:cubicBezTo>
                    <a:pt x="60" y="48"/>
                    <a:pt x="59" y="40"/>
                    <a:pt x="54" y="36"/>
                  </a:cubicBezTo>
                  <a:cubicBezTo>
                    <a:pt x="47" y="31"/>
                    <a:pt x="40" y="25"/>
                    <a:pt x="33" y="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 noChangeArrowheads="1"/>
            </p:cNvSpPr>
            <p:nvPr/>
          </p:nvSpPr>
          <p:spPr bwMode="auto">
            <a:xfrm>
              <a:off x="1529901" y="4042751"/>
              <a:ext cx="29643" cy="20380"/>
            </a:xfrm>
            <a:custGeom>
              <a:avLst/>
              <a:gdLst>
                <a:gd name="T0" fmla="*/ 48 w 69"/>
                <a:gd name="T1" fmla="*/ 4 h 50"/>
                <a:gd name="T2" fmla="*/ 48 w 69"/>
                <a:gd name="T3" fmla="*/ 4 h 50"/>
                <a:gd name="T4" fmla="*/ 8 w 69"/>
                <a:gd name="T5" fmla="*/ 26 h 50"/>
                <a:gd name="T6" fmla="*/ 3 w 69"/>
                <a:gd name="T7" fmla="*/ 42 h 50"/>
                <a:gd name="T8" fmla="*/ 13 w 69"/>
                <a:gd name="T9" fmla="*/ 49 h 50"/>
                <a:gd name="T10" fmla="*/ 18 w 69"/>
                <a:gd name="T11" fmla="*/ 48 h 50"/>
                <a:gd name="T12" fmla="*/ 61 w 69"/>
                <a:gd name="T13" fmla="*/ 23 h 50"/>
                <a:gd name="T14" fmla="*/ 63 w 69"/>
                <a:gd name="T15" fmla="*/ 6 h 50"/>
                <a:gd name="T16" fmla="*/ 48 w 69"/>
                <a:gd name="T17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50">
                  <a:moveTo>
                    <a:pt x="48" y="4"/>
                  </a:moveTo>
                  <a:lnTo>
                    <a:pt x="48" y="4"/>
                  </a:lnTo>
                  <a:cubicBezTo>
                    <a:pt x="35" y="13"/>
                    <a:pt x="22" y="20"/>
                    <a:pt x="8" y="26"/>
                  </a:cubicBezTo>
                  <a:cubicBezTo>
                    <a:pt x="3" y="29"/>
                    <a:pt x="0" y="36"/>
                    <a:pt x="3" y="42"/>
                  </a:cubicBezTo>
                  <a:cubicBezTo>
                    <a:pt x="4" y="46"/>
                    <a:pt x="9" y="49"/>
                    <a:pt x="13" y="49"/>
                  </a:cubicBezTo>
                  <a:cubicBezTo>
                    <a:pt x="15" y="49"/>
                    <a:pt x="17" y="48"/>
                    <a:pt x="18" y="48"/>
                  </a:cubicBezTo>
                  <a:cubicBezTo>
                    <a:pt x="33" y="41"/>
                    <a:pt x="48" y="32"/>
                    <a:pt x="61" y="23"/>
                  </a:cubicBezTo>
                  <a:cubicBezTo>
                    <a:pt x="67" y="19"/>
                    <a:pt x="68" y="12"/>
                    <a:pt x="63" y="6"/>
                  </a:cubicBezTo>
                  <a:cubicBezTo>
                    <a:pt x="60" y="1"/>
                    <a:pt x="53" y="0"/>
                    <a:pt x="48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 noChangeArrowheads="1"/>
            </p:cNvSpPr>
            <p:nvPr/>
          </p:nvSpPr>
          <p:spPr bwMode="auto">
            <a:xfrm>
              <a:off x="1613272" y="3838956"/>
              <a:ext cx="29643" cy="14821"/>
            </a:xfrm>
            <a:custGeom>
              <a:avLst/>
              <a:gdLst>
                <a:gd name="T0" fmla="*/ 52 w 71"/>
                <a:gd name="T1" fmla="*/ 35 h 37"/>
                <a:gd name="T2" fmla="*/ 52 w 71"/>
                <a:gd name="T3" fmla="*/ 35 h 37"/>
                <a:gd name="T4" fmla="*/ 57 w 71"/>
                <a:gd name="T5" fmla="*/ 36 h 37"/>
                <a:gd name="T6" fmla="*/ 67 w 71"/>
                <a:gd name="T7" fmla="*/ 30 h 37"/>
                <a:gd name="T8" fmla="*/ 62 w 71"/>
                <a:gd name="T9" fmla="*/ 15 h 37"/>
                <a:gd name="T10" fmla="*/ 13 w 71"/>
                <a:gd name="T11" fmla="*/ 1 h 37"/>
                <a:gd name="T12" fmla="*/ 0 w 71"/>
                <a:gd name="T13" fmla="*/ 11 h 37"/>
                <a:gd name="T14" fmla="*/ 10 w 71"/>
                <a:gd name="T15" fmla="*/ 24 h 37"/>
                <a:gd name="T16" fmla="*/ 52 w 71"/>
                <a:gd name="T17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7">
                  <a:moveTo>
                    <a:pt x="52" y="35"/>
                  </a:moveTo>
                  <a:lnTo>
                    <a:pt x="52" y="35"/>
                  </a:lnTo>
                  <a:cubicBezTo>
                    <a:pt x="54" y="36"/>
                    <a:pt x="56" y="36"/>
                    <a:pt x="57" y="36"/>
                  </a:cubicBezTo>
                  <a:cubicBezTo>
                    <a:pt x="61" y="36"/>
                    <a:pt x="65" y="34"/>
                    <a:pt x="67" y="30"/>
                  </a:cubicBezTo>
                  <a:cubicBezTo>
                    <a:pt x="70" y="24"/>
                    <a:pt x="67" y="17"/>
                    <a:pt x="62" y="15"/>
                  </a:cubicBezTo>
                  <a:cubicBezTo>
                    <a:pt x="47" y="7"/>
                    <a:pt x="30" y="3"/>
                    <a:pt x="13" y="1"/>
                  </a:cubicBezTo>
                  <a:cubicBezTo>
                    <a:pt x="6" y="0"/>
                    <a:pt x="1" y="4"/>
                    <a:pt x="0" y="11"/>
                  </a:cubicBezTo>
                  <a:cubicBezTo>
                    <a:pt x="0" y="18"/>
                    <a:pt x="4" y="23"/>
                    <a:pt x="10" y="24"/>
                  </a:cubicBezTo>
                  <a:cubicBezTo>
                    <a:pt x="25" y="26"/>
                    <a:pt x="39" y="29"/>
                    <a:pt x="52" y="3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 noChangeArrowheads="1"/>
            </p:cNvSpPr>
            <p:nvPr/>
          </p:nvSpPr>
          <p:spPr bwMode="auto">
            <a:xfrm>
              <a:off x="1618829" y="3959381"/>
              <a:ext cx="25938" cy="25938"/>
            </a:xfrm>
            <a:custGeom>
              <a:avLst/>
              <a:gdLst>
                <a:gd name="T0" fmla="*/ 39 w 61"/>
                <a:gd name="T1" fmla="*/ 4 h 60"/>
                <a:gd name="T2" fmla="*/ 39 w 61"/>
                <a:gd name="T3" fmla="*/ 4 h 60"/>
                <a:gd name="T4" fmla="*/ 6 w 61"/>
                <a:gd name="T5" fmla="*/ 38 h 60"/>
                <a:gd name="T6" fmla="*/ 6 w 61"/>
                <a:gd name="T7" fmla="*/ 54 h 60"/>
                <a:gd name="T8" fmla="*/ 13 w 61"/>
                <a:gd name="T9" fmla="*/ 59 h 60"/>
                <a:gd name="T10" fmla="*/ 21 w 61"/>
                <a:gd name="T11" fmla="*/ 54 h 60"/>
                <a:gd name="T12" fmla="*/ 55 w 61"/>
                <a:gd name="T13" fmla="*/ 21 h 60"/>
                <a:gd name="T14" fmla="*/ 55 w 61"/>
                <a:gd name="T15" fmla="*/ 4 h 60"/>
                <a:gd name="T16" fmla="*/ 39 w 61"/>
                <a:gd name="T1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0">
                  <a:moveTo>
                    <a:pt x="39" y="4"/>
                  </a:moveTo>
                  <a:lnTo>
                    <a:pt x="39" y="4"/>
                  </a:lnTo>
                  <a:cubicBezTo>
                    <a:pt x="6" y="38"/>
                    <a:pt x="6" y="38"/>
                    <a:pt x="6" y="38"/>
                  </a:cubicBezTo>
                  <a:cubicBezTo>
                    <a:pt x="0" y="43"/>
                    <a:pt x="0" y="50"/>
                    <a:pt x="6" y="54"/>
                  </a:cubicBezTo>
                  <a:cubicBezTo>
                    <a:pt x="8" y="57"/>
                    <a:pt x="11" y="59"/>
                    <a:pt x="13" y="59"/>
                  </a:cubicBezTo>
                  <a:cubicBezTo>
                    <a:pt x="16" y="59"/>
                    <a:pt x="19" y="57"/>
                    <a:pt x="21" y="54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60" y="17"/>
                    <a:pt x="60" y="10"/>
                    <a:pt x="55" y="4"/>
                  </a:cubicBezTo>
                  <a:cubicBezTo>
                    <a:pt x="50" y="0"/>
                    <a:pt x="43" y="0"/>
                    <a:pt x="39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 noChangeArrowheads="1"/>
            </p:cNvSpPr>
            <p:nvPr/>
          </p:nvSpPr>
          <p:spPr bwMode="auto">
            <a:xfrm>
              <a:off x="1428004" y="3890831"/>
              <a:ext cx="27790" cy="22232"/>
            </a:xfrm>
            <a:custGeom>
              <a:avLst/>
              <a:gdLst>
                <a:gd name="T0" fmla="*/ 14 w 67"/>
                <a:gd name="T1" fmla="*/ 50 h 51"/>
                <a:gd name="T2" fmla="*/ 14 w 67"/>
                <a:gd name="T3" fmla="*/ 50 h 51"/>
                <a:gd name="T4" fmla="*/ 21 w 67"/>
                <a:gd name="T5" fmla="*/ 47 h 51"/>
                <a:gd name="T6" fmla="*/ 58 w 67"/>
                <a:gd name="T7" fmla="*/ 24 h 51"/>
                <a:gd name="T8" fmla="*/ 64 w 67"/>
                <a:gd name="T9" fmla="*/ 8 h 51"/>
                <a:gd name="T10" fmla="*/ 49 w 67"/>
                <a:gd name="T11" fmla="*/ 2 h 51"/>
                <a:gd name="T12" fmla="*/ 6 w 67"/>
                <a:gd name="T13" fmla="*/ 30 h 51"/>
                <a:gd name="T14" fmla="*/ 6 w 67"/>
                <a:gd name="T15" fmla="*/ 47 h 51"/>
                <a:gd name="T16" fmla="*/ 14 w 67"/>
                <a:gd name="T1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51">
                  <a:moveTo>
                    <a:pt x="14" y="50"/>
                  </a:moveTo>
                  <a:lnTo>
                    <a:pt x="14" y="50"/>
                  </a:lnTo>
                  <a:cubicBezTo>
                    <a:pt x="16" y="50"/>
                    <a:pt x="19" y="49"/>
                    <a:pt x="21" y="47"/>
                  </a:cubicBezTo>
                  <a:cubicBezTo>
                    <a:pt x="32" y="36"/>
                    <a:pt x="43" y="29"/>
                    <a:pt x="58" y="24"/>
                  </a:cubicBezTo>
                  <a:cubicBezTo>
                    <a:pt x="64" y="21"/>
                    <a:pt x="66" y="14"/>
                    <a:pt x="64" y="8"/>
                  </a:cubicBezTo>
                  <a:cubicBezTo>
                    <a:pt x="62" y="2"/>
                    <a:pt x="54" y="0"/>
                    <a:pt x="49" y="2"/>
                  </a:cubicBezTo>
                  <a:cubicBezTo>
                    <a:pt x="32" y="8"/>
                    <a:pt x="18" y="18"/>
                    <a:pt x="6" y="30"/>
                  </a:cubicBezTo>
                  <a:cubicBezTo>
                    <a:pt x="0" y="34"/>
                    <a:pt x="0" y="41"/>
                    <a:pt x="6" y="47"/>
                  </a:cubicBezTo>
                  <a:cubicBezTo>
                    <a:pt x="8" y="49"/>
                    <a:pt x="11" y="50"/>
                    <a:pt x="14" y="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 noChangeArrowheads="1"/>
            </p:cNvSpPr>
            <p:nvPr/>
          </p:nvSpPr>
          <p:spPr bwMode="auto">
            <a:xfrm>
              <a:off x="1465057" y="3883420"/>
              <a:ext cx="31495" cy="12969"/>
            </a:xfrm>
            <a:custGeom>
              <a:avLst/>
              <a:gdLst>
                <a:gd name="T0" fmla="*/ 13 w 73"/>
                <a:gd name="T1" fmla="*/ 28 h 29"/>
                <a:gd name="T2" fmla="*/ 13 w 73"/>
                <a:gd name="T3" fmla="*/ 28 h 29"/>
                <a:gd name="T4" fmla="*/ 60 w 73"/>
                <a:gd name="T5" fmla="*/ 24 h 29"/>
                <a:gd name="T6" fmla="*/ 71 w 73"/>
                <a:gd name="T7" fmla="*/ 12 h 29"/>
                <a:gd name="T8" fmla="*/ 58 w 73"/>
                <a:gd name="T9" fmla="*/ 1 h 29"/>
                <a:gd name="T10" fmla="*/ 10 w 73"/>
                <a:gd name="T11" fmla="*/ 5 h 29"/>
                <a:gd name="T12" fmla="*/ 1 w 73"/>
                <a:gd name="T13" fmla="*/ 19 h 29"/>
                <a:gd name="T14" fmla="*/ 12 w 73"/>
                <a:gd name="T15" fmla="*/ 28 h 29"/>
                <a:gd name="T16" fmla="*/ 13 w 73"/>
                <a:gd name="T1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9">
                  <a:moveTo>
                    <a:pt x="13" y="28"/>
                  </a:moveTo>
                  <a:lnTo>
                    <a:pt x="13" y="28"/>
                  </a:lnTo>
                  <a:cubicBezTo>
                    <a:pt x="29" y="26"/>
                    <a:pt x="45" y="25"/>
                    <a:pt x="60" y="24"/>
                  </a:cubicBezTo>
                  <a:cubicBezTo>
                    <a:pt x="66" y="23"/>
                    <a:pt x="72" y="18"/>
                    <a:pt x="71" y="12"/>
                  </a:cubicBezTo>
                  <a:cubicBezTo>
                    <a:pt x="71" y="5"/>
                    <a:pt x="65" y="0"/>
                    <a:pt x="58" y="1"/>
                  </a:cubicBezTo>
                  <a:cubicBezTo>
                    <a:pt x="41" y="2"/>
                    <a:pt x="26" y="3"/>
                    <a:pt x="10" y="5"/>
                  </a:cubicBezTo>
                  <a:cubicBezTo>
                    <a:pt x="4" y="6"/>
                    <a:pt x="0" y="13"/>
                    <a:pt x="1" y="19"/>
                  </a:cubicBezTo>
                  <a:cubicBezTo>
                    <a:pt x="1" y="24"/>
                    <a:pt x="6" y="28"/>
                    <a:pt x="12" y="28"/>
                  </a:cubicBezTo>
                  <a:lnTo>
                    <a:pt x="13" y="2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 noChangeArrowheads="1"/>
            </p:cNvSpPr>
            <p:nvPr/>
          </p:nvSpPr>
          <p:spPr bwMode="auto">
            <a:xfrm>
              <a:off x="1405772" y="3916769"/>
              <a:ext cx="20379" cy="27791"/>
            </a:xfrm>
            <a:custGeom>
              <a:avLst/>
              <a:gdLst>
                <a:gd name="T0" fmla="*/ 10 w 50"/>
                <a:gd name="T1" fmla="*/ 67 h 68"/>
                <a:gd name="T2" fmla="*/ 10 w 50"/>
                <a:gd name="T3" fmla="*/ 67 h 68"/>
                <a:gd name="T4" fmla="*/ 14 w 50"/>
                <a:gd name="T5" fmla="*/ 67 h 68"/>
                <a:gd name="T6" fmla="*/ 24 w 50"/>
                <a:gd name="T7" fmla="*/ 60 h 68"/>
                <a:gd name="T8" fmla="*/ 45 w 50"/>
                <a:gd name="T9" fmla="*/ 20 h 68"/>
                <a:gd name="T10" fmla="*/ 42 w 50"/>
                <a:gd name="T11" fmla="*/ 4 h 68"/>
                <a:gd name="T12" fmla="*/ 26 w 50"/>
                <a:gd name="T13" fmla="*/ 8 h 68"/>
                <a:gd name="T14" fmla="*/ 3 w 50"/>
                <a:gd name="T15" fmla="*/ 51 h 68"/>
                <a:gd name="T16" fmla="*/ 10 w 50"/>
                <a:gd name="T17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68">
                  <a:moveTo>
                    <a:pt x="10" y="67"/>
                  </a:moveTo>
                  <a:lnTo>
                    <a:pt x="10" y="67"/>
                  </a:lnTo>
                  <a:cubicBezTo>
                    <a:pt x="11" y="67"/>
                    <a:pt x="13" y="67"/>
                    <a:pt x="14" y="67"/>
                  </a:cubicBezTo>
                  <a:cubicBezTo>
                    <a:pt x="18" y="67"/>
                    <a:pt x="23" y="65"/>
                    <a:pt x="24" y="60"/>
                  </a:cubicBezTo>
                  <a:cubicBezTo>
                    <a:pt x="30" y="46"/>
                    <a:pt x="37" y="33"/>
                    <a:pt x="45" y="20"/>
                  </a:cubicBezTo>
                  <a:cubicBezTo>
                    <a:pt x="49" y="15"/>
                    <a:pt x="47" y="8"/>
                    <a:pt x="42" y="4"/>
                  </a:cubicBezTo>
                  <a:cubicBezTo>
                    <a:pt x="37" y="0"/>
                    <a:pt x="29" y="2"/>
                    <a:pt x="26" y="8"/>
                  </a:cubicBezTo>
                  <a:cubicBezTo>
                    <a:pt x="17" y="21"/>
                    <a:pt x="9" y="36"/>
                    <a:pt x="3" y="51"/>
                  </a:cubicBezTo>
                  <a:cubicBezTo>
                    <a:pt x="0" y="58"/>
                    <a:pt x="3" y="64"/>
                    <a:pt x="10" y="6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 noChangeArrowheads="1"/>
            </p:cNvSpPr>
            <p:nvPr/>
          </p:nvSpPr>
          <p:spPr bwMode="auto">
            <a:xfrm>
              <a:off x="1574365" y="3840809"/>
              <a:ext cx="29643" cy="18527"/>
            </a:xfrm>
            <a:custGeom>
              <a:avLst/>
              <a:gdLst>
                <a:gd name="T0" fmla="*/ 20 w 71"/>
                <a:gd name="T1" fmla="*/ 40 h 43"/>
                <a:gd name="T2" fmla="*/ 20 w 71"/>
                <a:gd name="T3" fmla="*/ 40 h 43"/>
                <a:gd name="T4" fmla="*/ 60 w 71"/>
                <a:gd name="T5" fmla="*/ 24 h 43"/>
                <a:gd name="T6" fmla="*/ 69 w 71"/>
                <a:gd name="T7" fmla="*/ 11 h 43"/>
                <a:gd name="T8" fmla="*/ 55 w 71"/>
                <a:gd name="T9" fmla="*/ 1 h 43"/>
                <a:gd name="T10" fmla="*/ 7 w 71"/>
                <a:gd name="T11" fmla="*/ 20 h 43"/>
                <a:gd name="T12" fmla="*/ 3 w 71"/>
                <a:gd name="T13" fmla="*/ 35 h 43"/>
                <a:gd name="T14" fmla="*/ 14 w 71"/>
                <a:gd name="T15" fmla="*/ 42 h 43"/>
                <a:gd name="T16" fmla="*/ 20 w 71"/>
                <a:gd name="T17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3">
                  <a:moveTo>
                    <a:pt x="20" y="40"/>
                  </a:moveTo>
                  <a:lnTo>
                    <a:pt x="20" y="40"/>
                  </a:lnTo>
                  <a:cubicBezTo>
                    <a:pt x="32" y="32"/>
                    <a:pt x="46" y="27"/>
                    <a:pt x="60" y="24"/>
                  </a:cubicBezTo>
                  <a:cubicBezTo>
                    <a:pt x="67" y="23"/>
                    <a:pt x="70" y="17"/>
                    <a:pt x="69" y="11"/>
                  </a:cubicBezTo>
                  <a:cubicBezTo>
                    <a:pt x="68" y="4"/>
                    <a:pt x="61" y="0"/>
                    <a:pt x="55" y="1"/>
                  </a:cubicBezTo>
                  <a:cubicBezTo>
                    <a:pt x="39" y="5"/>
                    <a:pt x="22" y="12"/>
                    <a:pt x="7" y="20"/>
                  </a:cubicBezTo>
                  <a:cubicBezTo>
                    <a:pt x="2" y="23"/>
                    <a:pt x="0" y="30"/>
                    <a:pt x="3" y="35"/>
                  </a:cubicBezTo>
                  <a:cubicBezTo>
                    <a:pt x="5" y="40"/>
                    <a:pt x="9" y="42"/>
                    <a:pt x="14" y="42"/>
                  </a:cubicBezTo>
                  <a:cubicBezTo>
                    <a:pt x="16" y="42"/>
                    <a:pt x="18" y="41"/>
                    <a:pt x="20" y="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 noChangeArrowheads="1"/>
            </p:cNvSpPr>
            <p:nvPr/>
          </p:nvSpPr>
          <p:spPr bwMode="auto">
            <a:xfrm>
              <a:off x="1542870" y="3859336"/>
              <a:ext cx="27790" cy="22232"/>
            </a:xfrm>
            <a:custGeom>
              <a:avLst/>
              <a:gdLst>
                <a:gd name="T0" fmla="*/ 14 w 66"/>
                <a:gd name="T1" fmla="*/ 53 h 54"/>
                <a:gd name="T2" fmla="*/ 14 w 66"/>
                <a:gd name="T3" fmla="*/ 53 h 54"/>
                <a:gd name="T4" fmla="*/ 19 w 66"/>
                <a:gd name="T5" fmla="*/ 51 h 54"/>
                <a:gd name="T6" fmla="*/ 59 w 66"/>
                <a:gd name="T7" fmla="*/ 22 h 54"/>
                <a:gd name="T8" fmla="*/ 60 w 66"/>
                <a:gd name="T9" fmla="*/ 5 h 54"/>
                <a:gd name="T10" fmla="*/ 44 w 66"/>
                <a:gd name="T11" fmla="*/ 5 h 54"/>
                <a:gd name="T12" fmla="*/ 7 w 66"/>
                <a:gd name="T13" fmla="*/ 30 h 54"/>
                <a:gd name="T14" fmla="*/ 3 w 66"/>
                <a:gd name="T15" fmla="*/ 47 h 54"/>
                <a:gd name="T16" fmla="*/ 14 w 66"/>
                <a:gd name="T17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54">
                  <a:moveTo>
                    <a:pt x="14" y="53"/>
                  </a:moveTo>
                  <a:lnTo>
                    <a:pt x="14" y="53"/>
                  </a:lnTo>
                  <a:cubicBezTo>
                    <a:pt x="15" y="53"/>
                    <a:pt x="17" y="52"/>
                    <a:pt x="19" y="51"/>
                  </a:cubicBezTo>
                  <a:cubicBezTo>
                    <a:pt x="33" y="44"/>
                    <a:pt x="47" y="33"/>
                    <a:pt x="59" y="22"/>
                  </a:cubicBezTo>
                  <a:cubicBezTo>
                    <a:pt x="65" y="18"/>
                    <a:pt x="65" y="10"/>
                    <a:pt x="60" y="5"/>
                  </a:cubicBezTo>
                  <a:cubicBezTo>
                    <a:pt x="56" y="1"/>
                    <a:pt x="48" y="0"/>
                    <a:pt x="44" y="5"/>
                  </a:cubicBezTo>
                  <a:cubicBezTo>
                    <a:pt x="32" y="14"/>
                    <a:pt x="21" y="24"/>
                    <a:pt x="7" y="30"/>
                  </a:cubicBezTo>
                  <a:cubicBezTo>
                    <a:pt x="2" y="33"/>
                    <a:pt x="0" y="40"/>
                    <a:pt x="3" y="47"/>
                  </a:cubicBezTo>
                  <a:cubicBezTo>
                    <a:pt x="5" y="50"/>
                    <a:pt x="9" y="53"/>
                    <a:pt x="14" y="5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 noChangeArrowheads="1"/>
            </p:cNvSpPr>
            <p:nvPr/>
          </p:nvSpPr>
          <p:spPr bwMode="auto">
            <a:xfrm>
              <a:off x="1503963" y="3877863"/>
              <a:ext cx="31496" cy="14821"/>
            </a:xfrm>
            <a:custGeom>
              <a:avLst/>
              <a:gdLst>
                <a:gd name="T0" fmla="*/ 14 w 73"/>
                <a:gd name="T1" fmla="*/ 33 h 34"/>
                <a:gd name="T2" fmla="*/ 14 w 73"/>
                <a:gd name="T3" fmla="*/ 33 h 34"/>
                <a:gd name="T4" fmla="*/ 62 w 73"/>
                <a:gd name="T5" fmla="*/ 24 h 34"/>
                <a:gd name="T6" fmla="*/ 70 w 73"/>
                <a:gd name="T7" fmla="*/ 9 h 34"/>
                <a:gd name="T8" fmla="*/ 56 w 73"/>
                <a:gd name="T9" fmla="*/ 1 h 34"/>
                <a:gd name="T10" fmla="*/ 11 w 73"/>
                <a:gd name="T11" fmla="*/ 9 h 34"/>
                <a:gd name="T12" fmla="*/ 0 w 73"/>
                <a:gd name="T13" fmla="*/ 23 h 34"/>
                <a:gd name="T14" fmla="*/ 13 w 73"/>
                <a:gd name="T15" fmla="*/ 33 h 34"/>
                <a:gd name="T16" fmla="*/ 14 w 73"/>
                <a:gd name="T17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4">
                  <a:moveTo>
                    <a:pt x="14" y="33"/>
                  </a:moveTo>
                  <a:lnTo>
                    <a:pt x="14" y="33"/>
                  </a:lnTo>
                  <a:cubicBezTo>
                    <a:pt x="32" y="31"/>
                    <a:pt x="47" y="28"/>
                    <a:pt x="62" y="24"/>
                  </a:cubicBezTo>
                  <a:cubicBezTo>
                    <a:pt x="68" y="22"/>
                    <a:pt x="72" y="15"/>
                    <a:pt x="70" y="9"/>
                  </a:cubicBezTo>
                  <a:cubicBezTo>
                    <a:pt x="68" y="3"/>
                    <a:pt x="62" y="0"/>
                    <a:pt x="56" y="1"/>
                  </a:cubicBezTo>
                  <a:cubicBezTo>
                    <a:pt x="43" y="5"/>
                    <a:pt x="28" y="7"/>
                    <a:pt x="11" y="9"/>
                  </a:cubicBezTo>
                  <a:cubicBezTo>
                    <a:pt x="5" y="10"/>
                    <a:pt x="0" y="16"/>
                    <a:pt x="0" y="23"/>
                  </a:cubicBezTo>
                  <a:cubicBezTo>
                    <a:pt x="2" y="29"/>
                    <a:pt x="7" y="33"/>
                    <a:pt x="13" y="33"/>
                  </a:cubicBezTo>
                  <a:cubicBezTo>
                    <a:pt x="13" y="33"/>
                    <a:pt x="13" y="33"/>
                    <a:pt x="14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 noChangeArrowheads="1"/>
            </p:cNvSpPr>
            <p:nvPr/>
          </p:nvSpPr>
          <p:spPr bwMode="auto">
            <a:xfrm>
              <a:off x="1418740" y="3863042"/>
              <a:ext cx="238996" cy="183415"/>
            </a:xfrm>
            <a:custGeom>
              <a:avLst/>
              <a:gdLst>
                <a:gd name="T0" fmla="*/ 317 w 570"/>
                <a:gd name="T1" fmla="*/ 383 h 436"/>
                <a:gd name="T2" fmla="*/ 317 w 570"/>
                <a:gd name="T3" fmla="*/ 383 h 436"/>
                <a:gd name="T4" fmla="*/ 528 w 570"/>
                <a:gd name="T5" fmla="*/ 173 h 436"/>
                <a:gd name="T6" fmla="*/ 529 w 570"/>
                <a:gd name="T7" fmla="*/ 29 h 436"/>
                <a:gd name="T8" fmla="*/ 458 w 570"/>
                <a:gd name="T9" fmla="*/ 0 h 436"/>
                <a:gd name="T10" fmla="*/ 457 w 570"/>
                <a:gd name="T11" fmla="*/ 0 h 436"/>
                <a:gd name="T12" fmla="*/ 386 w 570"/>
                <a:gd name="T13" fmla="*/ 30 h 436"/>
                <a:gd name="T14" fmla="*/ 176 w 570"/>
                <a:gd name="T15" fmla="*/ 108 h 436"/>
                <a:gd name="T16" fmla="*/ 70 w 570"/>
                <a:gd name="T17" fmla="*/ 137 h 436"/>
                <a:gd name="T18" fmla="*/ 68 w 570"/>
                <a:gd name="T19" fmla="*/ 386 h 436"/>
                <a:gd name="T20" fmla="*/ 191 w 570"/>
                <a:gd name="T21" fmla="*/ 435 h 436"/>
                <a:gd name="T22" fmla="*/ 317 w 570"/>
                <a:gd name="T23" fmla="*/ 383 h 436"/>
                <a:gd name="T24" fmla="*/ 87 w 570"/>
                <a:gd name="T25" fmla="*/ 153 h 436"/>
                <a:gd name="T26" fmla="*/ 87 w 570"/>
                <a:gd name="T27" fmla="*/ 153 h 436"/>
                <a:gd name="T28" fmla="*/ 178 w 570"/>
                <a:gd name="T29" fmla="*/ 131 h 436"/>
                <a:gd name="T30" fmla="*/ 402 w 570"/>
                <a:gd name="T31" fmla="*/ 47 h 436"/>
                <a:gd name="T32" fmla="*/ 457 w 570"/>
                <a:gd name="T33" fmla="*/ 24 h 436"/>
                <a:gd name="T34" fmla="*/ 458 w 570"/>
                <a:gd name="T35" fmla="*/ 24 h 436"/>
                <a:gd name="T36" fmla="*/ 513 w 570"/>
                <a:gd name="T37" fmla="*/ 46 h 436"/>
                <a:gd name="T38" fmla="*/ 512 w 570"/>
                <a:gd name="T39" fmla="*/ 156 h 436"/>
                <a:gd name="T40" fmla="*/ 300 w 570"/>
                <a:gd name="T41" fmla="*/ 367 h 436"/>
                <a:gd name="T42" fmla="*/ 85 w 570"/>
                <a:gd name="T43" fmla="*/ 369 h 436"/>
                <a:gd name="T44" fmla="*/ 85 w 570"/>
                <a:gd name="T45" fmla="*/ 369 h 436"/>
                <a:gd name="T46" fmla="*/ 87 w 570"/>
                <a:gd name="T47" fmla="*/ 153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0" h="436">
                  <a:moveTo>
                    <a:pt x="317" y="383"/>
                  </a:moveTo>
                  <a:lnTo>
                    <a:pt x="317" y="383"/>
                  </a:lnTo>
                  <a:cubicBezTo>
                    <a:pt x="528" y="173"/>
                    <a:pt x="528" y="173"/>
                    <a:pt x="528" y="173"/>
                  </a:cubicBezTo>
                  <a:cubicBezTo>
                    <a:pt x="569" y="133"/>
                    <a:pt x="569" y="69"/>
                    <a:pt x="529" y="29"/>
                  </a:cubicBezTo>
                  <a:cubicBezTo>
                    <a:pt x="511" y="11"/>
                    <a:pt x="486" y="0"/>
                    <a:pt x="458" y="0"/>
                  </a:cubicBezTo>
                  <a:lnTo>
                    <a:pt x="457" y="0"/>
                  </a:lnTo>
                  <a:cubicBezTo>
                    <a:pt x="430" y="0"/>
                    <a:pt x="405" y="12"/>
                    <a:pt x="386" y="30"/>
                  </a:cubicBezTo>
                  <a:cubicBezTo>
                    <a:pt x="319" y="97"/>
                    <a:pt x="240" y="103"/>
                    <a:pt x="176" y="108"/>
                  </a:cubicBezTo>
                  <a:cubicBezTo>
                    <a:pt x="124" y="112"/>
                    <a:pt x="91" y="115"/>
                    <a:pt x="70" y="137"/>
                  </a:cubicBezTo>
                  <a:cubicBezTo>
                    <a:pt x="1" y="205"/>
                    <a:pt x="0" y="317"/>
                    <a:pt x="68" y="386"/>
                  </a:cubicBezTo>
                  <a:cubicBezTo>
                    <a:pt x="102" y="419"/>
                    <a:pt x="146" y="435"/>
                    <a:pt x="191" y="435"/>
                  </a:cubicBezTo>
                  <a:cubicBezTo>
                    <a:pt x="237" y="435"/>
                    <a:pt x="283" y="419"/>
                    <a:pt x="317" y="383"/>
                  </a:cubicBezTo>
                  <a:close/>
                  <a:moveTo>
                    <a:pt x="87" y="153"/>
                  </a:moveTo>
                  <a:lnTo>
                    <a:pt x="87" y="153"/>
                  </a:lnTo>
                  <a:cubicBezTo>
                    <a:pt x="102" y="138"/>
                    <a:pt x="132" y="135"/>
                    <a:pt x="178" y="131"/>
                  </a:cubicBezTo>
                  <a:cubicBezTo>
                    <a:pt x="245" y="126"/>
                    <a:pt x="329" y="120"/>
                    <a:pt x="402" y="47"/>
                  </a:cubicBezTo>
                  <a:cubicBezTo>
                    <a:pt x="417" y="33"/>
                    <a:pt x="437" y="24"/>
                    <a:pt x="457" y="24"/>
                  </a:cubicBezTo>
                  <a:cubicBezTo>
                    <a:pt x="458" y="24"/>
                    <a:pt x="458" y="24"/>
                    <a:pt x="458" y="24"/>
                  </a:cubicBezTo>
                  <a:cubicBezTo>
                    <a:pt x="479" y="24"/>
                    <a:pt x="498" y="32"/>
                    <a:pt x="513" y="46"/>
                  </a:cubicBezTo>
                  <a:cubicBezTo>
                    <a:pt x="544" y="76"/>
                    <a:pt x="543" y="125"/>
                    <a:pt x="512" y="156"/>
                  </a:cubicBezTo>
                  <a:cubicBezTo>
                    <a:pt x="300" y="367"/>
                    <a:pt x="300" y="367"/>
                    <a:pt x="300" y="367"/>
                  </a:cubicBezTo>
                  <a:cubicBezTo>
                    <a:pt x="241" y="427"/>
                    <a:pt x="144" y="428"/>
                    <a:pt x="85" y="369"/>
                  </a:cubicBezTo>
                  <a:lnTo>
                    <a:pt x="85" y="369"/>
                  </a:lnTo>
                  <a:cubicBezTo>
                    <a:pt x="25" y="310"/>
                    <a:pt x="26" y="213"/>
                    <a:pt x="87" y="15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 noChangeArrowheads="1"/>
            </p:cNvSpPr>
            <p:nvPr/>
          </p:nvSpPr>
          <p:spPr bwMode="auto">
            <a:xfrm>
              <a:off x="1465057" y="3948265"/>
              <a:ext cx="59286" cy="61138"/>
            </a:xfrm>
            <a:custGeom>
              <a:avLst/>
              <a:gdLst>
                <a:gd name="T0" fmla="*/ 70 w 140"/>
                <a:gd name="T1" fmla="*/ 146 h 147"/>
                <a:gd name="T2" fmla="*/ 70 w 140"/>
                <a:gd name="T3" fmla="*/ 146 h 147"/>
                <a:gd name="T4" fmla="*/ 120 w 140"/>
                <a:gd name="T5" fmla="*/ 125 h 147"/>
                <a:gd name="T6" fmla="*/ 120 w 140"/>
                <a:gd name="T7" fmla="*/ 125 h 147"/>
                <a:gd name="T8" fmla="*/ 139 w 140"/>
                <a:gd name="T9" fmla="*/ 76 h 147"/>
                <a:gd name="T10" fmla="*/ 120 w 140"/>
                <a:gd name="T11" fmla="*/ 26 h 147"/>
                <a:gd name="T12" fmla="*/ 20 w 140"/>
                <a:gd name="T13" fmla="*/ 26 h 147"/>
                <a:gd name="T14" fmla="*/ 0 w 140"/>
                <a:gd name="T15" fmla="*/ 76 h 147"/>
                <a:gd name="T16" fmla="*/ 20 w 140"/>
                <a:gd name="T17" fmla="*/ 125 h 147"/>
                <a:gd name="T18" fmla="*/ 70 w 140"/>
                <a:gd name="T19" fmla="*/ 146 h 147"/>
                <a:gd name="T20" fmla="*/ 36 w 140"/>
                <a:gd name="T21" fmla="*/ 43 h 147"/>
                <a:gd name="T22" fmla="*/ 36 w 140"/>
                <a:gd name="T23" fmla="*/ 43 h 147"/>
                <a:gd name="T24" fmla="*/ 70 w 140"/>
                <a:gd name="T25" fmla="*/ 29 h 147"/>
                <a:gd name="T26" fmla="*/ 103 w 140"/>
                <a:gd name="T27" fmla="*/ 43 h 147"/>
                <a:gd name="T28" fmla="*/ 116 w 140"/>
                <a:gd name="T29" fmla="*/ 76 h 147"/>
                <a:gd name="T30" fmla="*/ 103 w 140"/>
                <a:gd name="T31" fmla="*/ 108 h 147"/>
                <a:gd name="T32" fmla="*/ 103 w 140"/>
                <a:gd name="T33" fmla="*/ 108 h 147"/>
                <a:gd name="T34" fmla="*/ 36 w 140"/>
                <a:gd name="T35" fmla="*/ 108 h 147"/>
                <a:gd name="T36" fmla="*/ 23 w 140"/>
                <a:gd name="T37" fmla="*/ 76 h 147"/>
                <a:gd name="T38" fmla="*/ 36 w 140"/>
                <a:gd name="T39" fmla="*/ 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0" h="147">
                  <a:moveTo>
                    <a:pt x="70" y="146"/>
                  </a:moveTo>
                  <a:lnTo>
                    <a:pt x="70" y="146"/>
                  </a:lnTo>
                  <a:cubicBezTo>
                    <a:pt x="88" y="146"/>
                    <a:pt x="106" y="139"/>
                    <a:pt x="120" y="125"/>
                  </a:cubicBezTo>
                  <a:lnTo>
                    <a:pt x="120" y="125"/>
                  </a:lnTo>
                  <a:cubicBezTo>
                    <a:pt x="132" y="112"/>
                    <a:pt x="139" y="95"/>
                    <a:pt x="139" y="76"/>
                  </a:cubicBezTo>
                  <a:cubicBezTo>
                    <a:pt x="139" y="57"/>
                    <a:pt x="132" y="40"/>
                    <a:pt x="120" y="26"/>
                  </a:cubicBezTo>
                  <a:cubicBezTo>
                    <a:pt x="92" y="0"/>
                    <a:pt x="47" y="0"/>
                    <a:pt x="20" y="26"/>
                  </a:cubicBezTo>
                  <a:cubicBezTo>
                    <a:pt x="7" y="40"/>
                    <a:pt x="0" y="57"/>
                    <a:pt x="0" y="76"/>
                  </a:cubicBezTo>
                  <a:cubicBezTo>
                    <a:pt x="0" y="95"/>
                    <a:pt x="7" y="112"/>
                    <a:pt x="20" y="125"/>
                  </a:cubicBezTo>
                  <a:cubicBezTo>
                    <a:pt x="33" y="139"/>
                    <a:pt x="51" y="146"/>
                    <a:pt x="70" y="146"/>
                  </a:cubicBezTo>
                  <a:close/>
                  <a:moveTo>
                    <a:pt x="36" y="43"/>
                  </a:moveTo>
                  <a:lnTo>
                    <a:pt x="36" y="43"/>
                  </a:lnTo>
                  <a:cubicBezTo>
                    <a:pt x="46" y="34"/>
                    <a:pt x="57" y="29"/>
                    <a:pt x="70" y="29"/>
                  </a:cubicBezTo>
                  <a:cubicBezTo>
                    <a:pt x="82" y="29"/>
                    <a:pt x="93" y="34"/>
                    <a:pt x="103" y="43"/>
                  </a:cubicBezTo>
                  <a:cubicBezTo>
                    <a:pt x="111" y="51"/>
                    <a:pt x="116" y="64"/>
                    <a:pt x="116" y="76"/>
                  </a:cubicBezTo>
                  <a:cubicBezTo>
                    <a:pt x="116" y="89"/>
                    <a:pt x="111" y="100"/>
                    <a:pt x="103" y="108"/>
                  </a:cubicBezTo>
                  <a:lnTo>
                    <a:pt x="103" y="108"/>
                  </a:lnTo>
                  <a:cubicBezTo>
                    <a:pt x="85" y="126"/>
                    <a:pt x="54" y="126"/>
                    <a:pt x="36" y="108"/>
                  </a:cubicBezTo>
                  <a:cubicBezTo>
                    <a:pt x="28" y="100"/>
                    <a:pt x="23" y="89"/>
                    <a:pt x="23" y="76"/>
                  </a:cubicBezTo>
                  <a:cubicBezTo>
                    <a:pt x="23" y="64"/>
                    <a:pt x="28" y="51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 noChangeArrowheads="1"/>
            </p:cNvSpPr>
            <p:nvPr/>
          </p:nvSpPr>
          <p:spPr bwMode="auto">
            <a:xfrm>
              <a:off x="1587334" y="3883420"/>
              <a:ext cx="38906" cy="35201"/>
            </a:xfrm>
            <a:custGeom>
              <a:avLst/>
              <a:gdLst>
                <a:gd name="T0" fmla="*/ 45 w 91"/>
                <a:gd name="T1" fmla="*/ 84 h 85"/>
                <a:gd name="T2" fmla="*/ 45 w 91"/>
                <a:gd name="T3" fmla="*/ 84 h 85"/>
                <a:gd name="T4" fmla="*/ 73 w 91"/>
                <a:gd name="T5" fmla="*/ 73 h 85"/>
                <a:gd name="T6" fmla="*/ 73 w 91"/>
                <a:gd name="T7" fmla="*/ 73 h 85"/>
                <a:gd name="T8" fmla="*/ 73 w 91"/>
                <a:gd name="T9" fmla="*/ 16 h 85"/>
                <a:gd name="T10" fmla="*/ 16 w 91"/>
                <a:gd name="T11" fmla="*/ 16 h 85"/>
                <a:gd name="T12" fmla="*/ 16 w 91"/>
                <a:gd name="T13" fmla="*/ 73 h 85"/>
                <a:gd name="T14" fmla="*/ 45 w 91"/>
                <a:gd name="T15" fmla="*/ 84 h 85"/>
                <a:gd name="T16" fmla="*/ 33 w 91"/>
                <a:gd name="T17" fmla="*/ 31 h 85"/>
                <a:gd name="T18" fmla="*/ 33 w 91"/>
                <a:gd name="T19" fmla="*/ 31 h 85"/>
                <a:gd name="T20" fmla="*/ 45 w 91"/>
                <a:gd name="T21" fmla="*/ 26 h 85"/>
                <a:gd name="T22" fmla="*/ 57 w 91"/>
                <a:gd name="T23" fmla="*/ 31 h 85"/>
                <a:gd name="T24" fmla="*/ 57 w 91"/>
                <a:gd name="T25" fmla="*/ 56 h 85"/>
                <a:gd name="T26" fmla="*/ 33 w 91"/>
                <a:gd name="T27" fmla="*/ 56 h 85"/>
                <a:gd name="T28" fmla="*/ 33 w 91"/>
                <a:gd name="T29" fmla="*/ 3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85">
                  <a:moveTo>
                    <a:pt x="45" y="84"/>
                  </a:moveTo>
                  <a:lnTo>
                    <a:pt x="45" y="84"/>
                  </a:lnTo>
                  <a:cubicBezTo>
                    <a:pt x="56" y="84"/>
                    <a:pt x="66" y="81"/>
                    <a:pt x="73" y="73"/>
                  </a:cubicBezTo>
                  <a:lnTo>
                    <a:pt x="73" y="73"/>
                  </a:lnTo>
                  <a:cubicBezTo>
                    <a:pt x="90" y="57"/>
                    <a:pt x="90" y="31"/>
                    <a:pt x="73" y="16"/>
                  </a:cubicBezTo>
                  <a:cubicBezTo>
                    <a:pt x="58" y="0"/>
                    <a:pt x="32" y="0"/>
                    <a:pt x="16" y="16"/>
                  </a:cubicBezTo>
                  <a:cubicBezTo>
                    <a:pt x="0" y="31"/>
                    <a:pt x="0" y="57"/>
                    <a:pt x="16" y="73"/>
                  </a:cubicBezTo>
                  <a:cubicBezTo>
                    <a:pt x="23" y="81"/>
                    <a:pt x="35" y="84"/>
                    <a:pt x="45" y="84"/>
                  </a:cubicBezTo>
                  <a:close/>
                  <a:moveTo>
                    <a:pt x="33" y="31"/>
                  </a:moveTo>
                  <a:lnTo>
                    <a:pt x="33" y="31"/>
                  </a:lnTo>
                  <a:cubicBezTo>
                    <a:pt x="36" y="28"/>
                    <a:pt x="40" y="26"/>
                    <a:pt x="45" y="26"/>
                  </a:cubicBezTo>
                  <a:cubicBezTo>
                    <a:pt x="49" y="26"/>
                    <a:pt x="53" y="28"/>
                    <a:pt x="57" y="31"/>
                  </a:cubicBezTo>
                  <a:cubicBezTo>
                    <a:pt x="64" y="39"/>
                    <a:pt x="64" y="50"/>
                    <a:pt x="57" y="56"/>
                  </a:cubicBezTo>
                  <a:cubicBezTo>
                    <a:pt x="50" y="64"/>
                    <a:pt x="39" y="64"/>
                    <a:pt x="33" y="56"/>
                  </a:cubicBezTo>
                  <a:cubicBezTo>
                    <a:pt x="25" y="50"/>
                    <a:pt x="25" y="39"/>
                    <a:pt x="33" y="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525749" y="3827840"/>
            <a:ext cx="294577" cy="255670"/>
            <a:chOff x="525749" y="3827840"/>
            <a:chExt cx="294577" cy="255670"/>
          </a:xfrm>
          <a:solidFill>
            <a:srgbClr val="02D35F"/>
          </a:solidFill>
        </p:grpSpPr>
        <p:sp>
          <p:nvSpPr>
            <p:cNvPr id="65" name="Freeform 63"/>
            <p:cNvSpPr>
              <a:spLocks noChangeArrowheads="1"/>
            </p:cNvSpPr>
            <p:nvPr/>
          </p:nvSpPr>
          <p:spPr bwMode="auto">
            <a:xfrm>
              <a:off x="525749" y="3827840"/>
              <a:ext cx="294577" cy="255670"/>
            </a:xfrm>
            <a:custGeom>
              <a:avLst/>
              <a:gdLst>
                <a:gd name="T0" fmla="*/ 689 w 702"/>
                <a:gd name="T1" fmla="*/ 315 h 608"/>
                <a:gd name="T2" fmla="*/ 689 w 702"/>
                <a:gd name="T3" fmla="*/ 315 h 608"/>
                <a:gd name="T4" fmla="*/ 666 w 702"/>
                <a:gd name="T5" fmla="*/ 315 h 608"/>
                <a:gd name="T6" fmla="*/ 665 w 702"/>
                <a:gd name="T7" fmla="*/ 315 h 608"/>
                <a:gd name="T8" fmla="*/ 666 w 702"/>
                <a:gd name="T9" fmla="*/ 312 h 608"/>
                <a:gd name="T10" fmla="*/ 597 w 702"/>
                <a:gd name="T11" fmla="*/ 144 h 608"/>
                <a:gd name="T12" fmla="*/ 616 w 702"/>
                <a:gd name="T13" fmla="*/ 124 h 608"/>
                <a:gd name="T14" fmla="*/ 616 w 702"/>
                <a:gd name="T15" fmla="*/ 108 h 608"/>
                <a:gd name="T16" fmla="*/ 599 w 702"/>
                <a:gd name="T17" fmla="*/ 108 h 608"/>
                <a:gd name="T18" fmla="*/ 580 w 702"/>
                <a:gd name="T19" fmla="*/ 127 h 608"/>
                <a:gd name="T20" fmla="*/ 432 w 702"/>
                <a:gd name="T21" fmla="*/ 68 h 608"/>
                <a:gd name="T22" fmla="*/ 432 w 702"/>
                <a:gd name="T23" fmla="*/ 11 h 608"/>
                <a:gd name="T24" fmla="*/ 421 w 702"/>
                <a:gd name="T25" fmla="*/ 0 h 608"/>
                <a:gd name="T26" fmla="*/ 409 w 702"/>
                <a:gd name="T27" fmla="*/ 11 h 608"/>
                <a:gd name="T28" fmla="*/ 409 w 702"/>
                <a:gd name="T29" fmla="*/ 68 h 608"/>
                <a:gd name="T30" fmla="*/ 254 w 702"/>
                <a:gd name="T31" fmla="*/ 132 h 608"/>
                <a:gd name="T32" fmla="*/ 166 w 702"/>
                <a:gd name="T33" fmla="*/ 42 h 608"/>
                <a:gd name="T34" fmla="*/ 149 w 702"/>
                <a:gd name="T35" fmla="*/ 42 h 608"/>
                <a:gd name="T36" fmla="*/ 149 w 702"/>
                <a:gd name="T37" fmla="*/ 57 h 608"/>
                <a:gd name="T38" fmla="*/ 239 w 702"/>
                <a:gd name="T39" fmla="*/ 149 h 608"/>
                <a:gd name="T40" fmla="*/ 175 w 702"/>
                <a:gd name="T41" fmla="*/ 312 h 608"/>
                <a:gd name="T42" fmla="*/ 175 w 702"/>
                <a:gd name="T43" fmla="*/ 315 h 608"/>
                <a:gd name="T44" fmla="*/ 12 w 702"/>
                <a:gd name="T45" fmla="*/ 315 h 608"/>
                <a:gd name="T46" fmla="*/ 0 w 702"/>
                <a:gd name="T47" fmla="*/ 327 h 608"/>
                <a:gd name="T48" fmla="*/ 12 w 702"/>
                <a:gd name="T49" fmla="*/ 338 h 608"/>
                <a:gd name="T50" fmla="*/ 175 w 702"/>
                <a:gd name="T51" fmla="*/ 338 h 608"/>
                <a:gd name="T52" fmla="*/ 176 w 702"/>
                <a:gd name="T53" fmla="*/ 338 h 608"/>
                <a:gd name="T54" fmla="*/ 239 w 702"/>
                <a:gd name="T55" fmla="*/ 476 h 608"/>
                <a:gd name="T56" fmla="*/ 149 w 702"/>
                <a:gd name="T57" fmla="*/ 566 h 608"/>
                <a:gd name="T58" fmla="*/ 149 w 702"/>
                <a:gd name="T59" fmla="*/ 583 h 608"/>
                <a:gd name="T60" fmla="*/ 158 w 702"/>
                <a:gd name="T61" fmla="*/ 586 h 608"/>
                <a:gd name="T62" fmla="*/ 166 w 702"/>
                <a:gd name="T63" fmla="*/ 583 h 608"/>
                <a:gd name="T64" fmla="*/ 254 w 702"/>
                <a:gd name="T65" fmla="*/ 492 h 608"/>
                <a:gd name="T66" fmla="*/ 409 w 702"/>
                <a:gd name="T67" fmla="*/ 557 h 608"/>
                <a:gd name="T68" fmla="*/ 409 w 702"/>
                <a:gd name="T69" fmla="*/ 595 h 608"/>
                <a:gd name="T70" fmla="*/ 421 w 702"/>
                <a:gd name="T71" fmla="*/ 607 h 608"/>
                <a:gd name="T72" fmla="*/ 432 w 702"/>
                <a:gd name="T73" fmla="*/ 595 h 608"/>
                <a:gd name="T74" fmla="*/ 432 w 702"/>
                <a:gd name="T75" fmla="*/ 557 h 608"/>
                <a:gd name="T76" fmla="*/ 580 w 702"/>
                <a:gd name="T77" fmla="*/ 497 h 608"/>
                <a:gd name="T78" fmla="*/ 599 w 702"/>
                <a:gd name="T79" fmla="*/ 516 h 608"/>
                <a:gd name="T80" fmla="*/ 607 w 702"/>
                <a:gd name="T81" fmla="*/ 519 h 608"/>
                <a:gd name="T82" fmla="*/ 616 w 702"/>
                <a:gd name="T83" fmla="*/ 516 h 608"/>
                <a:gd name="T84" fmla="*/ 616 w 702"/>
                <a:gd name="T85" fmla="*/ 500 h 608"/>
                <a:gd name="T86" fmla="*/ 597 w 702"/>
                <a:gd name="T87" fmla="*/ 481 h 608"/>
                <a:gd name="T88" fmla="*/ 664 w 702"/>
                <a:gd name="T89" fmla="*/ 337 h 608"/>
                <a:gd name="T90" fmla="*/ 666 w 702"/>
                <a:gd name="T91" fmla="*/ 338 h 608"/>
                <a:gd name="T92" fmla="*/ 689 w 702"/>
                <a:gd name="T93" fmla="*/ 338 h 608"/>
                <a:gd name="T94" fmla="*/ 701 w 702"/>
                <a:gd name="T95" fmla="*/ 327 h 608"/>
                <a:gd name="T96" fmla="*/ 689 w 702"/>
                <a:gd name="T97" fmla="*/ 315 h 608"/>
                <a:gd name="T98" fmla="*/ 420 w 702"/>
                <a:gd name="T99" fmla="*/ 534 h 608"/>
                <a:gd name="T100" fmla="*/ 420 w 702"/>
                <a:gd name="T101" fmla="*/ 534 h 608"/>
                <a:gd name="T102" fmla="*/ 198 w 702"/>
                <a:gd name="T103" fmla="*/ 312 h 608"/>
                <a:gd name="T104" fmla="*/ 263 w 702"/>
                <a:gd name="T105" fmla="*/ 156 h 608"/>
                <a:gd name="T106" fmla="*/ 263 w 702"/>
                <a:gd name="T107" fmla="*/ 156 h 608"/>
                <a:gd name="T108" fmla="*/ 263 w 702"/>
                <a:gd name="T109" fmla="*/ 156 h 608"/>
                <a:gd name="T110" fmla="*/ 420 w 702"/>
                <a:gd name="T111" fmla="*/ 91 h 608"/>
                <a:gd name="T112" fmla="*/ 642 w 702"/>
                <a:gd name="T113" fmla="*/ 312 h 608"/>
                <a:gd name="T114" fmla="*/ 420 w 702"/>
                <a:gd name="T115" fmla="*/ 53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2" h="608">
                  <a:moveTo>
                    <a:pt x="689" y="315"/>
                  </a:moveTo>
                  <a:lnTo>
                    <a:pt x="689" y="315"/>
                  </a:lnTo>
                  <a:cubicBezTo>
                    <a:pt x="666" y="315"/>
                    <a:pt x="666" y="315"/>
                    <a:pt x="666" y="315"/>
                  </a:cubicBezTo>
                  <a:cubicBezTo>
                    <a:pt x="666" y="315"/>
                    <a:pt x="666" y="315"/>
                    <a:pt x="665" y="315"/>
                  </a:cubicBezTo>
                  <a:cubicBezTo>
                    <a:pt x="666" y="314"/>
                    <a:pt x="666" y="313"/>
                    <a:pt x="666" y="312"/>
                  </a:cubicBezTo>
                  <a:cubicBezTo>
                    <a:pt x="666" y="247"/>
                    <a:pt x="640" y="187"/>
                    <a:pt x="597" y="144"/>
                  </a:cubicBezTo>
                  <a:cubicBezTo>
                    <a:pt x="616" y="124"/>
                    <a:pt x="616" y="124"/>
                    <a:pt x="616" y="124"/>
                  </a:cubicBezTo>
                  <a:cubicBezTo>
                    <a:pt x="621" y="120"/>
                    <a:pt x="621" y="112"/>
                    <a:pt x="616" y="108"/>
                  </a:cubicBezTo>
                  <a:cubicBezTo>
                    <a:pt x="612" y="103"/>
                    <a:pt x="604" y="103"/>
                    <a:pt x="599" y="108"/>
                  </a:cubicBezTo>
                  <a:cubicBezTo>
                    <a:pt x="580" y="127"/>
                    <a:pt x="580" y="127"/>
                    <a:pt x="580" y="127"/>
                  </a:cubicBezTo>
                  <a:cubicBezTo>
                    <a:pt x="541" y="93"/>
                    <a:pt x="489" y="71"/>
                    <a:pt x="432" y="68"/>
                  </a:cubicBezTo>
                  <a:cubicBezTo>
                    <a:pt x="432" y="11"/>
                    <a:pt x="432" y="11"/>
                    <a:pt x="432" y="11"/>
                  </a:cubicBezTo>
                  <a:cubicBezTo>
                    <a:pt x="432" y="5"/>
                    <a:pt x="427" y="0"/>
                    <a:pt x="421" y="0"/>
                  </a:cubicBezTo>
                  <a:cubicBezTo>
                    <a:pt x="414" y="0"/>
                    <a:pt x="409" y="5"/>
                    <a:pt x="409" y="11"/>
                  </a:cubicBezTo>
                  <a:cubicBezTo>
                    <a:pt x="409" y="68"/>
                    <a:pt x="409" y="68"/>
                    <a:pt x="409" y="68"/>
                  </a:cubicBezTo>
                  <a:cubicBezTo>
                    <a:pt x="349" y="71"/>
                    <a:pt x="296" y="94"/>
                    <a:pt x="254" y="132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62" y="36"/>
                    <a:pt x="154" y="36"/>
                    <a:pt x="149" y="42"/>
                  </a:cubicBezTo>
                  <a:cubicBezTo>
                    <a:pt x="145" y="46"/>
                    <a:pt x="145" y="53"/>
                    <a:pt x="149" y="57"/>
                  </a:cubicBezTo>
                  <a:cubicBezTo>
                    <a:pt x="239" y="149"/>
                    <a:pt x="239" y="149"/>
                    <a:pt x="239" y="149"/>
                  </a:cubicBezTo>
                  <a:cubicBezTo>
                    <a:pt x="199" y="191"/>
                    <a:pt x="175" y="249"/>
                    <a:pt x="175" y="312"/>
                  </a:cubicBezTo>
                  <a:cubicBezTo>
                    <a:pt x="175" y="313"/>
                    <a:pt x="175" y="314"/>
                    <a:pt x="175" y="315"/>
                  </a:cubicBezTo>
                  <a:cubicBezTo>
                    <a:pt x="12" y="315"/>
                    <a:pt x="12" y="315"/>
                    <a:pt x="12" y="315"/>
                  </a:cubicBezTo>
                  <a:cubicBezTo>
                    <a:pt x="6" y="315"/>
                    <a:pt x="0" y="321"/>
                    <a:pt x="0" y="327"/>
                  </a:cubicBezTo>
                  <a:cubicBezTo>
                    <a:pt x="0" y="333"/>
                    <a:pt x="6" y="338"/>
                    <a:pt x="12" y="338"/>
                  </a:cubicBezTo>
                  <a:cubicBezTo>
                    <a:pt x="175" y="338"/>
                    <a:pt x="175" y="338"/>
                    <a:pt x="175" y="338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83" y="390"/>
                    <a:pt x="204" y="438"/>
                    <a:pt x="239" y="476"/>
                  </a:cubicBezTo>
                  <a:cubicBezTo>
                    <a:pt x="149" y="566"/>
                    <a:pt x="149" y="566"/>
                    <a:pt x="149" y="566"/>
                  </a:cubicBezTo>
                  <a:cubicBezTo>
                    <a:pt x="145" y="571"/>
                    <a:pt x="145" y="579"/>
                    <a:pt x="149" y="583"/>
                  </a:cubicBezTo>
                  <a:cubicBezTo>
                    <a:pt x="151" y="585"/>
                    <a:pt x="154" y="586"/>
                    <a:pt x="158" y="586"/>
                  </a:cubicBezTo>
                  <a:cubicBezTo>
                    <a:pt x="161" y="586"/>
                    <a:pt x="164" y="585"/>
                    <a:pt x="166" y="583"/>
                  </a:cubicBezTo>
                  <a:cubicBezTo>
                    <a:pt x="254" y="492"/>
                    <a:pt x="254" y="492"/>
                    <a:pt x="254" y="492"/>
                  </a:cubicBezTo>
                  <a:cubicBezTo>
                    <a:pt x="296" y="530"/>
                    <a:pt x="349" y="554"/>
                    <a:pt x="409" y="557"/>
                  </a:cubicBezTo>
                  <a:cubicBezTo>
                    <a:pt x="409" y="595"/>
                    <a:pt x="409" y="595"/>
                    <a:pt x="409" y="595"/>
                  </a:cubicBezTo>
                  <a:cubicBezTo>
                    <a:pt x="409" y="602"/>
                    <a:pt x="414" y="607"/>
                    <a:pt x="421" y="607"/>
                  </a:cubicBezTo>
                  <a:cubicBezTo>
                    <a:pt x="427" y="607"/>
                    <a:pt x="432" y="602"/>
                    <a:pt x="432" y="595"/>
                  </a:cubicBezTo>
                  <a:cubicBezTo>
                    <a:pt x="432" y="557"/>
                    <a:pt x="432" y="557"/>
                    <a:pt x="432" y="557"/>
                  </a:cubicBezTo>
                  <a:cubicBezTo>
                    <a:pt x="489" y="554"/>
                    <a:pt x="541" y="532"/>
                    <a:pt x="580" y="497"/>
                  </a:cubicBezTo>
                  <a:cubicBezTo>
                    <a:pt x="599" y="516"/>
                    <a:pt x="599" y="516"/>
                    <a:pt x="599" y="516"/>
                  </a:cubicBezTo>
                  <a:cubicBezTo>
                    <a:pt x="601" y="518"/>
                    <a:pt x="604" y="519"/>
                    <a:pt x="607" y="519"/>
                  </a:cubicBezTo>
                  <a:cubicBezTo>
                    <a:pt x="611" y="519"/>
                    <a:pt x="614" y="518"/>
                    <a:pt x="616" y="516"/>
                  </a:cubicBezTo>
                  <a:cubicBezTo>
                    <a:pt x="621" y="512"/>
                    <a:pt x="621" y="505"/>
                    <a:pt x="616" y="500"/>
                  </a:cubicBezTo>
                  <a:cubicBezTo>
                    <a:pt x="597" y="481"/>
                    <a:pt x="597" y="481"/>
                    <a:pt x="597" y="481"/>
                  </a:cubicBezTo>
                  <a:cubicBezTo>
                    <a:pt x="633" y="442"/>
                    <a:pt x="658" y="392"/>
                    <a:pt x="664" y="337"/>
                  </a:cubicBezTo>
                  <a:cubicBezTo>
                    <a:pt x="665" y="337"/>
                    <a:pt x="665" y="338"/>
                    <a:pt x="666" y="338"/>
                  </a:cubicBezTo>
                  <a:cubicBezTo>
                    <a:pt x="689" y="338"/>
                    <a:pt x="689" y="338"/>
                    <a:pt x="689" y="338"/>
                  </a:cubicBezTo>
                  <a:cubicBezTo>
                    <a:pt x="695" y="338"/>
                    <a:pt x="701" y="333"/>
                    <a:pt x="701" y="327"/>
                  </a:cubicBezTo>
                  <a:cubicBezTo>
                    <a:pt x="701" y="321"/>
                    <a:pt x="695" y="315"/>
                    <a:pt x="689" y="315"/>
                  </a:cubicBezTo>
                  <a:close/>
                  <a:moveTo>
                    <a:pt x="420" y="534"/>
                  </a:moveTo>
                  <a:lnTo>
                    <a:pt x="420" y="534"/>
                  </a:lnTo>
                  <a:cubicBezTo>
                    <a:pt x="298" y="534"/>
                    <a:pt x="198" y="434"/>
                    <a:pt x="198" y="312"/>
                  </a:cubicBezTo>
                  <a:cubicBezTo>
                    <a:pt x="198" y="252"/>
                    <a:pt x="223" y="197"/>
                    <a:pt x="263" y="156"/>
                  </a:cubicBezTo>
                  <a:lnTo>
                    <a:pt x="263" y="156"/>
                  </a:lnTo>
                  <a:lnTo>
                    <a:pt x="263" y="156"/>
                  </a:lnTo>
                  <a:cubicBezTo>
                    <a:pt x="303" y="115"/>
                    <a:pt x="359" y="91"/>
                    <a:pt x="420" y="91"/>
                  </a:cubicBezTo>
                  <a:cubicBezTo>
                    <a:pt x="543" y="91"/>
                    <a:pt x="642" y="189"/>
                    <a:pt x="642" y="312"/>
                  </a:cubicBezTo>
                  <a:cubicBezTo>
                    <a:pt x="642" y="434"/>
                    <a:pt x="543" y="534"/>
                    <a:pt x="420" y="5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 noChangeArrowheads="1"/>
            </p:cNvSpPr>
            <p:nvPr/>
          </p:nvSpPr>
          <p:spPr bwMode="auto">
            <a:xfrm>
              <a:off x="672111" y="3929738"/>
              <a:ext cx="59286" cy="59286"/>
            </a:xfrm>
            <a:custGeom>
              <a:avLst/>
              <a:gdLst>
                <a:gd name="T0" fmla="*/ 70 w 142"/>
                <a:gd name="T1" fmla="*/ 0 h 141"/>
                <a:gd name="T2" fmla="*/ 70 w 142"/>
                <a:gd name="T3" fmla="*/ 0 h 141"/>
                <a:gd name="T4" fmla="*/ 0 w 142"/>
                <a:gd name="T5" fmla="*/ 70 h 141"/>
                <a:gd name="T6" fmla="*/ 70 w 142"/>
                <a:gd name="T7" fmla="*/ 140 h 141"/>
                <a:gd name="T8" fmla="*/ 141 w 142"/>
                <a:gd name="T9" fmla="*/ 70 h 141"/>
                <a:gd name="T10" fmla="*/ 70 w 142"/>
                <a:gd name="T11" fmla="*/ 0 h 141"/>
                <a:gd name="T12" fmla="*/ 70 w 142"/>
                <a:gd name="T13" fmla="*/ 117 h 141"/>
                <a:gd name="T14" fmla="*/ 70 w 142"/>
                <a:gd name="T15" fmla="*/ 117 h 141"/>
                <a:gd name="T16" fmla="*/ 23 w 142"/>
                <a:gd name="T17" fmla="*/ 70 h 141"/>
                <a:gd name="T18" fmla="*/ 70 w 142"/>
                <a:gd name="T19" fmla="*/ 23 h 141"/>
                <a:gd name="T20" fmla="*/ 117 w 142"/>
                <a:gd name="T21" fmla="*/ 70 h 141"/>
                <a:gd name="T22" fmla="*/ 70 w 142"/>
                <a:gd name="T2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141">
                  <a:moveTo>
                    <a:pt x="70" y="0"/>
                  </a:moveTo>
                  <a:lnTo>
                    <a:pt x="70" y="0"/>
                  </a:ln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1" y="109"/>
                    <a:pt x="141" y="70"/>
                  </a:cubicBezTo>
                  <a:cubicBezTo>
                    <a:pt x="141" y="32"/>
                    <a:pt x="108" y="0"/>
                    <a:pt x="70" y="0"/>
                  </a:cubicBezTo>
                  <a:close/>
                  <a:moveTo>
                    <a:pt x="70" y="117"/>
                  </a:moveTo>
                  <a:lnTo>
                    <a:pt x="70" y="117"/>
                  </a:lnTo>
                  <a:cubicBezTo>
                    <a:pt x="45" y="117"/>
                    <a:pt x="23" y="95"/>
                    <a:pt x="23" y="70"/>
                  </a:cubicBezTo>
                  <a:cubicBezTo>
                    <a:pt x="23" y="44"/>
                    <a:pt x="45" y="23"/>
                    <a:pt x="70" y="23"/>
                  </a:cubicBezTo>
                  <a:cubicBezTo>
                    <a:pt x="96" y="23"/>
                    <a:pt x="117" y="44"/>
                    <a:pt x="117" y="70"/>
                  </a:cubicBezTo>
                  <a:cubicBezTo>
                    <a:pt x="117" y="95"/>
                    <a:pt x="96" y="117"/>
                    <a:pt x="70" y="11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2246888" y="2853331"/>
            <a:ext cx="316807" cy="292723"/>
            <a:chOff x="2246888" y="2853331"/>
            <a:chExt cx="316807" cy="292723"/>
          </a:xfrm>
          <a:solidFill>
            <a:srgbClr val="02D35F"/>
          </a:solidFill>
        </p:grpSpPr>
        <p:sp>
          <p:nvSpPr>
            <p:cNvPr id="67" name="Freeform 65"/>
            <p:cNvSpPr>
              <a:spLocks noChangeArrowheads="1"/>
            </p:cNvSpPr>
            <p:nvPr/>
          </p:nvSpPr>
          <p:spPr bwMode="auto">
            <a:xfrm>
              <a:off x="2363606" y="2951523"/>
              <a:ext cx="83371" cy="83370"/>
            </a:xfrm>
            <a:custGeom>
              <a:avLst/>
              <a:gdLst>
                <a:gd name="T0" fmla="*/ 99 w 200"/>
                <a:gd name="T1" fmla="*/ 0 h 198"/>
                <a:gd name="T2" fmla="*/ 99 w 200"/>
                <a:gd name="T3" fmla="*/ 0 h 198"/>
                <a:gd name="T4" fmla="*/ 0 w 200"/>
                <a:gd name="T5" fmla="*/ 98 h 198"/>
                <a:gd name="T6" fmla="*/ 99 w 200"/>
                <a:gd name="T7" fmla="*/ 197 h 198"/>
                <a:gd name="T8" fmla="*/ 199 w 200"/>
                <a:gd name="T9" fmla="*/ 98 h 198"/>
                <a:gd name="T10" fmla="*/ 99 w 200"/>
                <a:gd name="T11" fmla="*/ 0 h 198"/>
                <a:gd name="T12" fmla="*/ 99 w 200"/>
                <a:gd name="T13" fmla="*/ 174 h 198"/>
                <a:gd name="T14" fmla="*/ 99 w 200"/>
                <a:gd name="T15" fmla="*/ 174 h 198"/>
                <a:gd name="T16" fmla="*/ 23 w 200"/>
                <a:gd name="T17" fmla="*/ 98 h 198"/>
                <a:gd name="T18" fmla="*/ 99 w 200"/>
                <a:gd name="T19" fmla="*/ 22 h 198"/>
                <a:gd name="T20" fmla="*/ 175 w 200"/>
                <a:gd name="T21" fmla="*/ 98 h 198"/>
                <a:gd name="T22" fmla="*/ 99 w 200"/>
                <a:gd name="T23" fmla="*/ 17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98">
                  <a:moveTo>
                    <a:pt x="99" y="0"/>
                  </a:moveTo>
                  <a:lnTo>
                    <a:pt x="99" y="0"/>
                  </a:lnTo>
                  <a:cubicBezTo>
                    <a:pt x="45" y="0"/>
                    <a:pt x="0" y="43"/>
                    <a:pt x="0" y="98"/>
                  </a:cubicBezTo>
                  <a:cubicBezTo>
                    <a:pt x="0" y="153"/>
                    <a:pt x="45" y="197"/>
                    <a:pt x="99" y="197"/>
                  </a:cubicBezTo>
                  <a:cubicBezTo>
                    <a:pt x="154" y="197"/>
                    <a:pt x="199" y="153"/>
                    <a:pt x="199" y="98"/>
                  </a:cubicBezTo>
                  <a:cubicBezTo>
                    <a:pt x="199" y="43"/>
                    <a:pt x="154" y="0"/>
                    <a:pt x="99" y="0"/>
                  </a:cubicBezTo>
                  <a:close/>
                  <a:moveTo>
                    <a:pt x="99" y="174"/>
                  </a:moveTo>
                  <a:lnTo>
                    <a:pt x="99" y="174"/>
                  </a:lnTo>
                  <a:cubicBezTo>
                    <a:pt x="58" y="174"/>
                    <a:pt x="23" y="140"/>
                    <a:pt x="23" y="98"/>
                  </a:cubicBezTo>
                  <a:cubicBezTo>
                    <a:pt x="23" y="57"/>
                    <a:pt x="58" y="22"/>
                    <a:pt x="99" y="22"/>
                  </a:cubicBezTo>
                  <a:cubicBezTo>
                    <a:pt x="141" y="22"/>
                    <a:pt x="175" y="57"/>
                    <a:pt x="175" y="98"/>
                  </a:cubicBezTo>
                  <a:cubicBezTo>
                    <a:pt x="175" y="140"/>
                    <a:pt x="141" y="174"/>
                    <a:pt x="99" y="17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 noChangeArrowheads="1"/>
            </p:cNvSpPr>
            <p:nvPr/>
          </p:nvSpPr>
          <p:spPr bwMode="auto">
            <a:xfrm>
              <a:off x="2428450" y="2853331"/>
              <a:ext cx="135245" cy="157478"/>
            </a:xfrm>
            <a:custGeom>
              <a:avLst/>
              <a:gdLst>
                <a:gd name="T0" fmla="*/ 92 w 322"/>
                <a:gd name="T1" fmla="*/ 2 h 374"/>
                <a:gd name="T2" fmla="*/ 92 w 322"/>
                <a:gd name="T3" fmla="*/ 2 h 374"/>
                <a:gd name="T4" fmla="*/ 76 w 322"/>
                <a:gd name="T5" fmla="*/ 9 h 374"/>
                <a:gd name="T6" fmla="*/ 1 w 322"/>
                <a:gd name="T7" fmla="*/ 167 h 374"/>
                <a:gd name="T8" fmla="*/ 1 w 322"/>
                <a:gd name="T9" fmla="*/ 176 h 374"/>
                <a:gd name="T10" fmla="*/ 9 w 322"/>
                <a:gd name="T11" fmla="*/ 183 h 374"/>
                <a:gd name="T12" fmla="*/ 111 w 322"/>
                <a:gd name="T13" fmla="*/ 352 h 374"/>
                <a:gd name="T14" fmla="*/ 114 w 322"/>
                <a:gd name="T15" fmla="*/ 362 h 374"/>
                <a:gd name="T16" fmla="*/ 122 w 322"/>
                <a:gd name="T17" fmla="*/ 366 h 374"/>
                <a:gd name="T18" fmla="*/ 297 w 322"/>
                <a:gd name="T19" fmla="*/ 373 h 374"/>
                <a:gd name="T20" fmla="*/ 297 w 322"/>
                <a:gd name="T21" fmla="*/ 373 h 374"/>
                <a:gd name="T22" fmla="*/ 309 w 322"/>
                <a:gd name="T23" fmla="*/ 363 h 374"/>
                <a:gd name="T24" fmla="*/ 92 w 322"/>
                <a:gd name="T25" fmla="*/ 2 h 374"/>
                <a:gd name="T26" fmla="*/ 135 w 322"/>
                <a:gd name="T27" fmla="*/ 343 h 374"/>
                <a:gd name="T28" fmla="*/ 135 w 322"/>
                <a:gd name="T29" fmla="*/ 343 h 374"/>
                <a:gd name="T30" fmla="*/ 28 w 322"/>
                <a:gd name="T31" fmla="*/ 166 h 374"/>
                <a:gd name="T32" fmla="*/ 93 w 322"/>
                <a:gd name="T33" fmla="*/ 28 h 374"/>
                <a:gd name="T34" fmla="*/ 287 w 322"/>
                <a:gd name="T35" fmla="*/ 349 h 374"/>
                <a:gd name="T36" fmla="*/ 135 w 322"/>
                <a:gd name="T37" fmla="*/ 34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" h="374">
                  <a:moveTo>
                    <a:pt x="92" y="2"/>
                  </a:moveTo>
                  <a:lnTo>
                    <a:pt x="92" y="2"/>
                  </a:lnTo>
                  <a:cubicBezTo>
                    <a:pt x="86" y="0"/>
                    <a:pt x="79" y="2"/>
                    <a:pt x="76" y="9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0" y="170"/>
                    <a:pt x="0" y="173"/>
                    <a:pt x="1" y="176"/>
                  </a:cubicBezTo>
                  <a:cubicBezTo>
                    <a:pt x="2" y="179"/>
                    <a:pt x="6" y="181"/>
                    <a:pt x="9" y="183"/>
                  </a:cubicBezTo>
                  <a:cubicBezTo>
                    <a:pt x="76" y="210"/>
                    <a:pt x="119" y="279"/>
                    <a:pt x="111" y="352"/>
                  </a:cubicBezTo>
                  <a:cubicBezTo>
                    <a:pt x="111" y="355"/>
                    <a:pt x="112" y="358"/>
                    <a:pt x="114" y="362"/>
                  </a:cubicBezTo>
                  <a:cubicBezTo>
                    <a:pt x="116" y="364"/>
                    <a:pt x="119" y="365"/>
                    <a:pt x="122" y="366"/>
                  </a:cubicBezTo>
                  <a:cubicBezTo>
                    <a:pt x="297" y="373"/>
                    <a:pt x="297" y="373"/>
                    <a:pt x="297" y="373"/>
                  </a:cubicBezTo>
                  <a:lnTo>
                    <a:pt x="297" y="373"/>
                  </a:lnTo>
                  <a:cubicBezTo>
                    <a:pt x="303" y="373"/>
                    <a:pt x="309" y="369"/>
                    <a:pt x="309" y="363"/>
                  </a:cubicBezTo>
                  <a:cubicBezTo>
                    <a:pt x="321" y="209"/>
                    <a:pt x="234" y="64"/>
                    <a:pt x="92" y="2"/>
                  </a:cubicBezTo>
                  <a:close/>
                  <a:moveTo>
                    <a:pt x="135" y="343"/>
                  </a:moveTo>
                  <a:lnTo>
                    <a:pt x="135" y="343"/>
                  </a:lnTo>
                  <a:cubicBezTo>
                    <a:pt x="138" y="268"/>
                    <a:pt x="96" y="198"/>
                    <a:pt x="28" y="166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216" y="87"/>
                    <a:pt x="293" y="213"/>
                    <a:pt x="287" y="349"/>
                  </a:cubicBezTo>
                  <a:lnTo>
                    <a:pt x="135" y="34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 noChangeArrowheads="1"/>
            </p:cNvSpPr>
            <p:nvPr/>
          </p:nvSpPr>
          <p:spPr bwMode="auto">
            <a:xfrm>
              <a:off x="2246888" y="2857036"/>
              <a:ext cx="133393" cy="161184"/>
            </a:xfrm>
            <a:custGeom>
              <a:avLst/>
              <a:gdLst>
                <a:gd name="T0" fmla="*/ 215 w 319"/>
                <a:gd name="T1" fmla="*/ 362 h 384"/>
                <a:gd name="T2" fmla="*/ 215 w 319"/>
                <a:gd name="T3" fmla="*/ 362 h 384"/>
                <a:gd name="T4" fmla="*/ 217 w 319"/>
                <a:gd name="T5" fmla="*/ 353 h 384"/>
                <a:gd name="T6" fmla="*/ 311 w 319"/>
                <a:gd name="T7" fmla="*/ 178 h 384"/>
                <a:gd name="T8" fmla="*/ 317 w 319"/>
                <a:gd name="T9" fmla="*/ 171 h 384"/>
                <a:gd name="T10" fmla="*/ 317 w 319"/>
                <a:gd name="T11" fmla="*/ 162 h 384"/>
                <a:gd name="T12" fmla="*/ 235 w 319"/>
                <a:gd name="T13" fmla="*/ 7 h 384"/>
                <a:gd name="T14" fmla="*/ 219 w 319"/>
                <a:gd name="T15" fmla="*/ 3 h 384"/>
                <a:gd name="T16" fmla="*/ 20 w 319"/>
                <a:gd name="T17" fmla="*/ 373 h 384"/>
                <a:gd name="T18" fmla="*/ 32 w 319"/>
                <a:gd name="T19" fmla="*/ 383 h 384"/>
                <a:gd name="T20" fmla="*/ 33 w 319"/>
                <a:gd name="T21" fmla="*/ 383 h 384"/>
                <a:gd name="T22" fmla="*/ 208 w 319"/>
                <a:gd name="T23" fmla="*/ 366 h 384"/>
                <a:gd name="T24" fmla="*/ 215 w 319"/>
                <a:gd name="T25" fmla="*/ 362 h 384"/>
                <a:gd name="T26" fmla="*/ 42 w 319"/>
                <a:gd name="T27" fmla="*/ 359 h 384"/>
                <a:gd name="T28" fmla="*/ 42 w 319"/>
                <a:gd name="T29" fmla="*/ 359 h 384"/>
                <a:gd name="T30" fmla="*/ 219 w 319"/>
                <a:gd name="T31" fmla="*/ 29 h 384"/>
                <a:gd name="T32" fmla="*/ 291 w 319"/>
                <a:gd name="T33" fmla="*/ 162 h 384"/>
                <a:gd name="T34" fmla="*/ 193 w 319"/>
                <a:gd name="T35" fmla="*/ 344 h 384"/>
                <a:gd name="T36" fmla="*/ 42 w 319"/>
                <a:gd name="T37" fmla="*/ 35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9" h="384">
                  <a:moveTo>
                    <a:pt x="215" y="362"/>
                  </a:moveTo>
                  <a:lnTo>
                    <a:pt x="215" y="362"/>
                  </a:lnTo>
                  <a:cubicBezTo>
                    <a:pt x="217" y="359"/>
                    <a:pt x="218" y="356"/>
                    <a:pt x="217" y="353"/>
                  </a:cubicBezTo>
                  <a:cubicBezTo>
                    <a:pt x="205" y="280"/>
                    <a:pt x="244" y="208"/>
                    <a:pt x="311" y="178"/>
                  </a:cubicBezTo>
                  <a:cubicBezTo>
                    <a:pt x="314" y="177"/>
                    <a:pt x="316" y="175"/>
                    <a:pt x="317" y="171"/>
                  </a:cubicBezTo>
                  <a:cubicBezTo>
                    <a:pt x="318" y="168"/>
                    <a:pt x="318" y="164"/>
                    <a:pt x="317" y="162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1" y="2"/>
                    <a:pt x="224" y="0"/>
                    <a:pt x="219" y="3"/>
                  </a:cubicBezTo>
                  <a:cubicBezTo>
                    <a:pt x="79" y="70"/>
                    <a:pt x="0" y="219"/>
                    <a:pt x="20" y="373"/>
                  </a:cubicBezTo>
                  <a:cubicBezTo>
                    <a:pt x="21" y="379"/>
                    <a:pt x="26" y="383"/>
                    <a:pt x="32" y="383"/>
                  </a:cubicBezTo>
                  <a:lnTo>
                    <a:pt x="33" y="383"/>
                  </a:lnTo>
                  <a:cubicBezTo>
                    <a:pt x="208" y="366"/>
                    <a:pt x="208" y="366"/>
                    <a:pt x="208" y="366"/>
                  </a:cubicBezTo>
                  <a:cubicBezTo>
                    <a:pt x="211" y="366"/>
                    <a:pt x="213" y="364"/>
                    <a:pt x="215" y="362"/>
                  </a:cubicBezTo>
                  <a:close/>
                  <a:moveTo>
                    <a:pt x="42" y="359"/>
                  </a:moveTo>
                  <a:lnTo>
                    <a:pt x="42" y="359"/>
                  </a:lnTo>
                  <a:cubicBezTo>
                    <a:pt x="28" y="223"/>
                    <a:pt x="98" y="92"/>
                    <a:pt x="219" y="29"/>
                  </a:cubicBezTo>
                  <a:cubicBezTo>
                    <a:pt x="291" y="162"/>
                    <a:pt x="291" y="162"/>
                    <a:pt x="291" y="162"/>
                  </a:cubicBezTo>
                  <a:cubicBezTo>
                    <a:pt x="224" y="197"/>
                    <a:pt x="186" y="269"/>
                    <a:pt x="193" y="344"/>
                  </a:cubicBezTo>
                  <a:lnTo>
                    <a:pt x="42" y="35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 noChangeArrowheads="1"/>
            </p:cNvSpPr>
            <p:nvPr/>
          </p:nvSpPr>
          <p:spPr bwMode="auto">
            <a:xfrm>
              <a:off x="2315436" y="3047863"/>
              <a:ext cx="181563" cy="98191"/>
            </a:xfrm>
            <a:custGeom>
              <a:avLst/>
              <a:gdLst>
                <a:gd name="T0" fmla="*/ 117 w 434"/>
                <a:gd name="T1" fmla="*/ 2 h 235"/>
                <a:gd name="T2" fmla="*/ 117 w 434"/>
                <a:gd name="T3" fmla="*/ 2 h 235"/>
                <a:gd name="T4" fmla="*/ 108 w 434"/>
                <a:gd name="T5" fmla="*/ 0 h 235"/>
                <a:gd name="T6" fmla="*/ 101 w 434"/>
                <a:gd name="T7" fmla="*/ 5 h 235"/>
                <a:gd name="T8" fmla="*/ 4 w 434"/>
                <a:gd name="T9" fmla="*/ 150 h 235"/>
                <a:gd name="T10" fmla="*/ 6 w 434"/>
                <a:gd name="T11" fmla="*/ 166 h 235"/>
                <a:gd name="T12" fmla="*/ 216 w 434"/>
                <a:gd name="T13" fmla="*/ 234 h 235"/>
                <a:gd name="T14" fmla="*/ 427 w 434"/>
                <a:gd name="T15" fmla="*/ 166 h 235"/>
                <a:gd name="T16" fmla="*/ 430 w 434"/>
                <a:gd name="T17" fmla="*/ 150 h 235"/>
                <a:gd name="T18" fmla="*/ 333 w 434"/>
                <a:gd name="T19" fmla="*/ 5 h 235"/>
                <a:gd name="T20" fmla="*/ 325 w 434"/>
                <a:gd name="T21" fmla="*/ 0 h 235"/>
                <a:gd name="T22" fmla="*/ 316 w 434"/>
                <a:gd name="T23" fmla="*/ 2 h 235"/>
                <a:gd name="T24" fmla="*/ 117 w 434"/>
                <a:gd name="T25" fmla="*/ 2 h 235"/>
                <a:gd name="T26" fmla="*/ 319 w 434"/>
                <a:gd name="T27" fmla="*/ 28 h 235"/>
                <a:gd name="T28" fmla="*/ 319 w 434"/>
                <a:gd name="T29" fmla="*/ 28 h 235"/>
                <a:gd name="T30" fmla="*/ 404 w 434"/>
                <a:gd name="T31" fmla="*/ 154 h 235"/>
                <a:gd name="T32" fmla="*/ 29 w 434"/>
                <a:gd name="T33" fmla="*/ 154 h 235"/>
                <a:gd name="T34" fmla="*/ 113 w 434"/>
                <a:gd name="T35" fmla="*/ 28 h 235"/>
                <a:gd name="T36" fmla="*/ 319 w 434"/>
                <a:gd name="T37" fmla="*/ 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4" h="235">
                  <a:moveTo>
                    <a:pt x="117" y="2"/>
                  </a:moveTo>
                  <a:lnTo>
                    <a:pt x="117" y="2"/>
                  </a:lnTo>
                  <a:cubicBezTo>
                    <a:pt x="114" y="1"/>
                    <a:pt x="111" y="0"/>
                    <a:pt x="108" y="0"/>
                  </a:cubicBezTo>
                  <a:cubicBezTo>
                    <a:pt x="105" y="1"/>
                    <a:pt x="103" y="3"/>
                    <a:pt x="101" y="5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0" y="156"/>
                    <a:pt x="1" y="163"/>
                    <a:pt x="6" y="166"/>
                  </a:cubicBezTo>
                  <a:cubicBezTo>
                    <a:pt x="69" y="212"/>
                    <a:pt x="142" y="234"/>
                    <a:pt x="216" y="234"/>
                  </a:cubicBezTo>
                  <a:cubicBezTo>
                    <a:pt x="290" y="234"/>
                    <a:pt x="364" y="212"/>
                    <a:pt x="427" y="166"/>
                  </a:cubicBezTo>
                  <a:cubicBezTo>
                    <a:pt x="432" y="163"/>
                    <a:pt x="433" y="156"/>
                    <a:pt x="430" y="150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331" y="3"/>
                    <a:pt x="328" y="1"/>
                    <a:pt x="325" y="0"/>
                  </a:cubicBezTo>
                  <a:cubicBezTo>
                    <a:pt x="321" y="0"/>
                    <a:pt x="318" y="1"/>
                    <a:pt x="316" y="2"/>
                  </a:cubicBezTo>
                  <a:cubicBezTo>
                    <a:pt x="257" y="47"/>
                    <a:pt x="176" y="46"/>
                    <a:pt x="117" y="2"/>
                  </a:cubicBezTo>
                  <a:close/>
                  <a:moveTo>
                    <a:pt x="319" y="28"/>
                  </a:moveTo>
                  <a:lnTo>
                    <a:pt x="319" y="28"/>
                  </a:lnTo>
                  <a:cubicBezTo>
                    <a:pt x="404" y="154"/>
                    <a:pt x="404" y="154"/>
                    <a:pt x="404" y="154"/>
                  </a:cubicBezTo>
                  <a:cubicBezTo>
                    <a:pt x="290" y="230"/>
                    <a:pt x="142" y="230"/>
                    <a:pt x="29" y="154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76" y="69"/>
                    <a:pt x="257" y="69"/>
                    <a:pt x="319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4857312" y="2903354"/>
            <a:ext cx="294577" cy="194531"/>
            <a:chOff x="4857312" y="2903354"/>
            <a:chExt cx="294577" cy="194531"/>
          </a:xfrm>
          <a:solidFill>
            <a:srgbClr val="02D35F"/>
          </a:solidFill>
        </p:grpSpPr>
        <p:sp>
          <p:nvSpPr>
            <p:cNvPr id="71" name="Freeform 69"/>
            <p:cNvSpPr>
              <a:spLocks noChangeArrowheads="1"/>
            </p:cNvSpPr>
            <p:nvPr/>
          </p:nvSpPr>
          <p:spPr bwMode="auto">
            <a:xfrm>
              <a:off x="4857312" y="2903354"/>
              <a:ext cx="294577" cy="194531"/>
            </a:xfrm>
            <a:custGeom>
              <a:avLst/>
              <a:gdLst>
                <a:gd name="T0" fmla="*/ 688 w 701"/>
                <a:gd name="T1" fmla="*/ 46 h 461"/>
                <a:gd name="T2" fmla="*/ 280 w 701"/>
                <a:gd name="T3" fmla="*/ 11 h 461"/>
                <a:gd name="T4" fmla="*/ 222 w 701"/>
                <a:gd name="T5" fmla="*/ 0 h 461"/>
                <a:gd name="T6" fmla="*/ 209 w 701"/>
                <a:gd name="T7" fmla="*/ 46 h 461"/>
                <a:gd name="T8" fmla="*/ 70 w 701"/>
                <a:gd name="T9" fmla="*/ 154 h 461"/>
                <a:gd name="T10" fmla="*/ 7 w 701"/>
                <a:gd name="T11" fmla="*/ 232 h 461"/>
                <a:gd name="T12" fmla="*/ 0 w 701"/>
                <a:gd name="T13" fmla="*/ 408 h 461"/>
                <a:gd name="T14" fmla="*/ 77 w 701"/>
                <a:gd name="T15" fmla="*/ 420 h 461"/>
                <a:gd name="T16" fmla="*/ 204 w 701"/>
                <a:gd name="T17" fmla="*/ 420 h 461"/>
                <a:gd name="T18" fmla="*/ 578 w 701"/>
                <a:gd name="T19" fmla="*/ 460 h 461"/>
                <a:gd name="T20" fmla="*/ 688 w 701"/>
                <a:gd name="T21" fmla="*/ 420 h 461"/>
                <a:gd name="T22" fmla="*/ 700 w 701"/>
                <a:gd name="T23" fmla="*/ 58 h 461"/>
                <a:gd name="T24" fmla="*/ 233 w 701"/>
                <a:gd name="T25" fmla="*/ 23 h 461"/>
                <a:gd name="T26" fmla="*/ 256 w 701"/>
                <a:gd name="T27" fmla="*/ 23 h 461"/>
                <a:gd name="T28" fmla="*/ 233 w 701"/>
                <a:gd name="T29" fmla="*/ 46 h 461"/>
                <a:gd name="T30" fmla="*/ 140 w 701"/>
                <a:gd name="T31" fmla="*/ 436 h 461"/>
                <a:gd name="T32" fmla="*/ 94 w 701"/>
                <a:gd name="T33" fmla="*/ 390 h 461"/>
                <a:gd name="T34" fmla="*/ 187 w 701"/>
                <a:gd name="T35" fmla="*/ 390 h 461"/>
                <a:gd name="T36" fmla="*/ 578 w 701"/>
                <a:gd name="T37" fmla="*/ 436 h 461"/>
                <a:gd name="T38" fmla="*/ 531 w 701"/>
                <a:gd name="T39" fmla="*/ 390 h 461"/>
                <a:gd name="T40" fmla="*/ 625 w 701"/>
                <a:gd name="T41" fmla="*/ 390 h 461"/>
                <a:gd name="T42" fmla="*/ 578 w 701"/>
                <a:gd name="T43" fmla="*/ 320 h 461"/>
                <a:gd name="T44" fmla="*/ 508 w 701"/>
                <a:gd name="T45" fmla="*/ 390 h 461"/>
                <a:gd name="T46" fmla="*/ 210 w 701"/>
                <a:gd name="T47" fmla="*/ 397 h 461"/>
                <a:gd name="T48" fmla="*/ 140 w 701"/>
                <a:gd name="T49" fmla="*/ 320 h 461"/>
                <a:gd name="T50" fmla="*/ 71 w 701"/>
                <a:gd name="T51" fmla="*/ 397 h 461"/>
                <a:gd name="T52" fmla="*/ 23 w 701"/>
                <a:gd name="T53" fmla="*/ 251 h 461"/>
                <a:gd name="T54" fmla="*/ 93 w 701"/>
                <a:gd name="T55" fmla="*/ 213 h 461"/>
                <a:gd name="T56" fmla="*/ 163 w 701"/>
                <a:gd name="T57" fmla="*/ 70 h 461"/>
                <a:gd name="T58" fmla="*/ 268 w 701"/>
                <a:gd name="T59" fmla="*/ 70 h 461"/>
                <a:gd name="T60" fmla="*/ 677 w 701"/>
                <a:gd name="T61" fmla="*/ 397 h 461"/>
                <a:gd name="T62" fmla="*/ 648 w 701"/>
                <a:gd name="T63" fmla="*/ 39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1" h="461">
                  <a:moveTo>
                    <a:pt x="688" y="46"/>
                  </a:moveTo>
                  <a:lnTo>
                    <a:pt x="688" y="46"/>
                  </a:lnTo>
                  <a:cubicBezTo>
                    <a:pt x="280" y="46"/>
                    <a:pt x="280" y="46"/>
                    <a:pt x="280" y="46"/>
                  </a:cubicBezTo>
                  <a:cubicBezTo>
                    <a:pt x="280" y="11"/>
                    <a:pt x="280" y="11"/>
                    <a:pt x="280" y="11"/>
                  </a:cubicBezTo>
                  <a:cubicBezTo>
                    <a:pt x="280" y="5"/>
                    <a:pt x="275" y="0"/>
                    <a:pt x="268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15" y="0"/>
                    <a:pt x="209" y="5"/>
                    <a:pt x="209" y="11"/>
                  </a:cubicBezTo>
                  <a:cubicBezTo>
                    <a:pt x="209" y="46"/>
                    <a:pt x="209" y="46"/>
                    <a:pt x="209" y="46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04" y="46"/>
                    <a:pt x="70" y="86"/>
                    <a:pt x="70" y="154"/>
                  </a:cubicBezTo>
                  <a:cubicBezTo>
                    <a:pt x="70" y="206"/>
                    <a:pt x="70" y="206"/>
                    <a:pt x="70" y="206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2" y="234"/>
                    <a:pt x="0" y="238"/>
                    <a:pt x="0" y="243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0" y="414"/>
                    <a:pt x="5" y="420"/>
                    <a:pt x="11" y="420"/>
                  </a:cubicBezTo>
                  <a:cubicBezTo>
                    <a:pt x="77" y="420"/>
                    <a:pt x="77" y="420"/>
                    <a:pt x="77" y="420"/>
                  </a:cubicBezTo>
                  <a:cubicBezTo>
                    <a:pt x="88" y="443"/>
                    <a:pt x="112" y="460"/>
                    <a:pt x="140" y="460"/>
                  </a:cubicBezTo>
                  <a:cubicBezTo>
                    <a:pt x="169" y="460"/>
                    <a:pt x="192" y="443"/>
                    <a:pt x="204" y="420"/>
                  </a:cubicBezTo>
                  <a:cubicBezTo>
                    <a:pt x="515" y="420"/>
                    <a:pt x="515" y="420"/>
                    <a:pt x="515" y="420"/>
                  </a:cubicBezTo>
                  <a:cubicBezTo>
                    <a:pt x="526" y="443"/>
                    <a:pt x="550" y="460"/>
                    <a:pt x="578" y="460"/>
                  </a:cubicBezTo>
                  <a:cubicBezTo>
                    <a:pt x="606" y="460"/>
                    <a:pt x="630" y="443"/>
                    <a:pt x="641" y="420"/>
                  </a:cubicBezTo>
                  <a:cubicBezTo>
                    <a:pt x="688" y="420"/>
                    <a:pt x="688" y="420"/>
                    <a:pt x="688" y="420"/>
                  </a:cubicBezTo>
                  <a:cubicBezTo>
                    <a:pt x="694" y="420"/>
                    <a:pt x="700" y="414"/>
                    <a:pt x="700" y="40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700" y="51"/>
                    <a:pt x="694" y="46"/>
                    <a:pt x="688" y="46"/>
                  </a:cubicBezTo>
                  <a:close/>
                  <a:moveTo>
                    <a:pt x="233" y="23"/>
                  </a:moveTo>
                  <a:lnTo>
                    <a:pt x="233" y="23"/>
                  </a:lnTo>
                  <a:cubicBezTo>
                    <a:pt x="256" y="23"/>
                    <a:pt x="256" y="23"/>
                    <a:pt x="256" y="23"/>
                  </a:cubicBezTo>
                  <a:cubicBezTo>
                    <a:pt x="256" y="46"/>
                    <a:pt x="256" y="46"/>
                    <a:pt x="256" y="46"/>
                  </a:cubicBezTo>
                  <a:cubicBezTo>
                    <a:pt x="233" y="46"/>
                    <a:pt x="233" y="46"/>
                    <a:pt x="233" y="46"/>
                  </a:cubicBezTo>
                  <a:lnTo>
                    <a:pt x="233" y="23"/>
                  </a:lnTo>
                  <a:close/>
                  <a:moveTo>
                    <a:pt x="140" y="436"/>
                  </a:moveTo>
                  <a:lnTo>
                    <a:pt x="140" y="436"/>
                  </a:lnTo>
                  <a:cubicBezTo>
                    <a:pt x="114" y="436"/>
                    <a:pt x="94" y="415"/>
                    <a:pt x="94" y="390"/>
                  </a:cubicBezTo>
                  <a:cubicBezTo>
                    <a:pt x="94" y="364"/>
                    <a:pt x="114" y="344"/>
                    <a:pt x="140" y="344"/>
                  </a:cubicBezTo>
                  <a:cubicBezTo>
                    <a:pt x="166" y="344"/>
                    <a:pt x="187" y="364"/>
                    <a:pt x="187" y="390"/>
                  </a:cubicBezTo>
                  <a:cubicBezTo>
                    <a:pt x="187" y="415"/>
                    <a:pt x="166" y="436"/>
                    <a:pt x="140" y="436"/>
                  </a:cubicBezTo>
                  <a:close/>
                  <a:moveTo>
                    <a:pt x="578" y="436"/>
                  </a:moveTo>
                  <a:lnTo>
                    <a:pt x="578" y="436"/>
                  </a:lnTo>
                  <a:cubicBezTo>
                    <a:pt x="553" y="436"/>
                    <a:pt x="531" y="415"/>
                    <a:pt x="531" y="390"/>
                  </a:cubicBezTo>
                  <a:cubicBezTo>
                    <a:pt x="531" y="364"/>
                    <a:pt x="553" y="344"/>
                    <a:pt x="578" y="344"/>
                  </a:cubicBezTo>
                  <a:cubicBezTo>
                    <a:pt x="604" y="344"/>
                    <a:pt x="625" y="364"/>
                    <a:pt x="625" y="390"/>
                  </a:cubicBezTo>
                  <a:cubicBezTo>
                    <a:pt x="625" y="415"/>
                    <a:pt x="604" y="436"/>
                    <a:pt x="578" y="436"/>
                  </a:cubicBezTo>
                  <a:close/>
                  <a:moveTo>
                    <a:pt x="578" y="320"/>
                  </a:moveTo>
                  <a:lnTo>
                    <a:pt x="578" y="320"/>
                  </a:lnTo>
                  <a:cubicBezTo>
                    <a:pt x="539" y="320"/>
                    <a:pt x="508" y="351"/>
                    <a:pt x="508" y="390"/>
                  </a:cubicBezTo>
                  <a:cubicBezTo>
                    <a:pt x="508" y="392"/>
                    <a:pt x="508" y="395"/>
                    <a:pt x="509" y="397"/>
                  </a:cubicBezTo>
                  <a:cubicBezTo>
                    <a:pt x="210" y="397"/>
                    <a:pt x="210" y="397"/>
                    <a:pt x="210" y="397"/>
                  </a:cubicBezTo>
                  <a:cubicBezTo>
                    <a:pt x="210" y="395"/>
                    <a:pt x="210" y="392"/>
                    <a:pt x="210" y="390"/>
                  </a:cubicBezTo>
                  <a:cubicBezTo>
                    <a:pt x="210" y="351"/>
                    <a:pt x="179" y="320"/>
                    <a:pt x="140" y="320"/>
                  </a:cubicBezTo>
                  <a:cubicBezTo>
                    <a:pt x="102" y="320"/>
                    <a:pt x="71" y="351"/>
                    <a:pt x="71" y="390"/>
                  </a:cubicBezTo>
                  <a:cubicBezTo>
                    <a:pt x="71" y="392"/>
                    <a:pt x="71" y="395"/>
                    <a:pt x="71" y="397"/>
                  </a:cubicBezTo>
                  <a:cubicBezTo>
                    <a:pt x="23" y="397"/>
                    <a:pt x="23" y="397"/>
                    <a:pt x="23" y="397"/>
                  </a:cubicBezTo>
                  <a:cubicBezTo>
                    <a:pt x="23" y="251"/>
                    <a:pt x="23" y="251"/>
                    <a:pt x="23" y="251"/>
                  </a:cubicBezTo>
                  <a:cubicBezTo>
                    <a:pt x="85" y="225"/>
                    <a:pt x="85" y="225"/>
                    <a:pt x="85" y="225"/>
                  </a:cubicBezTo>
                  <a:cubicBezTo>
                    <a:pt x="90" y="223"/>
                    <a:pt x="93" y="219"/>
                    <a:pt x="93" y="21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3" y="116"/>
                    <a:pt x="105" y="70"/>
                    <a:pt x="163" y="70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68" y="70"/>
                    <a:pt x="268" y="70"/>
                    <a:pt x="268" y="70"/>
                  </a:cubicBezTo>
                  <a:cubicBezTo>
                    <a:pt x="677" y="70"/>
                    <a:pt x="677" y="70"/>
                    <a:pt x="677" y="70"/>
                  </a:cubicBezTo>
                  <a:cubicBezTo>
                    <a:pt x="677" y="397"/>
                    <a:pt x="677" y="397"/>
                    <a:pt x="677" y="397"/>
                  </a:cubicBezTo>
                  <a:cubicBezTo>
                    <a:pt x="647" y="397"/>
                    <a:pt x="647" y="397"/>
                    <a:pt x="647" y="397"/>
                  </a:cubicBezTo>
                  <a:cubicBezTo>
                    <a:pt x="647" y="395"/>
                    <a:pt x="648" y="392"/>
                    <a:pt x="648" y="390"/>
                  </a:cubicBezTo>
                  <a:cubicBezTo>
                    <a:pt x="648" y="351"/>
                    <a:pt x="616" y="320"/>
                    <a:pt x="578" y="3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 noChangeArrowheads="1"/>
            </p:cNvSpPr>
            <p:nvPr/>
          </p:nvSpPr>
          <p:spPr bwMode="auto">
            <a:xfrm>
              <a:off x="4907335" y="2944113"/>
              <a:ext cx="48170" cy="48170"/>
            </a:xfrm>
            <a:custGeom>
              <a:avLst/>
              <a:gdLst>
                <a:gd name="T0" fmla="*/ 103 w 115"/>
                <a:gd name="T1" fmla="*/ 0 h 114"/>
                <a:gd name="T2" fmla="*/ 103 w 115"/>
                <a:gd name="T3" fmla="*/ 0 h 114"/>
                <a:gd name="T4" fmla="*/ 0 w 115"/>
                <a:gd name="T5" fmla="*/ 102 h 114"/>
                <a:gd name="T6" fmla="*/ 12 w 115"/>
                <a:gd name="T7" fmla="*/ 113 h 114"/>
                <a:gd name="T8" fmla="*/ 103 w 115"/>
                <a:gd name="T9" fmla="*/ 113 h 114"/>
                <a:gd name="T10" fmla="*/ 114 w 115"/>
                <a:gd name="T11" fmla="*/ 102 h 114"/>
                <a:gd name="T12" fmla="*/ 114 w 115"/>
                <a:gd name="T13" fmla="*/ 11 h 114"/>
                <a:gd name="T14" fmla="*/ 103 w 115"/>
                <a:gd name="T15" fmla="*/ 0 h 114"/>
                <a:gd name="T16" fmla="*/ 90 w 115"/>
                <a:gd name="T17" fmla="*/ 90 h 114"/>
                <a:gd name="T18" fmla="*/ 90 w 115"/>
                <a:gd name="T19" fmla="*/ 90 h 114"/>
                <a:gd name="T20" fmla="*/ 25 w 115"/>
                <a:gd name="T21" fmla="*/ 90 h 114"/>
                <a:gd name="T22" fmla="*/ 90 w 115"/>
                <a:gd name="T23" fmla="*/ 26 h 114"/>
                <a:gd name="T24" fmla="*/ 90 w 115"/>
                <a:gd name="T25" fmla="*/ 9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14">
                  <a:moveTo>
                    <a:pt x="103" y="0"/>
                  </a:moveTo>
                  <a:lnTo>
                    <a:pt x="103" y="0"/>
                  </a:lnTo>
                  <a:cubicBezTo>
                    <a:pt x="71" y="0"/>
                    <a:pt x="0" y="38"/>
                    <a:pt x="0" y="102"/>
                  </a:cubicBezTo>
                  <a:cubicBezTo>
                    <a:pt x="0" y="108"/>
                    <a:pt x="5" y="113"/>
                    <a:pt x="12" y="113"/>
                  </a:cubicBezTo>
                  <a:cubicBezTo>
                    <a:pt x="103" y="113"/>
                    <a:pt x="103" y="113"/>
                    <a:pt x="103" y="113"/>
                  </a:cubicBezTo>
                  <a:cubicBezTo>
                    <a:pt x="109" y="113"/>
                    <a:pt x="114" y="108"/>
                    <a:pt x="114" y="102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5"/>
                    <a:pt x="109" y="0"/>
                    <a:pt x="103" y="0"/>
                  </a:cubicBezTo>
                  <a:close/>
                  <a:moveTo>
                    <a:pt x="90" y="90"/>
                  </a:moveTo>
                  <a:lnTo>
                    <a:pt x="90" y="90"/>
                  </a:lnTo>
                  <a:cubicBezTo>
                    <a:pt x="25" y="90"/>
                    <a:pt x="25" y="90"/>
                    <a:pt x="25" y="90"/>
                  </a:cubicBezTo>
                  <a:cubicBezTo>
                    <a:pt x="31" y="55"/>
                    <a:pt x="68" y="32"/>
                    <a:pt x="90" y="26"/>
                  </a:cubicBezTo>
                  <a:lnTo>
                    <a:pt x="90" y="9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 noChangeArrowheads="1"/>
            </p:cNvSpPr>
            <p:nvPr/>
          </p:nvSpPr>
          <p:spPr bwMode="auto">
            <a:xfrm>
              <a:off x="5040728" y="2947818"/>
              <a:ext cx="66696" cy="64843"/>
            </a:xfrm>
            <a:custGeom>
              <a:avLst/>
              <a:gdLst>
                <a:gd name="T0" fmla="*/ 144 w 157"/>
                <a:gd name="T1" fmla="*/ 38 h 156"/>
                <a:gd name="T2" fmla="*/ 144 w 157"/>
                <a:gd name="T3" fmla="*/ 38 h 156"/>
                <a:gd name="T4" fmla="*/ 118 w 157"/>
                <a:gd name="T5" fmla="*/ 38 h 156"/>
                <a:gd name="T6" fmla="*/ 118 w 157"/>
                <a:gd name="T7" fmla="*/ 12 h 156"/>
                <a:gd name="T8" fmla="*/ 106 w 157"/>
                <a:gd name="T9" fmla="*/ 0 h 156"/>
                <a:gd name="T10" fmla="*/ 50 w 157"/>
                <a:gd name="T11" fmla="*/ 0 h 156"/>
                <a:gd name="T12" fmla="*/ 39 w 157"/>
                <a:gd name="T13" fmla="*/ 12 h 156"/>
                <a:gd name="T14" fmla="*/ 39 w 157"/>
                <a:gd name="T15" fmla="*/ 38 h 156"/>
                <a:gd name="T16" fmla="*/ 12 w 157"/>
                <a:gd name="T17" fmla="*/ 38 h 156"/>
                <a:gd name="T18" fmla="*/ 0 w 157"/>
                <a:gd name="T19" fmla="*/ 50 h 156"/>
                <a:gd name="T20" fmla="*/ 0 w 157"/>
                <a:gd name="T21" fmla="*/ 106 h 156"/>
                <a:gd name="T22" fmla="*/ 12 w 157"/>
                <a:gd name="T23" fmla="*/ 118 h 156"/>
                <a:gd name="T24" fmla="*/ 39 w 157"/>
                <a:gd name="T25" fmla="*/ 118 h 156"/>
                <a:gd name="T26" fmla="*/ 39 w 157"/>
                <a:gd name="T27" fmla="*/ 144 h 156"/>
                <a:gd name="T28" fmla="*/ 50 w 157"/>
                <a:gd name="T29" fmla="*/ 155 h 156"/>
                <a:gd name="T30" fmla="*/ 106 w 157"/>
                <a:gd name="T31" fmla="*/ 155 h 156"/>
                <a:gd name="T32" fmla="*/ 118 w 157"/>
                <a:gd name="T33" fmla="*/ 144 h 156"/>
                <a:gd name="T34" fmla="*/ 118 w 157"/>
                <a:gd name="T35" fmla="*/ 118 h 156"/>
                <a:gd name="T36" fmla="*/ 144 w 157"/>
                <a:gd name="T37" fmla="*/ 118 h 156"/>
                <a:gd name="T38" fmla="*/ 156 w 157"/>
                <a:gd name="T39" fmla="*/ 106 h 156"/>
                <a:gd name="T40" fmla="*/ 156 w 157"/>
                <a:gd name="T41" fmla="*/ 50 h 156"/>
                <a:gd name="T42" fmla="*/ 144 w 157"/>
                <a:gd name="T43" fmla="*/ 38 h 156"/>
                <a:gd name="T44" fmla="*/ 132 w 157"/>
                <a:gd name="T45" fmla="*/ 95 h 156"/>
                <a:gd name="T46" fmla="*/ 132 w 157"/>
                <a:gd name="T47" fmla="*/ 95 h 156"/>
                <a:gd name="T48" fmla="*/ 106 w 157"/>
                <a:gd name="T49" fmla="*/ 95 h 156"/>
                <a:gd name="T50" fmla="*/ 95 w 157"/>
                <a:gd name="T51" fmla="*/ 106 h 156"/>
                <a:gd name="T52" fmla="*/ 95 w 157"/>
                <a:gd name="T53" fmla="*/ 132 h 156"/>
                <a:gd name="T54" fmla="*/ 61 w 157"/>
                <a:gd name="T55" fmla="*/ 132 h 156"/>
                <a:gd name="T56" fmla="*/ 61 w 157"/>
                <a:gd name="T57" fmla="*/ 106 h 156"/>
                <a:gd name="T58" fmla="*/ 50 w 157"/>
                <a:gd name="T59" fmla="*/ 95 h 156"/>
                <a:gd name="T60" fmla="*/ 24 w 157"/>
                <a:gd name="T61" fmla="*/ 95 h 156"/>
                <a:gd name="T62" fmla="*/ 24 w 157"/>
                <a:gd name="T63" fmla="*/ 62 h 156"/>
                <a:gd name="T64" fmla="*/ 50 w 157"/>
                <a:gd name="T65" fmla="*/ 62 h 156"/>
                <a:gd name="T66" fmla="*/ 61 w 157"/>
                <a:gd name="T67" fmla="*/ 50 h 156"/>
                <a:gd name="T68" fmla="*/ 61 w 157"/>
                <a:gd name="T69" fmla="*/ 24 h 156"/>
                <a:gd name="T70" fmla="*/ 95 w 157"/>
                <a:gd name="T71" fmla="*/ 24 h 156"/>
                <a:gd name="T72" fmla="*/ 95 w 157"/>
                <a:gd name="T73" fmla="*/ 50 h 156"/>
                <a:gd name="T74" fmla="*/ 106 w 157"/>
                <a:gd name="T75" fmla="*/ 62 h 156"/>
                <a:gd name="T76" fmla="*/ 132 w 157"/>
                <a:gd name="T77" fmla="*/ 62 h 156"/>
                <a:gd name="T78" fmla="*/ 132 w 157"/>
                <a:gd name="T79" fmla="*/ 9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156">
                  <a:moveTo>
                    <a:pt x="144" y="38"/>
                  </a:moveTo>
                  <a:lnTo>
                    <a:pt x="144" y="38"/>
                  </a:lnTo>
                  <a:cubicBezTo>
                    <a:pt x="118" y="38"/>
                    <a:pt x="118" y="38"/>
                    <a:pt x="118" y="38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5"/>
                    <a:pt x="112" y="0"/>
                    <a:pt x="10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0"/>
                    <a:pt x="39" y="5"/>
                    <a:pt x="39" y="12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5" y="38"/>
                    <a:pt x="0" y="43"/>
                    <a:pt x="0" y="5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3"/>
                    <a:pt x="5" y="118"/>
                    <a:pt x="12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39" y="150"/>
                    <a:pt x="44" y="155"/>
                    <a:pt x="50" y="155"/>
                  </a:cubicBezTo>
                  <a:cubicBezTo>
                    <a:pt x="106" y="155"/>
                    <a:pt x="106" y="155"/>
                    <a:pt x="106" y="155"/>
                  </a:cubicBezTo>
                  <a:cubicBezTo>
                    <a:pt x="112" y="155"/>
                    <a:pt x="118" y="150"/>
                    <a:pt x="118" y="144"/>
                  </a:cubicBezTo>
                  <a:cubicBezTo>
                    <a:pt x="118" y="118"/>
                    <a:pt x="118" y="118"/>
                    <a:pt x="118" y="118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50" y="118"/>
                    <a:pt x="156" y="113"/>
                    <a:pt x="156" y="106"/>
                  </a:cubicBezTo>
                  <a:cubicBezTo>
                    <a:pt x="156" y="50"/>
                    <a:pt x="156" y="50"/>
                    <a:pt x="156" y="50"/>
                  </a:cubicBezTo>
                  <a:cubicBezTo>
                    <a:pt x="156" y="43"/>
                    <a:pt x="150" y="38"/>
                    <a:pt x="144" y="38"/>
                  </a:cubicBezTo>
                  <a:close/>
                  <a:moveTo>
                    <a:pt x="132" y="95"/>
                  </a:moveTo>
                  <a:lnTo>
                    <a:pt x="132" y="95"/>
                  </a:lnTo>
                  <a:cubicBezTo>
                    <a:pt x="106" y="95"/>
                    <a:pt x="106" y="95"/>
                    <a:pt x="106" y="95"/>
                  </a:cubicBezTo>
                  <a:cubicBezTo>
                    <a:pt x="100" y="95"/>
                    <a:pt x="95" y="100"/>
                    <a:pt x="95" y="106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0"/>
                    <a:pt x="56" y="95"/>
                    <a:pt x="50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6" y="62"/>
                    <a:pt x="61" y="56"/>
                    <a:pt x="61" y="5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5" y="56"/>
                    <a:pt x="100" y="62"/>
                    <a:pt x="106" y="62"/>
                  </a:cubicBezTo>
                  <a:cubicBezTo>
                    <a:pt x="132" y="62"/>
                    <a:pt x="132" y="62"/>
                    <a:pt x="132" y="62"/>
                  </a:cubicBezTo>
                  <a:lnTo>
                    <a:pt x="132" y="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Freeform 72"/>
          <p:cNvSpPr>
            <a:spLocks noChangeArrowheads="1"/>
          </p:cNvSpPr>
          <p:nvPr/>
        </p:nvSpPr>
        <p:spPr bwMode="auto">
          <a:xfrm>
            <a:off x="4006933" y="2864447"/>
            <a:ext cx="266786" cy="270491"/>
          </a:xfrm>
          <a:custGeom>
            <a:avLst/>
            <a:gdLst>
              <a:gd name="T0" fmla="*/ 170 w 633"/>
              <a:gd name="T1" fmla="*/ 369 h 645"/>
              <a:gd name="T2" fmla="*/ 170 w 633"/>
              <a:gd name="T3" fmla="*/ 369 h 645"/>
              <a:gd name="T4" fmla="*/ 230 w 633"/>
              <a:gd name="T5" fmla="*/ 587 h 645"/>
              <a:gd name="T6" fmla="*/ 369 w 633"/>
              <a:gd name="T7" fmla="*/ 644 h 645"/>
              <a:gd name="T8" fmla="*/ 505 w 633"/>
              <a:gd name="T9" fmla="*/ 585 h 645"/>
              <a:gd name="T10" fmla="*/ 569 w 633"/>
              <a:gd name="T11" fmla="*/ 242 h 645"/>
              <a:gd name="T12" fmla="*/ 569 w 633"/>
              <a:gd name="T13" fmla="*/ 241 h 645"/>
              <a:gd name="T14" fmla="*/ 632 w 633"/>
              <a:gd name="T15" fmla="*/ 164 h 645"/>
              <a:gd name="T16" fmla="*/ 553 w 633"/>
              <a:gd name="T17" fmla="*/ 85 h 645"/>
              <a:gd name="T18" fmla="*/ 474 w 633"/>
              <a:gd name="T19" fmla="*/ 164 h 645"/>
              <a:gd name="T20" fmla="*/ 546 w 633"/>
              <a:gd name="T21" fmla="*/ 242 h 645"/>
              <a:gd name="T22" fmla="*/ 546 w 633"/>
              <a:gd name="T23" fmla="*/ 245 h 645"/>
              <a:gd name="T24" fmla="*/ 487 w 633"/>
              <a:gd name="T25" fmla="*/ 570 h 645"/>
              <a:gd name="T26" fmla="*/ 369 w 633"/>
              <a:gd name="T27" fmla="*/ 620 h 645"/>
              <a:gd name="T28" fmla="*/ 248 w 633"/>
              <a:gd name="T29" fmla="*/ 571 h 645"/>
              <a:gd name="T30" fmla="*/ 194 w 633"/>
              <a:gd name="T31" fmla="*/ 369 h 645"/>
              <a:gd name="T32" fmla="*/ 361 w 633"/>
              <a:gd name="T33" fmla="*/ 12 h 645"/>
              <a:gd name="T34" fmla="*/ 350 w 633"/>
              <a:gd name="T35" fmla="*/ 0 h 645"/>
              <a:gd name="T36" fmla="*/ 294 w 633"/>
              <a:gd name="T37" fmla="*/ 0 h 645"/>
              <a:gd name="T38" fmla="*/ 283 w 633"/>
              <a:gd name="T39" fmla="*/ 12 h 645"/>
              <a:gd name="T40" fmla="*/ 294 w 633"/>
              <a:gd name="T41" fmla="*/ 23 h 645"/>
              <a:gd name="T42" fmla="*/ 338 w 633"/>
              <a:gd name="T43" fmla="*/ 23 h 645"/>
              <a:gd name="T44" fmla="*/ 181 w 633"/>
              <a:gd name="T45" fmla="*/ 347 h 645"/>
              <a:gd name="T46" fmla="*/ 24 w 633"/>
              <a:gd name="T47" fmla="*/ 23 h 645"/>
              <a:gd name="T48" fmla="*/ 96 w 633"/>
              <a:gd name="T49" fmla="*/ 23 h 645"/>
              <a:gd name="T50" fmla="*/ 107 w 633"/>
              <a:gd name="T51" fmla="*/ 12 h 645"/>
              <a:gd name="T52" fmla="*/ 96 w 633"/>
              <a:gd name="T53" fmla="*/ 0 h 645"/>
              <a:gd name="T54" fmla="*/ 12 w 633"/>
              <a:gd name="T55" fmla="*/ 0 h 645"/>
              <a:gd name="T56" fmla="*/ 0 w 633"/>
              <a:gd name="T57" fmla="*/ 12 h 645"/>
              <a:gd name="T58" fmla="*/ 170 w 633"/>
              <a:gd name="T59" fmla="*/ 369 h 645"/>
              <a:gd name="T60" fmla="*/ 496 w 633"/>
              <a:gd name="T61" fmla="*/ 164 h 645"/>
              <a:gd name="T62" fmla="*/ 496 w 633"/>
              <a:gd name="T63" fmla="*/ 164 h 645"/>
              <a:gd name="T64" fmla="*/ 553 w 633"/>
              <a:gd name="T65" fmla="*/ 108 h 645"/>
              <a:gd name="T66" fmla="*/ 609 w 633"/>
              <a:gd name="T67" fmla="*/ 164 h 645"/>
              <a:gd name="T68" fmla="*/ 553 w 633"/>
              <a:gd name="T69" fmla="*/ 220 h 645"/>
              <a:gd name="T70" fmla="*/ 496 w 633"/>
              <a:gd name="T71" fmla="*/ 164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33" h="645">
                <a:moveTo>
                  <a:pt x="170" y="369"/>
                </a:moveTo>
                <a:lnTo>
                  <a:pt x="170" y="369"/>
                </a:lnTo>
                <a:cubicBezTo>
                  <a:pt x="167" y="395"/>
                  <a:pt x="164" y="514"/>
                  <a:pt x="230" y="587"/>
                </a:cubicBezTo>
                <a:cubicBezTo>
                  <a:pt x="264" y="624"/>
                  <a:pt x="311" y="644"/>
                  <a:pt x="369" y="644"/>
                </a:cubicBezTo>
                <a:cubicBezTo>
                  <a:pt x="426" y="644"/>
                  <a:pt x="470" y="624"/>
                  <a:pt x="505" y="585"/>
                </a:cubicBezTo>
                <a:cubicBezTo>
                  <a:pt x="600" y="475"/>
                  <a:pt x="570" y="251"/>
                  <a:pt x="569" y="242"/>
                </a:cubicBezTo>
                <a:cubicBezTo>
                  <a:pt x="569" y="242"/>
                  <a:pt x="569" y="242"/>
                  <a:pt x="569" y="241"/>
                </a:cubicBezTo>
                <a:cubicBezTo>
                  <a:pt x="605" y="234"/>
                  <a:pt x="632" y="202"/>
                  <a:pt x="632" y="164"/>
                </a:cubicBezTo>
                <a:cubicBezTo>
                  <a:pt x="632" y="120"/>
                  <a:pt x="596" y="85"/>
                  <a:pt x="553" y="85"/>
                </a:cubicBezTo>
                <a:cubicBezTo>
                  <a:pt x="509" y="85"/>
                  <a:pt x="474" y="120"/>
                  <a:pt x="474" y="164"/>
                </a:cubicBezTo>
                <a:cubicBezTo>
                  <a:pt x="474" y="205"/>
                  <a:pt x="506" y="240"/>
                  <a:pt x="546" y="242"/>
                </a:cubicBezTo>
                <a:cubicBezTo>
                  <a:pt x="546" y="243"/>
                  <a:pt x="546" y="244"/>
                  <a:pt x="546" y="245"/>
                </a:cubicBezTo>
                <a:cubicBezTo>
                  <a:pt x="546" y="248"/>
                  <a:pt x="576" y="468"/>
                  <a:pt x="487" y="570"/>
                </a:cubicBezTo>
                <a:cubicBezTo>
                  <a:pt x="458" y="603"/>
                  <a:pt x="418" y="620"/>
                  <a:pt x="369" y="620"/>
                </a:cubicBezTo>
                <a:cubicBezTo>
                  <a:pt x="318" y="620"/>
                  <a:pt x="277" y="603"/>
                  <a:pt x="248" y="571"/>
                </a:cubicBezTo>
                <a:cubicBezTo>
                  <a:pt x="187" y="504"/>
                  <a:pt x="191" y="389"/>
                  <a:pt x="194" y="369"/>
                </a:cubicBezTo>
                <a:cubicBezTo>
                  <a:pt x="291" y="350"/>
                  <a:pt x="361" y="115"/>
                  <a:pt x="361" y="12"/>
                </a:cubicBezTo>
                <a:cubicBezTo>
                  <a:pt x="361" y="6"/>
                  <a:pt x="356" y="0"/>
                  <a:pt x="350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288" y="0"/>
                  <a:pt x="283" y="6"/>
                  <a:pt x="283" y="12"/>
                </a:cubicBezTo>
                <a:cubicBezTo>
                  <a:pt x="283" y="18"/>
                  <a:pt x="288" y="23"/>
                  <a:pt x="294" y="23"/>
                </a:cubicBezTo>
                <a:cubicBezTo>
                  <a:pt x="338" y="23"/>
                  <a:pt x="338" y="23"/>
                  <a:pt x="338" y="23"/>
                </a:cubicBezTo>
                <a:cubicBezTo>
                  <a:pt x="333" y="133"/>
                  <a:pt x="259" y="347"/>
                  <a:pt x="181" y="347"/>
                </a:cubicBezTo>
                <a:cubicBezTo>
                  <a:pt x="105" y="347"/>
                  <a:pt x="31" y="109"/>
                  <a:pt x="24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102" y="23"/>
                  <a:pt x="107" y="18"/>
                  <a:pt x="107" y="12"/>
                </a:cubicBezTo>
                <a:cubicBezTo>
                  <a:pt x="107" y="6"/>
                  <a:pt x="102" y="0"/>
                  <a:pt x="9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71"/>
                  <a:pt x="68" y="349"/>
                  <a:pt x="170" y="369"/>
                </a:cubicBezTo>
                <a:close/>
                <a:moveTo>
                  <a:pt x="496" y="164"/>
                </a:moveTo>
                <a:lnTo>
                  <a:pt x="496" y="164"/>
                </a:lnTo>
                <a:cubicBezTo>
                  <a:pt x="496" y="133"/>
                  <a:pt x="521" y="108"/>
                  <a:pt x="553" y="108"/>
                </a:cubicBezTo>
                <a:cubicBezTo>
                  <a:pt x="584" y="108"/>
                  <a:pt x="609" y="133"/>
                  <a:pt x="609" y="164"/>
                </a:cubicBezTo>
                <a:cubicBezTo>
                  <a:pt x="609" y="194"/>
                  <a:pt x="584" y="220"/>
                  <a:pt x="553" y="220"/>
                </a:cubicBezTo>
                <a:cubicBezTo>
                  <a:pt x="521" y="220"/>
                  <a:pt x="496" y="194"/>
                  <a:pt x="496" y="16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73"/>
          <p:cNvSpPr>
            <a:spLocks noChangeArrowheads="1"/>
          </p:cNvSpPr>
          <p:nvPr/>
        </p:nvSpPr>
        <p:spPr bwMode="auto">
          <a:xfrm>
            <a:off x="8366286" y="2855184"/>
            <a:ext cx="214911" cy="287165"/>
          </a:xfrm>
          <a:custGeom>
            <a:avLst/>
            <a:gdLst>
              <a:gd name="T0" fmla="*/ 280 w 512"/>
              <a:gd name="T1" fmla="*/ 461 h 683"/>
              <a:gd name="T2" fmla="*/ 280 w 512"/>
              <a:gd name="T3" fmla="*/ 461 h 683"/>
              <a:gd name="T4" fmla="*/ 268 w 512"/>
              <a:gd name="T5" fmla="*/ 449 h 683"/>
              <a:gd name="T6" fmla="*/ 11 w 512"/>
              <a:gd name="T7" fmla="*/ 449 h 683"/>
              <a:gd name="T8" fmla="*/ 0 w 512"/>
              <a:gd name="T9" fmla="*/ 461 h 683"/>
              <a:gd name="T10" fmla="*/ 11 w 512"/>
              <a:gd name="T11" fmla="*/ 472 h 683"/>
              <a:gd name="T12" fmla="*/ 132 w 512"/>
              <a:gd name="T13" fmla="*/ 472 h 683"/>
              <a:gd name="T14" fmla="*/ 133 w 512"/>
              <a:gd name="T15" fmla="*/ 476 h 683"/>
              <a:gd name="T16" fmla="*/ 229 w 512"/>
              <a:gd name="T17" fmla="*/ 532 h 683"/>
              <a:gd name="T18" fmla="*/ 228 w 512"/>
              <a:gd name="T19" fmla="*/ 532 h 683"/>
              <a:gd name="T20" fmla="*/ 168 w 512"/>
              <a:gd name="T21" fmla="*/ 666 h 683"/>
              <a:gd name="T22" fmla="*/ 169 w 512"/>
              <a:gd name="T23" fmla="*/ 677 h 683"/>
              <a:gd name="T24" fmla="*/ 179 w 512"/>
              <a:gd name="T25" fmla="*/ 682 h 683"/>
              <a:gd name="T26" fmla="*/ 443 w 512"/>
              <a:gd name="T27" fmla="*/ 682 h 683"/>
              <a:gd name="T28" fmla="*/ 454 w 512"/>
              <a:gd name="T29" fmla="*/ 676 h 683"/>
              <a:gd name="T30" fmla="*/ 453 w 512"/>
              <a:gd name="T31" fmla="*/ 665 h 683"/>
              <a:gd name="T32" fmla="*/ 358 w 512"/>
              <a:gd name="T33" fmla="*/ 524 h 683"/>
              <a:gd name="T34" fmla="*/ 432 w 512"/>
              <a:gd name="T35" fmla="*/ 476 h 683"/>
              <a:gd name="T36" fmla="*/ 493 w 512"/>
              <a:gd name="T37" fmla="*/ 327 h 683"/>
              <a:gd name="T38" fmla="*/ 432 w 512"/>
              <a:gd name="T39" fmla="*/ 179 h 683"/>
              <a:gd name="T40" fmla="*/ 426 w 512"/>
              <a:gd name="T41" fmla="*/ 176 h 683"/>
              <a:gd name="T42" fmla="*/ 482 w 512"/>
              <a:gd name="T43" fmla="*/ 120 h 683"/>
              <a:gd name="T44" fmla="*/ 485 w 512"/>
              <a:gd name="T45" fmla="*/ 112 h 683"/>
              <a:gd name="T46" fmla="*/ 482 w 512"/>
              <a:gd name="T47" fmla="*/ 104 h 683"/>
              <a:gd name="T48" fmla="*/ 451 w 512"/>
              <a:gd name="T49" fmla="*/ 72 h 683"/>
              <a:gd name="T50" fmla="*/ 457 w 512"/>
              <a:gd name="T51" fmla="*/ 70 h 683"/>
              <a:gd name="T52" fmla="*/ 507 w 512"/>
              <a:gd name="T53" fmla="*/ 20 h 683"/>
              <a:gd name="T54" fmla="*/ 507 w 512"/>
              <a:gd name="T55" fmla="*/ 4 h 683"/>
              <a:gd name="T56" fmla="*/ 490 w 512"/>
              <a:gd name="T57" fmla="*/ 4 h 683"/>
              <a:gd name="T58" fmla="*/ 440 w 512"/>
              <a:gd name="T59" fmla="*/ 54 h 683"/>
              <a:gd name="T60" fmla="*/ 438 w 512"/>
              <a:gd name="T61" fmla="*/ 60 h 683"/>
              <a:gd name="T62" fmla="*/ 407 w 512"/>
              <a:gd name="T63" fmla="*/ 29 h 683"/>
              <a:gd name="T64" fmla="*/ 390 w 512"/>
              <a:gd name="T65" fmla="*/ 29 h 683"/>
              <a:gd name="T66" fmla="*/ 141 w 512"/>
              <a:gd name="T67" fmla="*/ 278 h 683"/>
              <a:gd name="T68" fmla="*/ 138 w 512"/>
              <a:gd name="T69" fmla="*/ 286 h 683"/>
              <a:gd name="T70" fmla="*/ 141 w 512"/>
              <a:gd name="T71" fmla="*/ 294 h 683"/>
              <a:gd name="T72" fmla="*/ 216 w 512"/>
              <a:gd name="T73" fmla="*/ 369 h 683"/>
              <a:gd name="T74" fmla="*/ 225 w 512"/>
              <a:gd name="T75" fmla="*/ 372 h 683"/>
              <a:gd name="T76" fmla="*/ 233 w 512"/>
              <a:gd name="T77" fmla="*/ 369 h 683"/>
              <a:gd name="T78" fmla="*/ 413 w 512"/>
              <a:gd name="T79" fmla="*/ 189 h 683"/>
              <a:gd name="T80" fmla="*/ 415 w 512"/>
              <a:gd name="T81" fmla="*/ 194 h 683"/>
              <a:gd name="T82" fmla="*/ 470 w 512"/>
              <a:gd name="T83" fmla="*/ 327 h 683"/>
              <a:gd name="T84" fmla="*/ 415 w 512"/>
              <a:gd name="T85" fmla="*/ 460 h 683"/>
              <a:gd name="T86" fmla="*/ 283 w 512"/>
              <a:gd name="T87" fmla="*/ 515 h 683"/>
              <a:gd name="T88" fmla="*/ 165 w 512"/>
              <a:gd name="T89" fmla="*/ 472 h 683"/>
              <a:gd name="T90" fmla="*/ 268 w 512"/>
              <a:gd name="T91" fmla="*/ 472 h 683"/>
              <a:gd name="T92" fmla="*/ 280 w 512"/>
              <a:gd name="T93" fmla="*/ 461 h 683"/>
              <a:gd name="T94" fmla="*/ 225 w 512"/>
              <a:gd name="T95" fmla="*/ 344 h 683"/>
              <a:gd name="T96" fmla="*/ 225 w 512"/>
              <a:gd name="T97" fmla="*/ 344 h 683"/>
              <a:gd name="T98" fmla="*/ 166 w 512"/>
              <a:gd name="T99" fmla="*/ 286 h 683"/>
              <a:gd name="T100" fmla="*/ 398 w 512"/>
              <a:gd name="T101" fmla="*/ 54 h 683"/>
              <a:gd name="T102" fmla="*/ 457 w 512"/>
              <a:gd name="T103" fmla="*/ 112 h 683"/>
              <a:gd name="T104" fmla="*/ 225 w 512"/>
              <a:gd name="T105" fmla="*/ 344 h 683"/>
              <a:gd name="T106" fmla="*/ 335 w 512"/>
              <a:gd name="T107" fmla="*/ 532 h 683"/>
              <a:gd name="T108" fmla="*/ 335 w 512"/>
              <a:gd name="T109" fmla="*/ 532 h 683"/>
              <a:gd name="T110" fmla="*/ 335 w 512"/>
              <a:gd name="T111" fmla="*/ 532 h 683"/>
              <a:gd name="T112" fmla="*/ 421 w 512"/>
              <a:gd name="T113" fmla="*/ 660 h 683"/>
              <a:gd name="T114" fmla="*/ 198 w 512"/>
              <a:gd name="T115" fmla="*/ 660 h 683"/>
              <a:gd name="T116" fmla="*/ 250 w 512"/>
              <a:gd name="T117" fmla="*/ 542 h 683"/>
              <a:gd name="T118" fmla="*/ 250 w 512"/>
              <a:gd name="T119" fmla="*/ 536 h 683"/>
              <a:gd name="T120" fmla="*/ 283 w 512"/>
              <a:gd name="T121" fmla="*/ 539 h 683"/>
              <a:gd name="T122" fmla="*/ 335 w 512"/>
              <a:gd name="T123" fmla="*/ 53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12" h="683">
                <a:moveTo>
                  <a:pt x="280" y="461"/>
                </a:moveTo>
                <a:lnTo>
                  <a:pt x="280" y="461"/>
                </a:lnTo>
                <a:cubicBezTo>
                  <a:pt x="280" y="455"/>
                  <a:pt x="275" y="449"/>
                  <a:pt x="268" y="449"/>
                </a:cubicBezTo>
                <a:cubicBezTo>
                  <a:pt x="11" y="449"/>
                  <a:pt x="11" y="449"/>
                  <a:pt x="11" y="449"/>
                </a:cubicBezTo>
                <a:cubicBezTo>
                  <a:pt x="5" y="449"/>
                  <a:pt x="0" y="455"/>
                  <a:pt x="0" y="461"/>
                </a:cubicBezTo>
                <a:cubicBezTo>
                  <a:pt x="0" y="467"/>
                  <a:pt x="5" y="472"/>
                  <a:pt x="11" y="472"/>
                </a:cubicBezTo>
                <a:cubicBezTo>
                  <a:pt x="132" y="472"/>
                  <a:pt x="132" y="472"/>
                  <a:pt x="132" y="472"/>
                </a:cubicBezTo>
                <a:cubicBezTo>
                  <a:pt x="132" y="474"/>
                  <a:pt x="132" y="475"/>
                  <a:pt x="133" y="476"/>
                </a:cubicBezTo>
                <a:cubicBezTo>
                  <a:pt x="160" y="503"/>
                  <a:pt x="193" y="522"/>
                  <a:pt x="229" y="532"/>
                </a:cubicBezTo>
                <a:lnTo>
                  <a:pt x="228" y="532"/>
                </a:lnTo>
                <a:cubicBezTo>
                  <a:pt x="168" y="666"/>
                  <a:pt x="168" y="666"/>
                  <a:pt x="168" y="666"/>
                </a:cubicBezTo>
                <a:cubicBezTo>
                  <a:pt x="167" y="670"/>
                  <a:pt x="167" y="674"/>
                  <a:pt x="169" y="677"/>
                </a:cubicBezTo>
                <a:cubicBezTo>
                  <a:pt x="172" y="680"/>
                  <a:pt x="176" y="682"/>
                  <a:pt x="179" y="682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7" y="682"/>
                  <a:pt x="452" y="680"/>
                  <a:pt x="454" y="676"/>
                </a:cubicBezTo>
                <a:cubicBezTo>
                  <a:pt x="456" y="673"/>
                  <a:pt x="455" y="668"/>
                  <a:pt x="453" y="665"/>
                </a:cubicBezTo>
                <a:cubicBezTo>
                  <a:pt x="358" y="524"/>
                  <a:pt x="358" y="524"/>
                  <a:pt x="358" y="524"/>
                </a:cubicBezTo>
                <a:cubicBezTo>
                  <a:pt x="385" y="514"/>
                  <a:pt x="411" y="498"/>
                  <a:pt x="432" y="476"/>
                </a:cubicBezTo>
                <a:cubicBezTo>
                  <a:pt x="471" y="437"/>
                  <a:pt x="493" y="384"/>
                  <a:pt x="493" y="327"/>
                </a:cubicBezTo>
                <a:cubicBezTo>
                  <a:pt x="493" y="271"/>
                  <a:pt x="471" y="218"/>
                  <a:pt x="432" y="179"/>
                </a:cubicBezTo>
                <a:cubicBezTo>
                  <a:pt x="430" y="177"/>
                  <a:pt x="428" y="177"/>
                  <a:pt x="426" y="176"/>
                </a:cubicBezTo>
                <a:cubicBezTo>
                  <a:pt x="482" y="120"/>
                  <a:pt x="482" y="120"/>
                  <a:pt x="482" y="120"/>
                </a:cubicBezTo>
                <a:cubicBezTo>
                  <a:pt x="484" y="118"/>
                  <a:pt x="485" y="115"/>
                  <a:pt x="485" y="112"/>
                </a:cubicBezTo>
                <a:cubicBezTo>
                  <a:pt x="485" y="109"/>
                  <a:pt x="484" y="106"/>
                  <a:pt x="482" y="104"/>
                </a:cubicBezTo>
                <a:cubicBezTo>
                  <a:pt x="451" y="72"/>
                  <a:pt x="451" y="72"/>
                  <a:pt x="451" y="72"/>
                </a:cubicBezTo>
                <a:cubicBezTo>
                  <a:pt x="453" y="72"/>
                  <a:pt x="455" y="72"/>
                  <a:pt x="457" y="70"/>
                </a:cubicBezTo>
                <a:cubicBezTo>
                  <a:pt x="507" y="20"/>
                  <a:pt x="507" y="20"/>
                  <a:pt x="507" y="20"/>
                </a:cubicBezTo>
                <a:cubicBezTo>
                  <a:pt x="511" y="16"/>
                  <a:pt x="511" y="9"/>
                  <a:pt x="507" y="4"/>
                </a:cubicBezTo>
                <a:cubicBezTo>
                  <a:pt x="502" y="0"/>
                  <a:pt x="494" y="0"/>
                  <a:pt x="490" y="4"/>
                </a:cubicBezTo>
                <a:cubicBezTo>
                  <a:pt x="440" y="54"/>
                  <a:pt x="440" y="54"/>
                  <a:pt x="440" y="54"/>
                </a:cubicBezTo>
                <a:cubicBezTo>
                  <a:pt x="438" y="56"/>
                  <a:pt x="438" y="58"/>
                  <a:pt x="438" y="60"/>
                </a:cubicBezTo>
                <a:cubicBezTo>
                  <a:pt x="407" y="29"/>
                  <a:pt x="407" y="29"/>
                  <a:pt x="407" y="29"/>
                </a:cubicBezTo>
                <a:cubicBezTo>
                  <a:pt x="403" y="25"/>
                  <a:pt x="395" y="25"/>
                  <a:pt x="390" y="29"/>
                </a:cubicBezTo>
                <a:cubicBezTo>
                  <a:pt x="141" y="278"/>
                  <a:pt x="141" y="278"/>
                  <a:pt x="141" y="278"/>
                </a:cubicBezTo>
                <a:cubicBezTo>
                  <a:pt x="139" y="280"/>
                  <a:pt x="138" y="283"/>
                  <a:pt x="138" y="286"/>
                </a:cubicBezTo>
                <a:cubicBezTo>
                  <a:pt x="138" y="289"/>
                  <a:pt x="139" y="292"/>
                  <a:pt x="141" y="294"/>
                </a:cubicBezTo>
                <a:cubicBezTo>
                  <a:pt x="216" y="369"/>
                  <a:pt x="216" y="369"/>
                  <a:pt x="216" y="369"/>
                </a:cubicBezTo>
                <a:cubicBezTo>
                  <a:pt x="218" y="371"/>
                  <a:pt x="221" y="372"/>
                  <a:pt x="225" y="372"/>
                </a:cubicBezTo>
                <a:cubicBezTo>
                  <a:pt x="228" y="372"/>
                  <a:pt x="231" y="371"/>
                  <a:pt x="233" y="369"/>
                </a:cubicBezTo>
                <a:cubicBezTo>
                  <a:pt x="413" y="189"/>
                  <a:pt x="413" y="189"/>
                  <a:pt x="413" y="189"/>
                </a:cubicBezTo>
                <a:cubicBezTo>
                  <a:pt x="413" y="191"/>
                  <a:pt x="413" y="193"/>
                  <a:pt x="415" y="194"/>
                </a:cubicBezTo>
                <a:cubicBezTo>
                  <a:pt x="451" y="230"/>
                  <a:pt x="470" y="278"/>
                  <a:pt x="470" y="327"/>
                </a:cubicBezTo>
                <a:cubicBezTo>
                  <a:pt x="470" y="377"/>
                  <a:pt x="451" y="424"/>
                  <a:pt x="415" y="460"/>
                </a:cubicBezTo>
                <a:cubicBezTo>
                  <a:pt x="380" y="495"/>
                  <a:pt x="333" y="515"/>
                  <a:pt x="283" y="515"/>
                </a:cubicBezTo>
                <a:cubicBezTo>
                  <a:pt x="239" y="515"/>
                  <a:pt x="199" y="499"/>
                  <a:pt x="165" y="472"/>
                </a:cubicBezTo>
                <a:cubicBezTo>
                  <a:pt x="268" y="472"/>
                  <a:pt x="268" y="472"/>
                  <a:pt x="268" y="472"/>
                </a:cubicBezTo>
                <a:cubicBezTo>
                  <a:pt x="275" y="472"/>
                  <a:pt x="280" y="467"/>
                  <a:pt x="280" y="461"/>
                </a:cubicBezTo>
                <a:close/>
                <a:moveTo>
                  <a:pt x="225" y="344"/>
                </a:moveTo>
                <a:lnTo>
                  <a:pt x="225" y="344"/>
                </a:lnTo>
                <a:cubicBezTo>
                  <a:pt x="166" y="286"/>
                  <a:pt x="166" y="286"/>
                  <a:pt x="166" y="286"/>
                </a:cubicBezTo>
                <a:cubicBezTo>
                  <a:pt x="398" y="54"/>
                  <a:pt x="398" y="54"/>
                  <a:pt x="398" y="54"/>
                </a:cubicBezTo>
                <a:cubicBezTo>
                  <a:pt x="457" y="112"/>
                  <a:pt x="457" y="112"/>
                  <a:pt x="457" y="112"/>
                </a:cubicBezTo>
                <a:lnTo>
                  <a:pt x="225" y="344"/>
                </a:lnTo>
                <a:close/>
                <a:moveTo>
                  <a:pt x="335" y="532"/>
                </a:moveTo>
                <a:lnTo>
                  <a:pt x="335" y="532"/>
                </a:lnTo>
                <a:lnTo>
                  <a:pt x="335" y="532"/>
                </a:lnTo>
                <a:cubicBezTo>
                  <a:pt x="421" y="660"/>
                  <a:pt x="421" y="660"/>
                  <a:pt x="421" y="660"/>
                </a:cubicBezTo>
                <a:cubicBezTo>
                  <a:pt x="198" y="660"/>
                  <a:pt x="198" y="660"/>
                  <a:pt x="198" y="660"/>
                </a:cubicBezTo>
                <a:cubicBezTo>
                  <a:pt x="250" y="542"/>
                  <a:pt x="250" y="542"/>
                  <a:pt x="250" y="542"/>
                </a:cubicBezTo>
                <a:cubicBezTo>
                  <a:pt x="251" y="540"/>
                  <a:pt x="250" y="538"/>
                  <a:pt x="250" y="536"/>
                </a:cubicBezTo>
                <a:cubicBezTo>
                  <a:pt x="260" y="537"/>
                  <a:pt x="271" y="539"/>
                  <a:pt x="283" y="539"/>
                </a:cubicBezTo>
                <a:cubicBezTo>
                  <a:pt x="301" y="539"/>
                  <a:pt x="318" y="536"/>
                  <a:pt x="335" y="53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74"/>
          <p:cNvSpPr>
            <a:spLocks noChangeArrowheads="1"/>
          </p:cNvSpPr>
          <p:nvPr/>
        </p:nvSpPr>
        <p:spPr bwMode="auto">
          <a:xfrm>
            <a:off x="8353318" y="3805608"/>
            <a:ext cx="238995" cy="300134"/>
          </a:xfrm>
          <a:custGeom>
            <a:avLst/>
            <a:gdLst>
              <a:gd name="T0" fmla="*/ 563 w 569"/>
              <a:gd name="T1" fmla="*/ 616 h 714"/>
              <a:gd name="T2" fmla="*/ 466 w 569"/>
              <a:gd name="T3" fmla="*/ 431 h 714"/>
              <a:gd name="T4" fmla="*/ 423 w 569"/>
              <a:gd name="T5" fmla="*/ 364 h 714"/>
              <a:gd name="T6" fmla="*/ 407 w 569"/>
              <a:gd name="T7" fmla="*/ 86 h 714"/>
              <a:gd name="T8" fmla="*/ 446 w 569"/>
              <a:gd name="T9" fmla="*/ 75 h 714"/>
              <a:gd name="T10" fmla="*/ 435 w 569"/>
              <a:gd name="T11" fmla="*/ 0 h 714"/>
              <a:gd name="T12" fmla="*/ 121 w 569"/>
              <a:gd name="T13" fmla="*/ 11 h 714"/>
              <a:gd name="T14" fmla="*/ 133 w 569"/>
              <a:gd name="T15" fmla="*/ 86 h 714"/>
              <a:gd name="T16" fmla="*/ 161 w 569"/>
              <a:gd name="T17" fmla="*/ 302 h 714"/>
              <a:gd name="T18" fmla="*/ 5 w 569"/>
              <a:gd name="T19" fmla="*/ 616 h 714"/>
              <a:gd name="T20" fmla="*/ 98 w 569"/>
              <a:gd name="T21" fmla="*/ 713 h 714"/>
              <a:gd name="T22" fmla="*/ 549 w 569"/>
              <a:gd name="T23" fmla="*/ 673 h 714"/>
              <a:gd name="T24" fmla="*/ 145 w 569"/>
              <a:gd name="T25" fmla="*/ 63 h 714"/>
              <a:gd name="T26" fmla="*/ 145 w 569"/>
              <a:gd name="T27" fmla="*/ 23 h 714"/>
              <a:gd name="T28" fmla="*/ 422 w 569"/>
              <a:gd name="T29" fmla="*/ 63 h 714"/>
              <a:gd name="T30" fmla="*/ 172 w 569"/>
              <a:gd name="T31" fmla="*/ 63 h 714"/>
              <a:gd name="T32" fmla="*/ 168 w 569"/>
              <a:gd name="T33" fmla="*/ 369 h 714"/>
              <a:gd name="T34" fmla="*/ 184 w 569"/>
              <a:gd name="T35" fmla="*/ 302 h 714"/>
              <a:gd name="T36" fmla="*/ 384 w 569"/>
              <a:gd name="T37" fmla="*/ 86 h 714"/>
              <a:gd name="T38" fmla="*/ 404 w 569"/>
              <a:gd name="T39" fmla="*/ 377 h 714"/>
              <a:gd name="T40" fmla="*/ 446 w 569"/>
              <a:gd name="T41" fmla="*/ 443 h 714"/>
              <a:gd name="T42" fmla="*/ 391 w 569"/>
              <a:gd name="T43" fmla="*/ 511 h 714"/>
              <a:gd name="T44" fmla="*/ 279 w 569"/>
              <a:gd name="T45" fmla="*/ 448 h 714"/>
              <a:gd name="T46" fmla="*/ 244 w 569"/>
              <a:gd name="T47" fmla="*/ 374 h 714"/>
              <a:gd name="T48" fmla="*/ 245 w 569"/>
              <a:gd name="T49" fmla="*/ 158 h 714"/>
              <a:gd name="T50" fmla="*/ 222 w 569"/>
              <a:gd name="T51" fmla="*/ 158 h 714"/>
              <a:gd name="T52" fmla="*/ 144 w 569"/>
              <a:gd name="T53" fmla="*/ 496 h 714"/>
              <a:gd name="T54" fmla="*/ 168 w 569"/>
              <a:gd name="T55" fmla="*/ 369 h 714"/>
              <a:gd name="T56" fmla="*/ 532 w 569"/>
              <a:gd name="T57" fmla="*/ 660 h 714"/>
              <a:gd name="T58" fmla="*/ 98 w 569"/>
              <a:gd name="T59" fmla="*/ 690 h 714"/>
              <a:gd name="T60" fmla="*/ 28 w 569"/>
              <a:gd name="T61" fmla="*/ 621 h 714"/>
              <a:gd name="T62" fmla="*/ 126 w 569"/>
              <a:gd name="T63" fmla="*/ 528 h 714"/>
              <a:gd name="T64" fmla="*/ 89 w 569"/>
              <a:gd name="T65" fmla="*/ 613 h 714"/>
              <a:gd name="T66" fmla="*/ 105 w 569"/>
              <a:gd name="T67" fmla="*/ 609 h 714"/>
              <a:gd name="T68" fmla="*/ 187 w 569"/>
              <a:gd name="T69" fmla="*/ 496 h 714"/>
              <a:gd name="T70" fmla="*/ 324 w 569"/>
              <a:gd name="T71" fmla="*/ 500 h 714"/>
              <a:gd name="T72" fmla="*/ 412 w 569"/>
              <a:gd name="T73" fmla="*/ 537 h 714"/>
              <a:gd name="T74" fmla="*/ 506 w 569"/>
              <a:gd name="T75" fmla="*/ 543 h 714"/>
              <a:gd name="T76" fmla="*/ 532 w 569"/>
              <a:gd name="T77" fmla="*/ 660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9" h="714">
                <a:moveTo>
                  <a:pt x="563" y="616"/>
                </a:moveTo>
                <a:lnTo>
                  <a:pt x="563" y="616"/>
                </a:lnTo>
                <a:cubicBezTo>
                  <a:pt x="554" y="586"/>
                  <a:pt x="540" y="559"/>
                  <a:pt x="524" y="530"/>
                </a:cubicBezTo>
                <a:cubicBezTo>
                  <a:pt x="509" y="501"/>
                  <a:pt x="490" y="469"/>
                  <a:pt x="466" y="431"/>
                </a:cubicBezTo>
                <a:cubicBezTo>
                  <a:pt x="455" y="411"/>
                  <a:pt x="442" y="392"/>
                  <a:pt x="428" y="373"/>
                </a:cubicBezTo>
                <a:cubicBezTo>
                  <a:pt x="427" y="369"/>
                  <a:pt x="425" y="366"/>
                  <a:pt x="423" y="364"/>
                </a:cubicBezTo>
                <a:cubicBezTo>
                  <a:pt x="415" y="352"/>
                  <a:pt x="407" y="341"/>
                  <a:pt x="407" y="329"/>
                </a:cubicBezTo>
                <a:cubicBezTo>
                  <a:pt x="407" y="86"/>
                  <a:pt x="407" y="86"/>
                  <a:pt x="407" y="86"/>
                </a:cubicBezTo>
                <a:cubicBezTo>
                  <a:pt x="435" y="86"/>
                  <a:pt x="435" y="86"/>
                  <a:pt x="435" y="86"/>
                </a:cubicBezTo>
                <a:cubicBezTo>
                  <a:pt x="441" y="86"/>
                  <a:pt x="446" y="81"/>
                  <a:pt x="446" y="75"/>
                </a:cubicBezTo>
                <a:cubicBezTo>
                  <a:pt x="446" y="11"/>
                  <a:pt x="446" y="11"/>
                  <a:pt x="446" y="11"/>
                </a:cubicBezTo>
                <a:cubicBezTo>
                  <a:pt x="446" y="5"/>
                  <a:pt x="441" y="0"/>
                  <a:pt x="435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27" y="0"/>
                  <a:pt x="121" y="5"/>
                  <a:pt x="121" y="11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81"/>
                  <a:pt x="127" y="86"/>
                  <a:pt x="133" y="86"/>
                </a:cubicBezTo>
                <a:cubicBezTo>
                  <a:pt x="161" y="86"/>
                  <a:pt x="161" y="86"/>
                  <a:pt x="161" y="86"/>
                </a:cubicBezTo>
                <a:cubicBezTo>
                  <a:pt x="161" y="302"/>
                  <a:pt x="161" y="302"/>
                  <a:pt x="161" y="302"/>
                </a:cubicBezTo>
                <a:cubicBezTo>
                  <a:pt x="161" y="324"/>
                  <a:pt x="161" y="339"/>
                  <a:pt x="149" y="356"/>
                </a:cubicBezTo>
                <a:cubicBezTo>
                  <a:pt x="144" y="364"/>
                  <a:pt x="17" y="569"/>
                  <a:pt x="5" y="616"/>
                </a:cubicBezTo>
                <a:cubicBezTo>
                  <a:pt x="0" y="636"/>
                  <a:pt x="4" y="656"/>
                  <a:pt x="18" y="673"/>
                </a:cubicBezTo>
                <a:cubicBezTo>
                  <a:pt x="36" y="697"/>
                  <a:pt x="68" y="713"/>
                  <a:pt x="98" y="713"/>
                </a:cubicBezTo>
                <a:cubicBezTo>
                  <a:pt x="469" y="713"/>
                  <a:pt x="469" y="713"/>
                  <a:pt x="469" y="713"/>
                </a:cubicBezTo>
                <a:cubicBezTo>
                  <a:pt x="499" y="713"/>
                  <a:pt x="532" y="697"/>
                  <a:pt x="549" y="673"/>
                </a:cubicBezTo>
                <a:cubicBezTo>
                  <a:pt x="563" y="656"/>
                  <a:pt x="568" y="636"/>
                  <a:pt x="563" y="616"/>
                </a:cubicBezTo>
                <a:close/>
                <a:moveTo>
                  <a:pt x="145" y="63"/>
                </a:moveTo>
                <a:lnTo>
                  <a:pt x="145" y="63"/>
                </a:lnTo>
                <a:cubicBezTo>
                  <a:pt x="145" y="23"/>
                  <a:pt x="145" y="23"/>
                  <a:pt x="145" y="23"/>
                </a:cubicBezTo>
                <a:cubicBezTo>
                  <a:pt x="422" y="23"/>
                  <a:pt x="422" y="23"/>
                  <a:pt x="422" y="23"/>
                </a:cubicBezTo>
                <a:cubicBezTo>
                  <a:pt x="422" y="63"/>
                  <a:pt x="422" y="63"/>
                  <a:pt x="422" y="63"/>
                </a:cubicBezTo>
                <a:cubicBezTo>
                  <a:pt x="395" y="63"/>
                  <a:pt x="395" y="63"/>
                  <a:pt x="395" y="63"/>
                </a:cubicBezTo>
                <a:cubicBezTo>
                  <a:pt x="172" y="63"/>
                  <a:pt x="172" y="63"/>
                  <a:pt x="172" y="63"/>
                </a:cubicBezTo>
                <a:lnTo>
                  <a:pt x="145" y="63"/>
                </a:lnTo>
                <a:close/>
                <a:moveTo>
                  <a:pt x="168" y="369"/>
                </a:moveTo>
                <a:lnTo>
                  <a:pt x="168" y="369"/>
                </a:lnTo>
                <a:cubicBezTo>
                  <a:pt x="184" y="347"/>
                  <a:pt x="184" y="325"/>
                  <a:pt x="184" y="302"/>
                </a:cubicBezTo>
                <a:cubicBezTo>
                  <a:pt x="184" y="86"/>
                  <a:pt x="184" y="86"/>
                  <a:pt x="184" y="86"/>
                </a:cubicBezTo>
                <a:cubicBezTo>
                  <a:pt x="384" y="86"/>
                  <a:pt x="384" y="86"/>
                  <a:pt x="384" y="86"/>
                </a:cubicBezTo>
                <a:cubicBezTo>
                  <a:pt x="384" y="329"/>
                  <a:pt x="384" y="329"/>
                  <a:pt x="384" y="329"/>
                </a:cubicBezTo>
                <a:cubicBezTo>
                  <a:pt x="384" y="349"/>
                  <a:pt x="394" y="363"/>
                  <a:pt x="404" y="377"/>
                </a:cubicBezTo>
                <a:cubicBezTo>
                  <a:pt x="406" y="380"/>
                  <a:pt x="408" y="383"/>
                  <a:pt x="410" y="385"/>
                </a:cubicBezTo>
                <a:cubicBezTo>
                  <a:pt x="422" y="405"/>
                  <a:pt x="435" y="424"/>
                  <a:pt x="446" y="443"/>
                </a:cubicBezTo>
                <a:cubicBezTo>
                  <a:pt x="457" y="460"/>
                  <a:pt x="466" y="475"/>
                  <a:pt x="474" y="489"/>
                </a:cubicBezTo>
                <a:cubicBezTo>
                  <a:pt x="445" y="508"/>
                  <a:pt x="424" y="518"/>
                  <a:pt x="391" y="511"/>
                </a:cubicBezTo>
                <a:cubicBezTo>
                  <a:pt x="372" y="507"/>
                  <a:pt x="356" y="494"/>
                  <a:pt x="339" y="481"/>
                </a:cubicBezTo>
                <a:cubicBezTo>
                  <a:pt x="320" y="467"/>
                  <a:pt x="301" y="453"/>
                  <a:pt x="279" y="448"/>
                </a:cubicBezTo>
                <a:cubicBezTo>
                  <a:pt x="243" y="438"/>
                  <a:pt x="211" y="452"/>
                  <a:pt x="189" y="465"/>
                </a:cubicBezTo>
                <a:cubicBezTo>
                  <a:pt x="244" y="374"/>
                  <a:pt x="244" y="374"/>
                  <a:pt x="244" y="374"/>
                </a:cubicBezTo>
                <a:cubicBezTo>
                  <a:pt x="245" y="372"/>
                  <a:pt x="245" y="369"/>
                  <a:pt x="245" y="367"/>
                </a:cubicBezTo>
                <a:cubicBezTo>
                  <a:pt x="245" y="158"/>
                  <a:pt x="245" y="158"/>
                  <a:pt x="245" y="158"/>
                </a:cubicBezTo>
                <a:cubicBezTo>
                  <a:pt x="245" y="152"/>
                  <a:pt x="240" y="147"/>
                  <a:pt x="234" y="147"/>
                </a:cubicBezTo>
                <a:cubicBezTo>
                  <a:pt x="228" y="147"/>
                  <a:pt x="222" y="152"/>
                  <a:pt x="222" y="158"/>
                </a:cubicBezTo>
                <a:cubicBezTo>
                  <a:pt x="222" y="364"/>
                  <a:pt x="222" y="364"/>
                  <a:pt x="222" y="364"/>
                </a:cubicBezTo>
                <a:cubicBezTo>
                  <a:pt x="144" y="496"/>
                  <a:pt x="144" y="496"/>
                  <a:pt x="144" y="496"/>
                </a:cubicBezTo>
                <a:cubicBezTo>
                  <a:pt x="127" y="506"/>
                  <a:pt x="108" y="509"/>
                  <a:pt x="86" y="507"/>
                </a:cubicBezTo>
                <a:cubicBezTo>
                  <a:pt x="122" y="443"/>
                  <a:pt x="163" y="377"/>
                  <a:pt x="168" y="369"/>
                </a:cubicBezTo>
                <a:close/>
                <a:moveTo>
                  <a:pt x="532" y="660"/>
                </a:moveTo>
                <a:lnTo>
                  <a:pt x="532" y="660"/>
                </a:lnTo>
                <a:cubicBezTo>
                  <a:pt x="517" y="678"/>
                  <a:pt x="492" y="690"/>
                  <a:pt x="469" y="690"/>
                </a:cubicBezTo>
                <a:cubicBezTo>
                  <a:pt x="98" y="690"/>
                  <a:pt x="98" y="690"/>
                  <a:pt x="98" y="690"/>
                </a:cubicBezTo>
                <a:cubicBezTo>
                  <a:pt x="76" y="690"/>
                  <a:pt x="51" y="678"/>
                  <a:pt x="36" y="660"/>
                </a:cubicBezTo>
                <a:cubicBezTo>
                  <a:pt x="30" y="652"/>
                  <a:pt x="23" y="638"/>
                  <a:pt x="28" y="621"/>
                </a:cubicBezTo>
                <a:cubicBezTo>
                  <a:pt x="31" y="607"/>
                  <a:pt x="51" y="570"/>
                  <a:pt x="73" y="530"/>
                </a:cubicBezTo>
                <a:cubicBezTo>
                  <a:pt x="92" y="532"/>
                  <a:pt x="110" y="532"/>
                  <a:pt x="126" y="528"/>
                </a:cubicBezTo>
                <a:cubicBezTo>
                  <a:pt x="85" y="597"/>
                  <a:pt x="85" y="597"/>
                  <a:pt x="85" y="597"/>
                </a:cubicBezTo>
                <a:cubicBezTo>
                  <a:pt x="82" y="603"/>
                  <a:pt x="83" y="610"/>
                  <a:pt x="89" y="613"/>
                </a:cubicBezTo>
                <a:cubicBezTo>
                  <a:pt x="90" y="614"/>
                  <a:pt x="92" y="615"/>
                  <a:pt x="94" y="615"/>
                </a:cubicBezTo>
                <a:cubicBezTo>
                  <a:pt x="98" y="615"/>
                  <a:pt x="103" y="613"/>
                  <a:pt x="105" y="609"/>
                </a:cubicBezTo>
                <a:cubicBezTo>
                  <a:pt x="161" y="515"/>
                  <a:pt x="161" y="515"/>
                  <a:pt x="161" y="515"/>
                </a:cubicBezTo>
                <a:cubicBezTo>
                  <a:pt x="169" y="510"/>
                  <a:pt x="178" y="504"/>
                  <a:pt x="187" y="496"/>
                </a:cubicBezTo>
                <a:cubicBezTo>
                  <a:pt x="204" y="483"/>
                  <a:pt x="236" y="461"/>
                  <a:pt x="272" y="469"/>
                </a:cubicBezTo>
                <a:cubicBezTo>
                  <a:pt x="291" y="475"/>
                  <a:pt x="308" y="487"/>
                  <a:pt x="324" y="500"/>
                </a:cubicBezTo>
                <a:cubicBezTo>
                  <a:pt x="343" y="514"/>
                  <a:pt x="362" y="529"/>
                  <a:pt x="387" y="534"/>
                </a:cubicBezTo>
                <a:cubicBezTo>
                  <a:pt x="395" y="536"/>
                  <a:pt x="404" y="537"/>
                  <a:pt x="412" y="537"/>
                </a:cubicBezTo>
                <a:cubicBezTo>
                  <a:pt x="439" y="537"/>
                  <a:pt x="461" y="526"/>
                  <a:pt x="486" y="509"/>
                </a:cubicBezTo>
                <a:cubicBezTo>
                  <a:pt x="493" y="520"/>
                  <a:pt x="499" y="532"/>
                  <a:pt x="506" y="543"/>
                </a:cubicBezTo>
                <a:cubicBezTo>
                  <a:pt x="519" y="568"/>
                  <a:pt x="533" y="594"/>
                  <a:pt x="540" y="621"/>
                </a:cubicBezTo>
                <a:cubicBezTo>
                  <a:pt x="544" y="638"/>
                  <a:pt x="538" y="652"/>
                  <a:pt x="532" y="66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75"/>
          <p:cNvSpPr>
            <a:spLocks noChangeArrowheads="1"/>
          </p:cNvSpPr>
          <p:nvPr/>
        </p:nvSpPr>
        <p:spPr bwMode="auto">
          <a:xfrm>
            <a:off x="4086598" y="1906613"/>
            <a:ext cx="107455" cy="274196"/>
          </a:xfrm>
          <a:custGeom>
            <a:avLst/>
            <a:gdLst>
              <a:gd name="T0" fmla="*/ 127 w 254"/>
              <a:gd name="T1" fmla="*/ 650 h 651"/>
              <a:gd name="T2" fmla="*/ 186 w 254"/>
              <a:gd name="T3" fmla="*/ 412 h 651"/>
              <a:gd name="T4" fmla="*/ 209 w 254"/>
              <a:gd name="T5" fmla="*/ 290 h 651"/>
              <a:gd name="T6" fmla="*/ 209 w 254"/>
              <a:gd name="T7" fmla="*/ 267 h 651"/>
              <a:gd name="T8" fmla="*/ 186 w 254"/>
              <a:gd name="T9" fmla="*/ 243 h 651"/>
              <a:gd name="T10" fmla="*/ 220 w 254"/>
              <a:gd name="T11" fmla="*/ 232 h 651"/>
              <a:gd name="T12" fmla="*/ 186 w 254"/>
              <a:gd name="T13" fmla="*/ 220 h 651"/>
              <a:gd name="T14" fmla="*/ 209 w 254"/>
              <a:gd name="T15" fmla="*/ 197 h 651"/>
              <a:gd name="T16" fmla="*/ 209 w 254"/>
              <a:gd name="T17" fmla="*/ 173 h 651"/>
              <a:gd name="T18" fmla="*/ 186 w 254"/>
              <a:gd name="T19" fmla="*/ 150 h 651"/>
              <a:gd name="T20" fmla="*/ 220 w 254"/>
              <a:gd name="T21" fmla="*/ 139 h 651"/>
              <a:gd name="T22" fmla="*/ 186 w 254"/>
              <a:gd name="T23" fmla="*/ 126 h 651"/>
              <a:gd name="T24" fmla="*/ 127 w 254"/>
              <a:gd name="T25" fmla="*/ 0 h 651"/>
              <a:gd name="T26" fmla="*/ 69 w 254"/>
              <a:gd name="T27" fmla="*/ 412 h 651"/>
              <a:gd name="T28" fmla="*/ 127 w 254"/>
              <a:gd name="T29" fmla="*/ 650 h 651"/>
              <a:gd name="T30" fmla="*/ 162 w 254"/>
              <a:gd name="T31" fmla="*/ 267 h 651"/>
              <a:gd name="T32" fmla="*/ 139 w 254"/>
              <a:gd name="T33" fmla="*/ 243 h 651"/>
              <a:gd name="T34" fmla="*/ 162 w 254"/>
              <a:gd name="T35" fmla="*/ 267 h 651"/>
              <a:gd name="T36" fmla="*/ 127 w 254"/>
              <a:gd name="T37" fmla="*/ 463 h 651"/>
              <a:gd name="T38" fmla="*/ 127 w 254"/>
              <a:gd name="T39" fmla="*/ 584 h 651"/>
              <a:gd name="T40" fmla="*/ 127 w 254"/>
              <a:gd name="T41" fmla="*/ 463 h 651"/>
              <a:gd name="T42" fmla="*/ 162 w 254"/>
              <a:gd name="T43" fmla="*/ 220 h 651"/>
              <a:gd name="T44" fmla="*/ 139 w 254"/>
              <a:gd name="T45" fmla="*/ 197 h 651"/>
              <a:gd name="T46" fmla="*/ 162 w 254"/>
              <a:gd name="T47" fmla="*/ 220 h 651"/>
              <a:gd name="T48" fmla="*/ 162 w 254"/>
              <a:gd name="T49" fmla="*/ 173 h 651"/>
              <a:gd name="T50" fmla="*/ 139 w 254"/>
              <a:gd name="T51" fmla="*/ 150 h 651"/>
              <a:gd name="T52" fmla="*/ 162 w 254"/>
              <a:gd name="T53" fmla="*/ 173 h 651"/>
              <a:gd name="T54" fmla="*/ 86 w 254"/>
              <a:gd name="T55" fmla="*/ 429 h 651"/>
              <a:gd name="T56" fmla="*/ 92 w 254"/>
              <a:gd name="T57" fmla="*/ 66 h 651"/>
              <a:gd name="T58" fmla="*/ 162 w 254"/>
              <a:gd name="T59" fmla="*/ 66 h 651"/>
              <a:gd name="T60" fmla="*/ 139 w 254"/>
              <a:gd name="T61" fmla="*/ 126 h 651"/>
              <a:gd name="T62" fmla="*/ 127 w 254"/>
              <a:gd name="T63" fmla="*/ 68 h 651"/>
              <a:gd name="T64" fmla="*/ 116 w 254"/>
              <a:gd name="T65" fmla="*/ 439 h 651"/>
              <a:gd name="T66" fmla="*/ 42 w 254"/>
              <a:gd name="T67" fmla="*/ 523 h 651"/>
              <a:gd name="T68" fmla="*/ 212 w 254"/>
              <a:gd name="T69" fmla="*/ 523 h 651"/>
              <a:gd name="T70" fmla="*/ 139 w 254"/>
              <a:gd name="T71" fmla="*/ 439 h 651"/>
              <a:gd name="T72" fmla="*/ 162 w 254"/>
              <a:gd name="T73" fmla="*/ 290 h 651"/>
              <a:gd name="T74" fmla="*/ 169 w 254"/>
              <a:gd name="T75" fmla="*/ 429 h 651"/>
              <a:gd name="T76" fmla="*/ 127 w 254"/>
              <a:gd name="T77" fmla="*/ 627 h 651"/>
              <a:gd name="T78" fmla="*/ 86 w 254"/>
              <a:gd name="T79" fmla="*/ 429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4" h="651">
                <a:moveTo>
                  <a:pt x="127" y="650"/>
                </a:moveTo>
                <a:lnTo>
                  <a:pt x="127" y="650"/>
                </a:lnTo>
                <a:cubicBezTo>
                  <a:pt x="197" y="650"/>
                  <a:pt x="253" y="593"/>
                  <a:pt x="253" y="523"/>
                </a:cubicBezTo>
                <a:cubicBezTo>
                  <a:pt x="253" y="476"/>
                  <a:pt x="227" y="433"/>
                  <a:pt x="186" y="412"/>
                </a:cubicBezTo>
                <a:cubicBezTo>
                  <a:pt x="186" y="290"/>
                  <a:pt x="186" y="290"/>
                  <a:pt x="186" y="290"/>
                </a:cubicBezTo>
                <a:cubicBezTo>
                  <a:pt x="209" y="290"/>
                  <a:pt x="209" y="290"/>
                  <a:pt x="209" y="290"/>
                </a:cubicBezTo>
                <a:cubicBezTo>
                  <a:pt x="215" y="290"/>
                  <a:pt x="220" y="285"/>
                  <a:pt x="220" y="278"/>
                </a:cubicBezTo>
                <a:cubicBezTo>
                  <a:pt x="220" y="272"/>
                  <a:pt x="215" y="267"/>
                  <a:pt x="209" y="267"/>
                </a:cubicBezTo>
                <a:cubicBezTo>
                  <a:pt x="186" y="267"/>
                  <a:pt x="186" y="267"/>
                  <a:pt x="186" y="267"/>
                </a:cubicBezTo>
                <a:cubicBezTo>
                  <a:pt x="186" y="243"/>
                  <a:pt x="186" y="243"/>
                  <a:pt x="186" y="243"/>
                </a:cubicBezTo>
                <a:cubicBezTo>
                  <a:pt x="209" y="243"/>
                  <a:pt x="209" y="243"/>
                  <a:pt x="209" y="243"/>
                </a:cubicBezTo>
                <a:cubicBezTo>
                  <a:pt x="215" y="243"/>
                  <a:pt x="220" y="238"/>
                  <a:pt x="220" y="232"/>
                </a:cubicBezTo>
                <a:cubicBezTo>
                  <a:pt x="220" y="225"/>
                  <a:pt x="215" y="220"/>
                  <a:pt x="209" y="220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197"/>
                  <a:pt x="186" y="197"/>
                  <a:pt x="186" y="197"/>
                </a:cubicBezTo>
                <a:cubicBezTo>
                  <a:pt x="209" y="197"/>
                  <a:pt x="209" y="197"/>
                  <a:pt x="209" y="197"/>
                </a:cubicBezTo>
                <a:cubicBezTo>
                  <a:pt x="215" y="197"/>
                  <a:pt x="220" y="192"/>
                  <a:pt x="220" y="185"/>
                </a:cubicBezTo>
                <a:cubicBezTo>
                  <a:pt x="220" y="178"/>
                  <a:pt x="215" y="173"/>
                  <a:pt x="209" y="173"/>
                </a:cubicBezTo>
                <a:cubicBezTo>
                  <a:pt x="186" y="173"/>
                  <a:pt x="186" y="173"/>
                  <a:pt x="186" y="173"/>
                </a:cubicBezTo>
                <a:cubicBezTo>
                  <a:pt x="186" y="150"/>
                  <a:pt x="186" y="150"/>
                  <a:pt x="186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15" y="150"/>
                  <a:pt x="220" y="145"/>
                  <a:pt x="220" y="139"/>
                </a:cubicBezTo>
                <a:cubicBezTo>
                  <a:pt x="220" y="132"/>
                  <a:pt x="215" y="126"/>
                  <a:pt x="209" y="126"/>
                </a:cubicBezTo>
                <a:cubicBezTo>
                  <a:pt x="186" y="126"/>
                  <a:pt x="186" y="126"/>
                  <a:pt x="186" y="126"/>
                </a:cubicBezTo>
                <a:cubicBezTo>
                  <a:pt x="186" y="66"/>
                  <a:pt x="186" y="66"/>
                  <a:pt x="186" y="66"/>
                </a:cubicBezTo>
                <a:cubicBezTo>
                  <a:pt x="186" y="27"/>
                  <a:pt x="162" y="0"/>
                  <a:pt x="127" y="0"/>
                </a:cubicBezTo>
                <a:cubicBezTo>
                  <a:pt x="93" y="0"/>
                  <a:pt x="69" y="27"/>
                  <a:pt x="69" y="66"/>
                </a:cubicBezTo>
                <a:cubicBezTo>
                  <a:pt x="69" y="412"/>
                  <a:pt x="69" y="412"/>
                  <a:pt x="69" y="412"/>
                </a:cubicBezTo>
                <a:cubicBezTo>
                  <a:pt x="27" y="433"/>
                  <a:pt x="0" y="476"/>
                  <a:pt x="0" y="523"/>
                </a:cubicBezTo>
                <a:cubicBezTo>
                  <a:pt x="0" y="593"/>
                  <a:pt x="58" y="650"/>
                  <a:pt x="127" y="650"/>
                </a:cubicBezTo>
                <a:close/>
                <a:moveTo>
                  <a:pt x="162" y="267"/>
                </a:moveTo>
                <a:lnTo>
                  <a:pt x="162" y="267"/>
                </a:lnTo>
                <a:cubicBezTo>
                  <a:pt x="139" y="267"/>
                  <a:pt x="139" y="267"/>
                  <a:pt x="139" y="267"/>
                </a:cubicBezTo>
                <a:cubicBezTo>
                  <a:pt x="139" y="243"/>
                  <a:pt x="139" y="243"/>
                  <a:pt x="139" y="243"/>
                </a:cubicBezTo>
                <a:cubicBezTo>
                  <a:pt x="162" y="243"/>
                  <a:pt x="162" y="243"/>
                  <a:pt x="162" y="243"/>
                </a:cubicBezTo>
                <a:lnTo>
                  <a:pt x="162" y="267"/>
                </a:lnTo>
                <a:close/>
                <a:moveTo>
                  <a:pt x="127" y="463"/>
                </a:moveTo>
                <a:lnTo>
                  <a:pt x="127" y="463"/>
                </a:lnTo>
                <a:cubicBezTo>
                  <a:pt x="161" y="463"/>
                  <a:pt x="189" y="490"/>
                  <a:pt x="189" y="523"/>
                </a:cubicBezTo>
                <a:cubicBezTo>
                  <a:pt x="189" y="557"/>
                  <a:pt x="161" y="584"/>
                  <a:pt x="127" y="584"/>
                </a:cubicBezTo>
                <a:cubicBezTo>
                  <a:pt x="93" y="584"/>
                  <a:pt x="66" y="557"/>
                  <a:pt x="66" y="523"/>
                </a:cubicBezTo>
                <a:cubicBezTo>
                  <a:pt x="66" y="490"/>
                  <a:pt x="93" y="463"/>
                  <a:pt x="127" y="463"/>
                </a:cubicBezTo>
                <a:close/>
                <a:moveTo>
                  <a:pt x="162" y="220"/>
                </a:moveTo>
                <a:lnTo>
                  <a:pt x="162" y="220"/>
                </a:lnTo>
                <a:cubicBezTo>
                  <a:pt x="139" y="220"/>
                  <a:pt x="139" y="220"/>
                  <a:pt x="139" y="220"/>
                </a:cubicBezTo>
                <a:cubicBezTo>
                  <a:pt x="139" y="197"/>
                  <a:pt x="139" y="197"/>
                  <a:pt x="139" y="197"/>
                </a:cubicBezTo>
                <a:cubicBezTo>
                  <a:pt x="162" y="197"/>
                  <a:pt x="162" y="197"/>
                  <a:pt x="162" y="197"/>
                </a:cubicBezTo>
                <a:lnTo>
                  <a:pt x="162" y="220"/>
                </a:lnTo>
                <a:close/>
                <a:moveTo>
                  <a:pt x="162" y="173"/>
                </a:moveTo>
                <a:lnTo>
                  <a:pt x="162" y="173"/>
                </a:lnTo>
                <a:cubicBezTo>
                  <a:pt x="139" y="173"/>
                  <a:pt x="139" y="173"/>
                  <a:pt x="139" y="173"/>
                </a:cubicBezTo>
                <a:cubicBezTo>
                  <a:pt x="139" y="150"/>
                  <a:pt x="139" y="150"/>
                  <a:pt x="139" y="150"/>
                </a:cubicBezTo>
                <a:cubicBezTo>
                  <a:pt x="162" y="150"/>
                  <a:pt x="162" y="150"/>
                  <a:pt x="162" y="150"/>
                </a:cubicBezTo>
                <a:lnTo>
                  <a:pt x="162" y="173"/>
                </a:lnTo>
                <a:close/>
                <a:moveTo>
                  <a:pt x="86" y="429"/>
                </a:moveTo>
                <a:lnTo>
                  <a:pt x="86" y="429"/>
                </a:lnTo>
                <a:cubicBezTo>
                  <a:pt x="90" y="427"/>
                  <a:pt x="92" y="423"/>
                  <a:pt x="92" y="419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46"/>
                  <a:pt x="101" y="23"/>
                  <a:pt x="127" y="23"/>
                </a:cubicBezTo>
                <a:cubicBezTo>
                  <a:pt x="153" y="23"/>
                  <a:pt x="162" y="46"/>
                  <a:pt x="162" y="66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139" y="126"/>
                  <a:pt x="139" y="126"/>
                  <a:pt x="139" y="126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139" y="73"/>
                  <a:pt x="134" y="68"/>
                  <a:pt x="127" y="68"/>
                </a:cubicBezTo>
                <a:cubicBezTo>
                  <a:pt x="121" y="68"/>
                  <a:pt x="116" y="73"/>
                  <a:pt x="116" y="79"/>
                </a:cubicBezTo>
                <a:cubicBezTo>
                  <a:pt x="116" y="439"/>
                  <a:pt x="116" y="439"/>
                  <a:pt x="116" y="439"/>
                </a:cubicBezTo>
                <a:cubicBezTo>
                  <a:pt x="116" y="440"/>
                  <a:pt x="116" y="440"/>
                  <a:pt x="116" y="440"/>
                </a:cubicBezTo>
                <a:cubicBezTo>
                  <a:pt x="74" y="446"/>
                  <a:pt x="42" y="480"/>
                  <a:pt x="42" y="523"/>
                </a:cubicBezTo>
                <a:cubicBezTo>
                  <a:pt x="42" y="570"/>
                  <a:pt x="81" y="608"/>
                  <a:pt x="127" y="608"/>
                </a:cubicBezTo>
                <a:cubicBezTo>
                  <a:pt x="174" y="608"/>
                  <a:pt x="212" y="570"/>
                  <a:pt x="212" y="523"/>
                </a:cubicBezTo>
                <a:cubicBezTo>
                  <a:pt x="212" y="480"/>
                  <a:pt x="179" y="446"/>
                  <a:pt x="139" y="440"/>
                </a:cubicBezTo>
                <a:cubicBezTo>
                  <a:pt x="139" y="440"/>
                  <a:pt x="139" y="440"/>
                  <a:pt x="139" y="439"/>
                </a:cubicBezTo>
                <a:cubicBezTo>
                  <a:pt x="139" y="290"/>
                  <a:pt x="139" y="290"/>
                  <a:pt x="139" y="290"/>
                </a:cubicBezTo>
                <a:cubicBezTo>
                  <a:pt x="162" y="290"/>
                  <a:pt x="162" y="290"/>
                  <a:pt x="162" y="290"/>
                </a:cubicBezTo>
                <a:cubicBezTo>
                  <a:pt x="162" y="419"/>
                  <a:pt x="162" y="419"/>
                  <a:pt x="162" y="419"/>
                </a:cubicBezTo>
                <a:cubicBezTo>
                  <a:pt x="162" y="423"/>
                  <a:pt x="165" y="427"/>
                  <a:pt x="169" y="429"/>
                </a:cubicBezTo>
                <a:cubicBezTo>
                  <a:pt x="206" y="446"/>
                  <a:pt x="230" y="482"/>
                  <a:pt x="230" y="523"/>
                </a:cubicBezTo>
                <a:cubicBezTo>
                  <a:pt x="230" y="580"/>
                  <a:pt x="184" y="627"/>
                  <a:pt x="127" y="627"/>
                </a:cubicBezTo>
                <a:cubicBezTo>
                  <a:pt x="70" y="627"/>
                  <a:pt x="24" y="580"/>
                  <a:pt x="24" y="523"/>
                </a:cubicBezTo>
                <a:cubicBezTo>
                  <a:pt x="24" y="482"/>
                  <a:pt x="48" y="446"/>
                  <a:pt x="86" y="42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76"/>
          <p:cNvSpPr>
            <a:spLocks noChangeArrowheads="1"/>
          </p:cNvSpPr>
          <p:nvPr/>
        </p:nvSpPr>
        <p:spPr bwMode="auto">
          <a:xfrm>
            <a:off x="5726219" y="2855184"/>
            <a:ext cx="289018" cy="289018"/>
          </a:xfrm>
          <a:custGeom>
            <a:avLst/>
            <a:gdLst>
              <a:gd name="T0" fmla="*/ 592 w 690"/>
              <a:gd name="T1" fmla="*/ 496 h 690"/>
              <a:gd name="T2" fmla="*/ 592 w 690"/>
              <a:gd name="T3" fmla="*/ 496 h 690"/>
              <a:gd name="T4" fmla="*/ 558 w 690"/>
              <a:gd name="T5" fmla="*/ 503 h 690"/>
              <a:gd name="T6" fmla="*/ 385 w 690"/>
              <a:gd name="T7" fmla="*/ 175 h 690"/>
              <a:gd name="T8" fmla="*/ 425 w 690"/>
              <a:gd name="T9" fmla="*/ 96 h 690"/>
              <a:gd name="T10" fmla="*/ 330 w 690"/>
              <a:gd name="T11" fmla="*/ 0 h 690"/>
              <a:gd name="T12" fmla="*/ 233 w 690"/>
              <a:gd name="T13" fmla="*/ 96 h 690"/>
              <a:gd name="T14" fmla="*/ 279 w 690"/>
              <a:gd name="T15" fmla="*/ 179 h 690"/>
              <a:gd name="T16" fmla="*/ 127 w 690"/>
              <a:gd name="T17" fmla="*/ 501 h 690"/>
              <a:gd name="T18" fmla="*/ 96 w 690"/>
              <a:gd name="T19" fmla="*/ 496 h 690"/>
              <a:gd name="T20" fmla="*/ 0 w 690"/>
              <a:gd name="T21" fmla="*/ 593 h 690"/>
              <a:gd name="T22" fmla="*/ 96 w 690"/>
              <a:gd name="T23" fmla="*/ 689 h 690"/>
              <a:gd name="T24" fmla="*/ 191 w 690"/>
              <a:gd name="T25" fmla="*/ 604 h 690"/>
              <a:gd name="T26" fmla="*/ 497 w 690"/>
              <a:gd name="T27" fmla="*/ 604 h 690"/>
              <a:gd name="T28" fmla="*/ 592 w 690"/>
              <a:gd name="T29" fmla="*/ 689 h 690"/>
              <a:gd name="T30" fmla="*/ 689 w 690"/>
              <a:gd name="T31" fmla="*/ 593 h 690"/>
              <a:gd name="T32" fmla="*/ 592 w 690"/>
              <a:gd name="T33" fmla="*/ 496 h 690"/>
              <a:gd name="T34" fmla="*/ 257 w 690"/>
              <a:gd name="T35" fmla="*/ 96 h 690"/>
              <a:gd name="T36" fmla="*/ 257 w 690"/>
              <a:gd name="T37" fmla="*/ 96 h 690"/>
              <a:gd name="T38" fmla="*/ 330 w 690"/>
              <a:gd name="T39" fmla="*/ 23 h 690"/>
              <a:gd name="T40" fmla="*/ 403 w 690"/>
              <a:gd name="T41" fmla="*/ 96 h 690"/>
              <a:gd name="T42" fmla="*/ 330 w 690"/>
              <a:gd name="T43" fmla="*/ 170 h 690"/>
              <a:gd name="T44" fmla="*/ 257 w 690"/>
              <a:gd name="T45" fmla="*/ 96 h 690"/>
              <a:gd name="T46" fmla="*/ 299 w 690"/>
              <a:gd name="T47" fmla="*/ 188 h 690"/>
              <a:gd name="T48" fmla="*/ 299 w 690"/>
              <a:gd name="T49" fmla="*/ 188 h 690"/>
              <a:gd name="T50" fmla="*/ 330 w 690"/>
              <a:gd name="T51" fmla="*/ 193 h 690"/>
              <a:gd name="T52" fmla="*/ 364 w 690"/>
              <a:gd name="T53" fmla="*/ 187 h 690"/>
              <a:gd name="T54" fmla="*/ 537 w 690"/>
              <a:gd name="T55" fmla="*/ 514 h 690"/>
              <a:gd name="T56" fmla="*/ 497 w 690"/>
              <a:gd name="T57" fmla="*/ 581 h 690"/>
              <a:gd name="T58" fmla="*/ 191 w 690"/>
              <a:gd name="T59" fmla="*/ 581 h 690"/>
              <a:gd name="T60" fmla="*/ 147 w 690"/>
              <a:gd name="T61" fmla="*/ 512 h 690"/>
              <a:gd name="T62" fmla="*/ 299 w 690"/>
              <a:gd name="T63" fmla="*/ 188 h 690"/>
              <a:gd name="T64" fmla="*/ 96 w 690"/>
              <a:gd name="T65" fmla="*/ 666 h 690"/>
              <a:gd name="T66" fmla="*/ 96 w 690"/>
              <a:gd name="T67" fmla="*/ 666 h 690"/>
              <a:gd name="T68" fmla="*/ 24 w 690"/>
              <a:gd name="T69" fmla="*/ 593 h 690"/>
              <a:gd name="T70" fmla="*/ 96 w 690"/>
              <a:gd name="T71" fmla="*/ 520 h 690"/>
              <a:gd name="T72" fmla="*/ 169 w 690"/>
              <a:gd name="T73" fmla="*/ 593 h 690"/>
              <a:gd name="T74" fmla="*/ 96 w 690"/>
              <a:gd name="T75" fmla="*/ 666 h 690"/>
              <a:gd name="T76" fmla="*/ 592 w 690"/>
              <a:gd name="T77" fmla="*/ 666 h 690"/>
              <a:gd name="T78" fmla="*/ 592 w 690"/>
              <a:gd name="T79" fmla="*/ 666 h 690"/>
              <a:gd name="T80" fmla="*/ 519 w 690"/>
              <a:gd name="T81" fmla="*/ 593 h 690"/>
              <a:gd name="T82" fmla="*/ 519 w 690"/>
              <a:gd name="T83" fmla="*/ 593 h 690"/>
              <a:gd name="T84" fmla="*/ 519 w 690"/>
              <a:gd name="T85" fmla="*/ 592 h 690"/>
              <a:gd name="T86" fmla="*/ 592 w 690"/>
              <a:gd name="T87" fmla="*/ 520 h 690"/>
              <a:gd name="T88" fmla="*/ 665 w 690"/>
              <a:gd name="T89" fmla="*/ 593 h 690"/>
              <a:gd name="T90" fmla="*/ 592 w 690"/>
              <a:gd name="T91" fmla="*/ 66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90" h="690">
                <a:moveTo>
                  <a:pt x="592" y="496"/>
                </a:moveTo>
                <a:lnTo>
                  <a:pt x="592" y="496"/>
                </a:lnTo>
                <a:cubicBezTo>
                  <a:pt x="581" y="496"/>
                  <a:pt x="568" y="499"/>
                  <a:pt x="558" y="503"/>
                </a:cubicBezTo>
                <a:cubicBezTo>
                  <a:pt x="385" y="175"/>
                  <a:pt x="385" y="175"/>
                  <a:pt x="385" y="175"/>
                </a:cubicBezTo>
                <a:cubicBezTo>
                  <a:pt x="410" y="158"/>
                  <a:pt x="425" y="130"/>
                  <a:pt x="425" y="96"/>
                </a:cubicBezTo>
                <a:cubicBezTo>
                  <a:pt x="425" y="43"/>
                  <a:pt x="383" y="0"/>
                  <a:pt x="330" y="0"/>
                </a:cubicBezTo>
                <a:cubicBezTo>
                  <a:pt x="277" y="0"/>
                  <a:pt x="233" y="43"/>
                  <a:pt x="233" y="96"/>
                </a:cubicBezTo>
                <a:cubicBezTo>
                  <a:pt x="233" y="131"/>
                  <a:pt x="252" y="161"/>
                  <a:pt x="279" y="179"/>
                </a:cubicBezTo>
                <a:cubicBezTo>
                  <a:pt x="127" y="501"/>
                  <a:pt x="127" y="501"/>
                  <a:pt x="127" y="501"/>
                </a:cubicBezTo>
                <a:cubicBezTo>
                  <a:pt x="116" y="498"/>
                  <a:pt x="107" y="496"/>
                  <a:pt x="96" y="496"/>
                </a:cubicBezTo>
                <a:cubicBezTo>
                  <a:pt x="43" y="496"/>
                  <a:pt x="0" y="540"/>
                  <a:pt x="0" y="593"/>
                </a:cubicBezTo>
                <a:cubicBezTo>
                  <a:pt x="0" y="646"/>
                  <a:pt x="43" y="689"/>
                  <a:pt x="96" y="689"/>
                </a:cubicBezTo>
                <a:cubicBezTo>
                  <a:pt x="145" y="689"/>
                  <a:pt x="186" y="652"/>
                  <a:pt x="191" y="604"/>
                </a:cubicBezTo>
                <a:cubicBezTo>
                  <a:pt x="497" y="604"/>
                  <a:pt x="497" y="604"/>
                  <a:pt x="497" y="604"/>
                </a:cubicBezTo>
                <a:cubicBezTo>
                  <a:pt x="502" y="652"/>
                  <a:pt x="543" y="689"/>
                  <a:pt x="592" y="689"/>
                </a:cubicBezTo>
                <a:cubicBezTo>
                  <a:pt x="645" y="689"/>
                  <a:pt x="689" y="646"/>
                  <a:pt x="689" y="593"/>
                </a:cubicBezTo>
                <a:cubicBezTo>
                  <a:pt x="689" y="540"/>
                  <a:pt x="645" y="496"/>
                  <a:pt x="592" y="496"/>
                </a:cubicBezTo>
                <a:close/>
                <a:moveTo>
                  <a:pt x="257" y="96"/>
                </a:moveTo>
                <a:lnTo>
                  <a:pt x="257" y="96"/>
                </a:lnTo>
                <a:cubicBezTo>
                  <a:pt x="257" y="57"/>
                  <a:pt x="289" y="23"/>
                  <a:pt x="330" y="23"/>
                </a:cubicBezTo>
                <a:cubicBezTo>
                  <a:pt x="370" y="23"/>
                  <a:pt x="403" y="57"/>
                  <a:pt x="403" y="96"/>
                </a:cubicBezTo>
                <a:cubicBezTo>
                  <a:pt x="403" y="137"/>
                  <a:pt x="370" y="170"/>
                  <a:pt x="330" y="170"/>
                </a:cubicBezTo>
                <a:cubicBezTo>
                  <a:pt x="289" y="170"/>
                  <a:pt x="257" y="137"/>
                  <a:pt x="257" y="96"/>
                </a:cubicBezTo>
                <a:close/>
                <a:moveTo>
                  <a:pt x="299" y="188"/>
                </a:moveTo>
                <a:lnTo>
                  <a:pt x="299" y="188"/>
                </a:lnTo>
                <a:cubicBezTo>
                  <a:pt x="309" y="191"/>
                  <a:pt x="319" y="193"/>
                  <a:pt x="330" y="193"/>
                </a:cubicBezTo>
                <a:cubicBezTo>
                  <a:pt x="342" y="193"/>
                  <a:pt x="354" y="191"/>
                  <a:pt x="364" y="187"/>
                </a:cubicBezTo>
                <a:cubicBezTo>
                  <a:pt x="537" y="514"/>
                  <a:pt x="537" y="514"/>
                  <a:pt x="537" y="514"/>
                </a:cubicBezTo>
                <a:cubicBezTo>
                  <a:pt x="515" y="529"/>
                  <a:pt x="500" y="553"/>
                  <a:pt x="497" y="581"/>
                </a:cubicBezTo>
                <a:cubicBezTo>
                  <a:pt x="191" y="581"/>
                  <a:pt x="191" y="581"/>
                  <a:pt x="191" y="581"/>
                </a:cubicBezTo>
                <a:cubicBezTo>
                  <a:pt x="188" y="551"/>
                  <a:pt x="171" y="526"/>
                  <a:pt x="147" y="512"/>
                </a:cubicBezTo>
                <a:lnTo>
                  <a:pt x="299" y="188"/>
                </a:lnTo>
                <a:close/>
                <a:moveTo>
                  <a:pt x="96" y="666"/>
                </a:moveTo>
                <a:lnTo>
                  <a:pt x="96" y="666"/>
                </a:lnTo>
                <a:cubicBezTo>
                  <a:pt x="56" y="666"/>
                  <a:pt x="24" y="633"/>
                  <a:pt x="24" y="593"/>
                </a:cubicBezTo>
                <a:cubicBezTo>
                  <a:pt x="24" y="552"/>
                  <a:pt x="56" y="520"/>
                  <a:pt x="96" y="520"/>
                </a:cubicBezTo>
                <a:cubicBezTo>
                  <a:pt x="137" y="520"/>
                  <a:pt x="169" y="552"/>
                  <a:pt x="169" y="593"/>
                </a:cubicBezTo>
                <a:cubicBezTo>
                  <a:pt x="169" y="633"/>
                  <a:pt x="137" y="666"/>
                  <a:pt x="96" y="666"/>
                </a:cubicBezTo>
                <a:close/>
                <a:moveTo>
                  <a:pt x="592" y="666"/>
                </a:moveTo>
                <a:lnTo>
                  <a:pt x="592" y="666"/>
                </a:lnTo>
                <a:cubicBezTo>
                  <a:pt x="552" y="666"/>
                  <a:pt x="519" y="633"/>
                  <a:pt x="519" y="593"/>
                </a:cubicBezTo>
                <a:lnTo>
                  <a:pt x="519" y="593"/>
                </a:lnTo>
                <a:cubicBezTo>
                  <a:pt x="519" y="593"/>
                  <a:pt x="519" y="593"/>
                  <a:pt x="519" y="592"/>
                </a:cubicBezTo>
                <a:cubicBezTo>
                  <a:pt x="519" y="552"/>
                  <a:pt x="552" y="520"/>
                  <a:pt x="592" y="520"/>
                </a:cubicBezTo>
                <a:cubicBezTo>
                  <a:pt x="633" y="520"/>
                  <a:pt x="665" y="552"/>
                  <a:pt x="665" y="593"/>
                </a:cubicBezTo>
                <a:cubicBezTo>
                  <a:pt x="665" y="633"/>
                  <a:pt x="633" y="666"/>
                  <a:pt x="592" y="66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77"/>
          <p:cNvSpPr>
            <a:spLocks noChangeArrowheads="1"/>
          </p:cNvSpPr>
          <p:nvPr/>
        </p:nvSpPr>
        <p:spPr bwMode="auto">
          <a:xfrm>
            <a:off x="6604389" y="2864447"/>
            <a:ext cx="268638" cy="270491"/>
          </a:xfrm>
          <a:custGeom>
            <a:avLst/>
            <a:gdLst>
              <a:gd name="T0" fmla="*/ 78 w 640"/>
              <a:gd name="T1" fmla="*/ 641 h 642"/>
              <a:gd name="T2" fmla="*/ 349 w 640"/>
              <a:gd name="T3" fmla="*/ 574 h 642"/>
              <a:gd name="T4" fmla="*/ 485 w 640"/>
              <a:gd name="T5" fmla="*/ 510 h 642"/>
              <a:gd name="T6" fmla="*/ 639 w 640"/>
              <a:gd name="T7" fmla="*/ 401 h 642"/>
              <a:gd name="T8" fmla="*/ 639 w 640"/>
              <a:gd name="T9" fmla="*/ 80 h 642"/>
              <a:gd name="T10" fmla="*/ 291 w 640"/>
              <a:gd name="T11" fmla="*/ 78 h 642"/>
              <a:gd name="T12" fmla="*/ 154 w 640"/>
              <a:gd name="T13" fmla="*/ 132 h 642"/>
              <a:gd name="T14" fmla="*/ 0 w 640"/>
              <a:gd name="T15" fmla="*/ 240 h 642"/>
              <a:gd name="T16" fmla="*/ 0 w 640"/>
              <a:gd name="T17" fmla="*/ 562 h 642"/>
              <a:gd name="T18" fmla="*/ 156 w 640"/>
              <a:gd name="T19" fmla="*/ 252 h 642"/>
              <a:gd name="T20" fmla="*/ 133 w 640"/>
              <a:gd name="T21" fmla="*/ 401 h 642"/>
              <a:gd name="T22" fmla="*/ 93 w 640"/>
              <a:gd name="T23" fmla="*/ 485 h 642"/>
              <a:gd name="T24" fmla="*/ 198 w 640"/>
              <a:gd name="T25" fmla="*/ 157 h 642"/>
              <a:gd name="T26" fmla="*/ 156 w 640"/>
              <a:gd name="T27" fmla="*/ 228 h 642"/>
              <a:gd name="T28" fmla="*/ 172 w 640"/>
              <a:gd name="T29" fmla="*/ 146 h 642"/>
              <a:gd name="T30" fmla="*/ 349 w 640"/>
              <a:gd name="T31" fmla="*/ 252 h 642"/>
              <a:gd name="T32" fmla="*/ 291 w 640"/>
              <a:gd name="T33" fmla="*/ 400 h 642"/>
              <a:gd name="T34" fmla="*/ 349 w 640"/>
              <a:gd name="T35" fmla="*/ 252 h 642"/>
              <a:gd name="T36" fmla="*/ 541 w 640"/>
              <a:gd name="T37" fmla="*/ 156 h 642"/>
              <a:gd name="T38" fmla="*/ 436 w 640"/>
              <a:gd name="T39" fmla="*/ 400 h 642"/>
              <a:gd name="T40" fmla="*/ 485 w 640"/>
              <a:gd name="T41" fmla="*/ 188 h 642"/>
              <a:gd name="T42" fmla="*/ 436 w 640"/>
              <a:gd name="T43" fmla="*/ 485 h 642"/>
              <a:gd name="T44" fmla="*/ 502 w 640"/>
              <a:gd name="T45" fmla="*/ 453 h 642"/>
              <a:gd name="T46" fmla="*/ 482 w 640"/>
              <a:gd name="T47" fmla="*/ 240 h 642"/>
              <a:gd name="T48" fmla="*/ 372 w 640"/>
              <a:gd name="T49" fmla="*/ 240 h 642"/>
              <a:gd name="T50" fmla="*/ 157 w 640"/>
              <a:gd name="T51" fmla="*/ 401 h 642"/>
              <a:gd name="T52" fmla="*/ 268 w 640"/>
              <a:gd name="T53" fmla="*/ 401 h 642"/>
              <a:gd name="T54" fmla="*/ 78 w 640"/>
              <a:gd name="T55" fmla="*/ 618 h 642"/>
              <a:gd name="T56" fmla="*/ 78 w 640"/>
              <a:gd name="T57" fmla="*/ 506 h 642"/>
              <a:gd name="T58" fmla="*/ 349 w 640"/>
              <a:gd name="T59" fmla="*/ 550 h 642"/>
              <a:gd name="T60" fmla="*/ 156 w 640"/>
              <a:gd name="T61" fmla="*/ 550 h 642"/>
              <a:gd name="T62" fmla="*/ 212 w 640"/>
              <a:gd name="T63" fmla="*/ 479 h 642"/>
              <a:gd name="T64" fmla="*/ 412 w 640"/>
              <a:gd name="T65" fmla="*/ 485 h 642"/>
              <a:gd name="T66" fmla="*/ 427 w 640"/>
              <a:gd name="T67" fmla="*/ 618 h 642"/>
              <a:gd name="T68" fmla="*/ 482 w 640"/>
              <a:gd name="T69" fmla="*/ 562 h 642"/>
              <a:gd name="T70" fmla="*/ 616 w 640"/>
              <a:gd name="T71" fmla="*/ 401 h 642"/>
              <a:gd name="T72" fmla="*/ 561 w 640"/>
              <a:gd name="T73" fmla="*/ 346 h 642"/>
              <a:gd name="T74" fmla="*/ 561 w 640"/>
              <a:gd name="T75" fmla="*/ 24 h 642"/>
              <a:gd name="T76" fmla="*/ 506 w 640"/>
              <a:gd name="T77" fmla="*/ 80 h 642"/>
              <a:gd name="T78" fmla="*/ 287 w 640"/>
              <a:gd name="T79" fmla="*/ 101 h 642"/>
              <a:gd name="T80" fmla="*/ 468 w 640"/>
              <a:gd name="T81" fmla="*/ 173 h 642"/>
              <a:gd name="T82" fmla="*/ 222 w 640"/>
              <a:gd name="T83" fmla="*/ 228 h 642"/>
              <a:gd name="T84" fmla="*/ 212 w 640"/>
              <a:gd name="T85" fmla="*/ 24 h 642"/>
              <a:gd name="T86" fmla="*/ 212 w 640"/>
              <a:gd name="T87" fmla="*/ 135 h 642"/>
              <a:gd name="T88" fmla="*/ 23 w 640"/>
              <a:gd name="T89" fmla="*/ 240 h 642"/>
              <a:gd name="T90" fmla="*/ 133 w 640"/>
              <a:gd name="T91" fmla="*/ 24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40" h="642">
                <a:moveTo>
                  <a:pt x="0" y="562"/>
                </a:moveTo>
                <a:lnTo>
                  <a:pt x="0" y="562"/>
                </a:lnTo>
                <a:cubicBezTo>
                  <a:pt x="0" y="605"/>
                  <a:pt x="35" y="641"/>
                  <a:pt x="78" y="641"/>
                </a:cubicBezTo>
                <a:cubicBezTo>
                  <a:pt x="118" y="641"/>
                  <a:pt x="150" y="612"/>
                  <a:pt x="156" y="573"/>
                </a:cubicBezTo>
                <a:lnTo>
                  <a:pt x="156" y="574"/>
                </a:lnTo>
                <a:cubicBezTo>
                  <a:pt x="349" y="574"/>
                  <a:pt x="349" y="574"/>
                  <a:pt x="349" y="574"/>
                </a:cubicBezTo>
                <a:cubicBezTo>
                  <a:pt x="355" y="612"/>
                  <a:pt x="387" y="641"/>
                  <a:pt x="427" y="641"/>
                </a:cubicBezTo>
                <a:cubicBezTo>
                  <a:pt x="471" y="641"/>
                  <a:pt x="506" y="605"/>
                  <a:pt x="506" y="562"/>
                </a:cubicBezTo>
                <a:cubicBezTo>
                  <a:pt x="506" y="542"/>
                  <a:pt x="498" y="524"/>
                  <a:pt x="485" y="510"/>
                </a:cubicBezTo>
                <a:cubicBezTo>
                  <a:pt x="521" y="468"/>
                  <a:pt x="521" y="468"/>
                  <a:pt x="521" y="468"/>
                </a:cubicBezTo>
                <a:cubicBezTo>
                  <a:pt x="532" y="475"/>
                  <a:pt x="546" y="479"/>
                  <a:pt x="561" y="479"/>
                </a:cubicBezTo>
                <a:cubicBezTo>
                  <a:pt x="604" y="479"/>
                  <a:pt x="639" y="445"/>
                  <a:pt x="639" y="401"/>
                </a:cubicBezTo>
                <a:cubicBezTo>
                  <a:pt x="639" y="359"/>
                  <a:pt x="606" y="325"/>
                  <a:pt x="564" y="323"/>
                </a:cubicBezTo>
                <a:cubicBezTo>
                  <a:pt x="564" y="158"/>
                  <a:pt x="564" y="158"/>
                  <a:pt x="564" y="158"/>
                </a:cubicBezTo>
                <a:cubicBezTo>
                  <a:pt x="606" y="156"/>
                  <a:pt x="639" y="121"/>
                  <a:pt x="639" y="80"/>
                </a:cubicBezTo>
                <a:cubicBezTo>
                  <a:pt x="639" y="36"/>
                  <a:pt x="604" y="0"/>
                  <a:pt x="561" y="0"/>
                </a:cubicBezTo>
                <a:cubicBezTo>
                  <a:pt x="518" y="0"/>
                  <a:pt x="483" y="36"/>
                  <a:pt x="482" y="78"/>
                </a:cubicBezTo>
                <a:cubicBezTo>
                  <a:pt x="291" y="78"/>
                  <a:pt x="291" y="78"/>
                  <a:pt x="291" y="78"/>
                </a:cubicBezTo>
                <a:cubicBezTo>
                  <a:pt x="291" y="36"/>
                  <a:pt x="255" y="0"/>
                  <a:pt x="212" y="0"/>
                </a:cubicBezTo>
                <a:cubicBezTo>
                  <a:pt x="169" y="0"/>
                  <a:pt x="133" y="36"/>
                  <a:pt x="133" y="80"/>
                </a:cubicBezTo>
                <a:cubicBezTo>
                  <a:pt x="133" y="99"/>
                  <a:pt x="142" y="118"/>
                  <a:pt x="154" y="132"/>
                </a:cubicBezTo>
                <a:cubicBezTo>
                  <a:pt x="119" y="173"/>
                  <a:pt x="119" y="173"/>
                  <a:pt x="119" y="173"/>
                </a:cubicBezTo>
                <a:cubicBezTo>
                  <a:pt x="107" y="166"/>
                  <a:pt x="94" y="162"/>
                  <a:pt x="78" y="162"/>
                </a:cubicBezTo>
                <a:cubicBezTo>
                  <a:pt x="35" y="162"/>
                  <a:pt x="0" y="197"/>
                  <a:pt x="0" y="240"/>
                </a:cubicBezTo>
                <a:cubicBezTo>
                  <a:pt x="0" y="280"/>
                  <a:pt x="30" y="314"/>
                  <a:pt x="70" y="318"/>
                </a:cubicBezTo>
                <a:cubicBezTo>
                  <a:pt x="70" y="485"/>
                  <a:pt x="70" y="485"/>
                  <a:pt x="70" y="485"/>
                </a:cubicBezTo>
                <a:cubicBezTo>
                  <a:pt x="30" y="489"/>
                  <a:pt x="0" y="522"/>
                  <a:pt x="0" y="562"/>
                </a:cubicBezTo>
                <a:close/>
                <a:moveTo>
                  <a:pt x="156" y="251"/>
                </a:moveTo>
                <a:lnTo>
                  <a:pt x="156" y="251"/>
                </a:lnTo>
                <a:lnTo>
                  <a:pt x="156" y="252"/>
                </a:lnTo>
                <a:cubicBezTo>
                  <a:pt x="198" y="252"/>
                  <a:pt x="198" y="252"/>
                  <a:pt x="198" y="252"/>
                </a:cubicBezTo>
                <a:cubicBezTo>
                  <a:pt x="198" y="324"/>
                  <a:pt x="198" y="324"/>
                  <a:pt x="198" y="324"/>
                </a:cubicBezTo>
                <a:cubicBezTo>
                  <a:pt x="161" y="330"/>
                  <a:pt x="133" y="363"/>
                  <a:pt x="133" y="401"/>
                </a:cubicBezTo>
                <a:cubicBezTo>
                  <a:pt x="133" y="421"/>
                  <a:pt x="142" y="440"/>
                  <a:pt x="154" y="453"/>
                </a:cubicBezTo>
                <a:cubicBezTo>
                  <a:pt x="119" y="495"/>
                  <a:pt x="119" y="495"/>
                  <a:pt x="119" y="495"/>
                </a:cubicBezTo>
                <a:cubicBezTo>
                  <a:pt x="112" y="490"/>
                  <a:pt x="102" y="487"/>
                  <a:pt x="93" y="485"/>
                </a:cubicBezTo>
                <a:cubicBezTo>
                  <a:pt x="93" y="318"/>
                  <a:pt x="93" y="318"/>
                  <a:pt x="93" y="318"/>
                </a:cubicBezTo>
                <a:cubicBezTo>
                  <a:pt x="126" y="312"/>
                  <a:pt x="151" y="285"/>
                  <a:pt x="156" y="251"/>
                </a:cubicBezTo>
                <a:close/>
                <a:moveTo>
                  <a:pt x="198" y="157"/>
                </a:moveTo>
                <a:lnTo>
                  <a:pt x="198" y="157"/>
                </a:lnTo>
                <a:cubicBezTo>
                  <a:pt x="198" y="228"/>
                  <a:pt x="198" y="228"/>
                  <a:pt x="198" y="228"/>
                </a:cubicBezTo>
                <a:cubicBezTo>
                  <a:pt x="156" y="228"/>
                  <a:pt x="156" y="228"/>
                  <a:pt x="156" y="228"/>
                </a:cubicBezTo>
                <a:lnTo>
                  <a:pt x="156" y="228"/>
                </a:lnTo>
                <a:cubicBezTo>
                  <a:pt x="154" y="214"/>
                  <a:pt x="147" y="199"/>
                  <a:pt x="137" y="188"/>
                </a:cubicBezTo>
                <a:cubicBezTo>
                  <a:pt x="172" y="146"/>
                  <a:pt x="172" y="146"/>
                  <a:pt x="172" y="146"/>
                </a:cubicBezTo>
                <a:cubicBezTo>
                  <a:pt x="180" y="151"/>
                  <a:pt x="189" y="155"/>
                  <a:pt x="198" y="157"/>
                </a:cubicBezTo>
                <a:close/>
                <a:moveTo>
                  <a:pt x="349" y="252"/>
                </a:moveTo>
                <a:lnTo>
                  <a:pt x="349" y="252"/>
                </a:lnTo>
                <a:cubicBezTo>
                  <a:pt x="354" y="285"/>
                  <a:pt x="380" y="312"/>
                  <a:pt x="412" y="318"/>
                </a:cubicBezTo>
                <a:cubicBezTo>
                  <a:pt x="412" y="400"/>
                  <a:pt x="412" y="400"/>
                  <a:pt x="412" y="400"/>
                </a:cubicBezTo>
                <a:cubicBezTo>
                  <a:pt x="291" y="400"/>
                  <a:pt x="291" y="400"/>
                  <a:pt x="291" y="400"/>
                </a:cubicBezTo>
                <a:cubicBezTo>
                  <a:pt x="291" y="361"/>
                  <a:pt x="260" y="328"/>
                  <a:pt x="222" y="323"/>
                </a:cubicBezTo>
                <a:cubicBezTo>
                  <a:pt x="222" y="252"/>
                  <a:pt x="222" y="252"/>
                  <a:pt x="222" y="252"/>
                </a:cubicBezTo>
                <a:lnTo>
                  <a:pt x="349" y="252"/>
                </a:lnTo>
                <a:close/>
                <a:moveTo>
                  <a:pt x="521" y="146"/>
                </a:moveTo>
                <a:lnTo>
                  <a:pt x="521" y="146"/>
                </a:lnTo>
                <a:cubicBezTo>
                  <a:pt x="527" y="150"/>
                  <a:pt x="534" y="153"/>
                  <a:pt x="541" y="156"/>
                </a:cubicBezTo>
                <a:cubicBezTo>
                  <a:pt x="541" y="325"/>
                  <a:pt x="541" y="325"/>
                  <a:pt x="541" y="325"/>
                </a:cubicBezTo>
                <a:cubicBezTo>
                  <a:pt x="508" y="334"/>
                  <a:pt x="483" y="364"/>
                  <a:pt x="482" y="400"/>
                </a:cubicBezTo>
                <a:cubicBezTo>
                  <a:pt x="436" y="400"/>
                  <a:pt x="436" y="400"/>
                  <a:pt x="436" y="400"/>
                </a:cubicBezTo>
                <a:cubicBezTo>
                  <a:pt x="436" y="318"/>
                  <a:pt x="436" y="318"/>
                  <a:pt x="436" y="318"/>
                </a:cubicBezTo>
                <a:cubicBezTo>
                  <a:pt x="475" y="314"/>
                  <a:pt x="506" y="280"/>
                  <a:pt x="506" y="240"/>
                </a:cubicBezTo>
                <a:cubicBezTo>
                  <a:pt x="506" y="220"/>
                  <a:pt x="498" y="202"/>
                  <a:pt x="485" y="188"/>
                </a:cubicBezTo>
                <a:lnTo>
                  <a:pt x="521" y="146"/>
                </a:lnTo>
                <a:close/>
                <a:moveTo>
                  <a:pt x="436" y="485"/>
                </a:moveTo>
                <a:lnTo>
                  <a:pt x="436" y="485"/>
                </a:lnTo>
                <a:cubicBezTo>
                  <a:pt x="436" y="423"/>
                  <a:pt x="436" y="423"/>
                  <a:pt x="436" y="423"/>
                </a:cubicBezTo>
                <a:cubicBezTo>
                  <a:pt x="486" y="423"/>
                  <a:pt x="486" y="423"/>
                  <a:pt x="486" y="423"/>
                </a:cubicBezTo>
                <a:cubicBezTo>
                  <a:pt x="489" y="435"/>
                  <a:pt x="495" y="445"/>
                  <a:pt x="502" y="453"/>
                </a:cubicBezTo>
                <a:cubicBezTo>
                  <a:pt x="468" y="495"/>
                  <a:pt x="468" y="495"/>
                  <a:pt x="468" y="495"/>
                </a:cubicBezTo>
                <a:cubicBezTo>
                  <a:pt x="458" y="490"/>
                  <a:pt x="448" y="486"/>
                  <a:pt x="436" y="485"/>
                </a:cubicBezTo>
                <a:close/>
                <a:moveTo>
                  <a:pt x="482" y="240"/>
                </a:moveTo>
                <a:lnTo>
                  <a:pt x="482" y="240"/>
                </a:lnTo>
                <a:cubicBezTo>
                  <a:pt x="482" y="271"/>
                  <a:pt x="457" y="296"/>
                  <a:pt x="427" y="296"/>
                </a:cubicBezTo>
                <a:cubicBezTo>
                  <a:pt x="397" y="296"/>
                  <a:pt x="372" y="271"/>
                  <a:pt x="372" y="240"/>
                </a:cubicBezTo>
                <a:cubicBezTo>
                  <a:pt x="372" y="210"/>
                  <a:pt x="397" y="185"/>
                  <a:pt x="427" y="185"/>
                </a:cubicBezTo>
                <a:cubicBezTo>
                  <a:pt x="457" y="185"/>
                  <a:pt x="482" y="210"/>
                  <a:pt x="482" y="240"/>
                </a:cubicBezTo>
                <a:close/>
                <a:moveTo>
                  <a:pt x="157" y="401"/>
                </a:moveTo>
                <a:lnTo>
                  <a:pt x="157" y="401"/>
                </a:lnTo>
                <a:cubicBezTo>
                  <a:pt x="157" y="371"/>
                  <a:pt x="182" y="346"/>
                  <a:pt x="212" y="346"/>
                </a:cubicBezTo>
                <a:cubicBezTo>
                  <a:pt x="243" y="346"/>
                  <a:pt x="268" y="371"/>
                  <a:pt x="268" y="401"/>
                </a:cubicBezTo>
                <a:cubicBezTo>
                  <a:pt x="268" y="431"/>
                  <a:pt x="243" y="456"/>
                  <a:pt x="212" y="456"/>
                </a:cubicBezTo>
                <a:cubicBezTo>
                  <a:pt x="182" y="456"/>
                  <a:pt x="157" y="431"/>
                  <a:pt x="157" y="401"/>
                </a:cubicBezTo>
                <a:close/>
                <a:moveTo>
                  <a:pt x="78" y="618"/>
                </a:moveTo>
                <a:lnTo>
                  <a:pt x="78" y="618"/>
                </a:lnTo>
                <a:cubicBezTo>
                  <a:pt x="48" y="618"/>
                  <a:pt x="23" y="593"/>
                  <a:pt x="23" y="562"/>
                </a:cubicBezTo>
                <a:cubicBezTo>
                  <a:pt x="23" y="531"/>
                  <a:pt x="48" y="506"/>
                  <a:pt x="78" y="506"/>
                </a:cubicBezTo>
                <a:cubicBezTo>
                  <a:pt x="109" y="506"/>
                  <a:pt x="133" y="531"/>
                  <a:pt x="133" y="562"/>
                </a:cubicBezTo>
                <a:cubicBezTo>
                  <a:pt x="133" y="593"/>
                  <a:pt x="109" y="618"/>
                  <a:pt x="78" y="618"/>
                </a:cubicBezTo>
                <a:close/>
                <a:moveTo>
                  <a:pt x="349" y="550"/>
                </a:moveTo>
                <a:lnTo>
                  <a:pt x="349" y="550"/>
                </a:lnTo>
                <a:cubicBezTo>
                  <a:pt x="156" y="550"/>
                  <a:pt x="156" y="550"/>
                  <a:pt x="156" y="550"/>
                </a:cubicBezTo>
                <a:lnTo>
                  <a:pt x="156" y="550"/>
                </a:lnTo>
                <a:cubicBezTo>
                  <a:pt x="154" y="534"/>
                  <a:pt x="147" y="521"/>
                  <a:pt x="137" y="510"/>
                </a:cubicBezTo>
                <a:cubicBezTo>
                  <a:pt x="172" y="468"/>
                  <a:pt x="172" y="468"/>
                  <a:pt x="172" y="468"/>
                </a:cubicBezTo>
                <a:cubicBezTo>
                  <a:pt x="183" y="475"/>
                  <a:pt x="198" y="479"/>
                  <a:pt x="212" y="479"/>
                </a:cubicBezTo>
                <a:cubicBezTo>
                  <a:pt x="248" y="479"/>
                  <a:pt x="278" y="456"/>
                  <a:pt x="287" y="423"/>
                </a:cubicBezTo>
                <a:cubicBezTo>
                  <a:pt x="412" y="423"/>
                  <a:pt x="412" y="423"/>
                  <a:pt x="412" y="423"/>
                </a:cubicBezTo>
                <a:cubicBezTo>
                  <a:pt x="412" y="485"/>
                  <a:pt x="412" y="485"/>
                  <a:pt x="412" y="485"/>
                </a:cubicBezTo>
                <a:cubicBezTo>
                  <a:pt x="380" y="491"/>
                  <a:pt x="354" y="517"/>
                  <a:pt x="349" y="550"/>
                </a:cubicBezTo>
                <a:close/>
                <a:moveTo>
                  <a:pt x="427" y="618"/>
                </a:moveTo>
                <a:lnTo>
                  <a:pt x="427" y="618"/>
                </a:lnTo>
                <a:cubicBezTo>
                  <a:pt x="397" y="618"/>
                  <a:pt x="372" y="593"/>
                  <a:pt x="372" y="562"/>
                </a:cubicBezTo>
                <a:cubicBezTo>
                  <a:pt x="372" y="531"/>
                  <a:pt x="397" y="506"/>
                  <a:pt x="427" y="506"/>
                </a:cubicBezTo>
                <a:cubicBezTo>
                  <a:pt x="457" y="506"/>
                  <a:pt x="482" y="531"/>
                  <a:pt x="482" y="562"/>
                </a:cubicBezTo>
                <a:cubicBezTo>
                  <a:pt x="482" y="593"/>
                  <a:pt x="457" y="618"/>
                  <a:pt x="427" y="618"/>
                </a:cubicBezTo>
                <a:close/>
                <a:moveTo>
                  <a:pt x="616" y="401"/>
                </a:moveTo>
                <a:lnTo>
                  <a:pt x="616" y="401"/>
                </a:lnTo>
                <a:cubicBezTo>
                  <a:pt x="616" y="431"/>
                  <a:pt x="591" y="456"/>
                  <a:pt x="561" y="456"/>
                </a:cubicBezTo>
                <a:cubicBezTo>
                  <a:pt x="530" y="456"/>
                  <a:pt x="506" y="431"/>
                  <a:pt x="506" y="401"/>
                </a:cubicBezTo>
                <a:cubicBezTo>
                  <a:pt x="506" y="371"/>
                  <a:pt x="530" y="346"/>
                  <a:pt x="561" y="346"/>
                </a:cubicBezTo>
                <a:cubicBezTo>
                  <a:pt x="591" y="346"/>
                  <a:pt x="616" y="371"/>
                  <a:pt x="616" y="401"/>
                </a:cubicBezTo>
                <a:close/>
                <a:moveTo>
                  <a:pt x="561" y="24"/>
                </a:moveTo>
                <a:lnTo>
                  <a:pt x="561" y="24"/>
                </a:lnTo>
                <a:cubicBezTo>
                  <a:pt x="591" y="24"/>
                  <a:pt x="616" y="49"/>
                  <a:pt x="616" y="80"/>
                </a:cubicBezTo>
                <a:cubicBezTo>
                  <a:pt x="616" y="110"/>
                  <a:pt x="591" y="135"/>
                  <a:pt x="561" y="135"/>
                </a:cubicBezTo>
                <a:cubicBezTo>
                  <a:pt x="530" y="135"/>
                  <a:pt x="506" y="110"/>
                  <a:pt x="506" y="80"/>
                </a:cubicBezTo>
                <a:cubicBezTo>
                  <a:pt x="506" y="49"/>
                  <a:pt x="530" y="24"/>
                  <a:pt x="561" y="24"/>
                </a:cubicBezTo>
                <a:close/>
                <a:moveTo>
                  <a:pt x="287" y="101"/>
                </a:moveTo>
                <a:lnTo>
                  <a:pt x="287" y="101"/>
                </a:lnTo>
                <a:cubicBezTo>
                  <a:pt x="486" y="101"/>
                  <a:pt x="486" y="101"/>
                  <a:pt x="486" y="101"/>
                </a:cubicBezTo>
                <a:cubicBezTo>
                  <a:pt x="489" y="113"/>
                  <a:pt x="495" y="123"/>
                  <a:pt x="502" y="132"/>
                </a:cubicBezTo>
                <a:cubicBezTo>
                  <a:pt x="468" y="173"/>
                  <a:pt x="468" y="173"/>
                  <a:pt x="468" y="173"/>
                </a:cubicBezTo>
                <a:cubicBezTo>
                  <a:pt x="456" y="166"/>
                  <a:pt x="442" y="162"/>
                  <a:pt x="427" y="162"/>
                </a:cubicBezTo>
                <a:cubicBezTo>
                  <a:pt x="387" y="162"/>
                  <a:pt x="355" y="191"/>
                  <a:pt x="349" y="228"/>
                </a:cubicBezTo>
                <a:cubicBezTo>
                  <a:pt x="222" y="228"/>
                  <a:pt x="222" y="228"/>
                  <a:pt x="222" y="228"/>
                </a:cubicBezTo>
                <a:cubicBezTo>
                  <a:pt x="222" y="158"/>
                  <a:pt x="222" y="158"/>
                  <a:pt x="222" y="158"/>
                </a:cubicBezTo>
                <a:cubicBezTo>
                  <a:pt x="253" y="153"/>
                  <a:pt x="279" y="132"/>
                  <a:pt x="287" y="101"/>
                </a:cubicBezTo>
                <a:close/>
                <a:moveTo>
                  <a:pt x="212" y="24"/>
                </a:moveTo>
                <a:lnTo>
                  <a:pt x="212" y="24"/>
                </a:lnTo>
                <a:cubicBezTo>
                  <a:pt x="243" y="24"/>
                  <a:pt x="268" y="49"/>
                  <a:pt x="268" y="80"/>
                </a:cubicBezTo>
                <a:cubicBezTo>
                  <a:pt x="268" y="110"/>
                  <a:pt x="243" y="135"/>
                  <a:pt x="212" y="135"/>
                </a:cubicBezTo>
                <a:cubicBezTo>
                  <a:pt x="182" y="135"/>
                  <a:pt x="157" y="110"/>
                  <a:pt x="157" y="80"/>
                </a:cubicBezTo>
                <a:cubicBezTo>
                  <a:pt x="157" y="49"/>
                  <a:pt x="182" y="24"/>
                  <a:pt x="212" y="24"/>
                </a:cubicBezTo>
                <a:close/>
                <a:moveTo>
                  <a:pt x="23" y="240"/>
                </a:moveTo>
                <a:lnTo>
                  <a:pt x="23" y="240"/>
                </a:lnTo>
                <a:cubicBezTo>
                  <a:pt x="23" y="210"/>
                  <a:pt x="48" y="185"/>
                  <a:pt x="78" y="185"/>
                </a:cubicBezTo>
                <a:cubicBezTo>
                  <a:pt x="109" y="185"/>
                  <a:pt x="133" y="210"/>
                  <a:pt x="133" y="240"/>
                </a:cubicBezTo>
                <a:cubicBezTo>
                  <a:pt x="133" y="271"/>
                  <a:pt x="109" y="296"/>
                  <a:pt x="78" y="296"/>
                </a:cubicBezTo>
                <a:cubicBezTo>
                  <a:pt x="48" y="296"/>
                  <a:pt x="23" y="271"/>
                  <a:pt x="23" y="24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2" name="Group 371"/>
          <p:cNvGrpSpPr/>
          <p:nvPr/>
        </p:nvGrpSpPr>
        <p:grpSpPr>
          <a:xfrm>
            <a:off x="7475148" y="2870006"/>
            <a:ext cx="259375" cy="255670"/>
            <a:chOff x="7475148" y="2870006"/>
            <a:chExt cx="259375" cy="255670"/>
          </a:xfrm>
          <a:solidFill>
            <a:srgbClr val="02D35F"/>
          </a:solidFill>
        </p:grpSpPr>
        <p:sp>
          <p:nvSpPr>
            <p:cNvPr id="80" name="Freeform 78"/>
            <p:cNvSpPr>
              <a:spLocks noChangeArrowheads="1"/>
            </p:cNvSpPr>
            <p:nvPr/>
          </p:nvSpPr>
          <p:spPr bwMode="auto">
            <a:xfrm>
              <a:off x="7475148" y="2870006"/>
              <a:ext cx="259375" cy="255670"/>
            </a:xfrm>
            <a:custGeom>
              <a:avLst/>
              <a:gdLst>
                <a:gd name="T0" fmla="*/ 122 w 616"/>
                <a:gd name="T1" fmla="*/ 308 h 607"/>
                <a:gd name="T2" fmla="*/ 28 w 616"/>
                <a:gd name="T3" fmla="*/ 587 h 607"/>
                <a:gd name="T4" fmla="*/ 79 w 616"/>
                <a:gd name="T5" fmla="*/ 606 h 607"/>
                <a:gd name="T6" fmla="*/ 308 w 616"/>
                <a:gd name="T7" fmla="*/ 494 h 607"/>
                <a:gd name="T8" fmla="*/ 537 w 616"/>
                <a:gd name="T9" fmla="*/ 606 h 607"/>
                <a:gd name="T10" fmla="*/ 575 w 616"/>
                <a:gd name="T11" fmla="*/ 431 h 607"/>
                <a:gd name="T12" fmla="*/ 575 w 616"/>
                <a:gd name="T13" fmla="*/ 185 h 607"/>
                <a:gd name="T14" fmla="*/ 431 w 616"/>
                <a:gd name="T15" fmla="*/ 42 h 607"/>
                <a:gd name="T16" fmla="*/ 185 w 616"/>
                <a:gd name="T17" fmla="*/ 42 h 607"/>
                <a:gd name="T18" fmla="*/ 42 w 616"/>
                <a:gd name="T19" fmla="*/ 185 h 607"/>
                <a:gd name="T20" fmla="*/ 175 w 616"/>
                <a:gd name="T21" fmla="*/ 553 h 607"/>
                <a:gd name="T22" fmla="*/ 45 w 616"/>
                <a:gd name="T23" fmla="*/ 570 h 607"/>
                <a:gd name="T24" fmla="*/ 63 w 616"/>
                <a:gd name="T25" fmla="*/ 441 h 607"/>
                <a:gd name="T26" fmla="*/ 209 w 616"/>
                <a:gd name="T27" fmla="*/ 406 h 607"/>
                <a:gd name="T28" fmla="*/ 175 w 616"/>
                <a:gd name="T29" fmla="*/ 553 h 607"/>
                <a:gd name="T30" fmla="*/ 151 w 616"/>
                <a:gd name="T31" fmla="*/ 308 h 607"/>
                <a:gd name="T32" fmla="*/ 308 w 616"/>
                <a:gd name="T33" fmla="*/ 151 h 607"/>
                <a:gd name="T34" fmla="*/ 465 w 616"/>
                <a:gd name="T35" fmla="*/ 308 h 607"/>
                <a:gd name="T36" fmla="*/ 308 w 616"/>
                <a:gd name="T37" fmla="*/ 464 h 607"/>
                <a:gd name="T38" fmla="*/ 151 w 616"/>
                <a:gd name="T39" fmla="*/ 308 h 607"/>
                <a:gd name="T40" fmla="*/ 554 w 616"/>
                <a:gd name="T41" fmla="*/ 441 h 607"/>
                <a:gd name="T42" fmla="*/ 572 w 616"/>
                <a:gd name="T43" fmla="*/ 570 h 607"/>
                <a:gd name="T44" fmla="*/ 327 w 616"/>
                <a:gd name="T45" fmla="*/ 479 h 607"/>
                <a:gd name="T46" fmla="*/ 480 w 616"/>
                <a:gd name="T47" fmla="*/ 327 h 607"/>
                <a:gd name="T48" fmla="*/ 442 w 616"/>
                <a:gd name="T49" fmla="*/ 62 h 607"/>
                <a:gd name="T50" fmla="*/ 537 w 616"/>
                <a:gd name="T51" fmla="*/ 33 h 607"/>
                <a:gd name="T52" fmla="*/ 554 w 616"/>
                <a:gd name="T53" fmla="*/ 175 h 607"/>
                <a:gd name="T54" fmla="*/ 407 w 616"/>
                <a:gd name="T55" fmla="*/ 209 h 607"/>
                <a:gd name="T56" fmla="*/ 442 w 616"/>
                <a:gd name="T57" fmla="*/ 62 h 607"/>
                <a:gd name="T58" fmla="*/ 45 w 616"/>
                <a:gd name="T59" fmla="*/ 45 h 607"/>
                <a:gd name="T60" fmla="*/ 175 w 616"/>
                <a:gd name="T61" fmla="*/ 62 h 607"/>
                <a:gd name="T62" fmla="*/ 209 w 616"/>
                <a:gd name="T63" fmla="*/ 209 h 607"/>
                <a:gd name="T64" fmla="*/ 63 w 616"/>
                <a:gd name="T65" fmla="*/ 17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6" h="607">
                  <a:moveTo>
                    <a:pt x="122" y="308"/>
                  </a:moveTo>
                  <a:lnTo>
                    <a:pt x="122" y="308"/>
                  </a:lnTo>
                  <a:cubicBezTo>
                    <a:pt x="89" y="350"/>
                    <a:pt x="62" y="391"/>
                    <a:pt x="42" y="431"/>
                  </a:cubicBezTo>
                  <a:cubicBezTo>
                    <a:pt x="5" y="504"/>
                    <a:pt x="0" y="559"/>
                    <a:pt x="28" y="587"/>
                  </a:cubicBezTo>
                  <a:lnTo>
                    <a:pt x="28" y="587"/>
                  </a:lnTo>
                  <a:cubicBezTo>
                    <a:pt x="41" y="600"/>
                    <a:pt x="57" y="606"/>
                    <a:pt x="79" y="606"/>
                  </a:cubicBezTo>
                  <a:cubicBezTo>
                    <a:pt x="107" y="606"/>
                    <a:pt x="144" y="594"/>
                    <a:pt x="185" y="574"/>
                  </a:cubicBezTo>
                  <a:cubicBezTo>
                    <a:pt x="224" y="555"/>
                    <a:pt x="267" y="527"/>
                    <a:pt x="308" y="494"/>
                  </a:cubicBezTo>
                  <a:cubicBezTo>
                    <a:pt x="350" y="527"/>
                    <a:pt x="393" y="555"/>
                    <a:pt x="431" y="574"/>
                  </a:cubicBezTo>
                  <a:cubicBezTo>
                    <a:pt x="473" y="594"/>
                    <a:pt x="509" y="606"/>
                    <a:pt x="537" y="606"/>
                  </a:cubicBezTo>
                  <a:cubicBezTo>
                    <a:pt x="559" y="606"/>
                    <a:pt x="576" y="600"/>
                    <a:pt x="588" y="587"/>
                  </a:cubicBezTo>
                  <a:cubicBezTo>
                    <a:pt x="615" y="559"/>
                    <a:pt x="611" y="504"/>
                    <a:pt x="575" y="431"/>
                  </a:cubicBezTo>
                  <a:cubicBezTo>
                    <a:pt x="555" y="391"/>
                    <a:pt x="528" y="350"/>
                    <a:pt x="495" y="308"/>
                  </a:cubicBezTo>
                  <a:cubicBezTo>
                    <a:pt x="528" y="265"/>
                    <a:pt x="555" y="224"/>
                    <a:pt x="575" y="185"/>
                  </a:cubicBezTo>
                  <a:cubicBezTo>
                    <a:pt x="611" y="111"/>
                    <a:pt x="615" y="56"/>
                    <a:pt x="588" y="28"/>
                  </a:cubicBezTo>
                  <a:cubicBezTo>
                    <a:pt x="560" y="0"/>
                    <a:pt x="504" y="5"/>
                    <a:pt x="431" y="42"/>
                  </a:cubicBezTo>
                  <a:cubicBezTo>
                    <a:pt x="393" y="60"/>
                    <a:pt x="350" y="88"/>
                    <a:pt x="308" y="122"/>
                  </a:cubicBezTo>
                  <a:cubicBezTo>
                    <a:pt x="267" y="88"/>
                    <a:pt x="224" y="60"/>
                    <a:pt x="185" y="42"/>
                  </a:cubicBezTo>
                  <a:cubicBezTo>
                    <a:pt x="113" y="5"/>
                    <a:pt x="56" y="0"/>
                    <a:pt x="28" y="28"/>
                  </a:cubicBezTo>
                  <a:cubicBezTo>
                    <a:pt x="0" y="56"/>
                    <a:pt x="5" y="111"/>
                    <a:pt x="42" y="185"/>
                  </a:cubicBezTo>
                  <a:cubicBezTo>
                    <a:pt x="62" y="224"/>
                    <a:pt x="89" y="265"/>
                    <a:pt x="122" y="308"/>
                  </a:cubicBezTo>
                  <a:close/>
                  <a:moveTo>
                    <a:pt x="175" y="553"/>
                  </a:moveTo>
                  <a:lnTo>
                    <a:pt x="175" y="553"/>
                  </a:lnTo>
                  <a:cubicBezTo>
                    <a:pt x="113" y="584"/>
                    <a:pt x="66" y="591"/>
                    <a:pt x="45" y="570"/>
                  </a:cubicBezTo>
                  <a:lnTo>
                    <a:pt x="45" y="570"/>
                  </a:lnTo>
                  <a:cubicBezTo>
                    <a:pt x="25" y="551"/>
                    <a:pt x="31" y="504"/>
                    <a:pt x="63" y="441"/>
                  </a:cubicBezTo>
                  <a:cubicBezTo>
                    <a:pt x="81" y="405"/>
                    <a:pt x="106" y="365"/>
                    <a:pt x="136" y="327"/>
                  </a:cubicBezTo>
                  <a:cubicBezTo>
                    <a:pt x="159" y="353"/>
                    <a:pt x="183" y="380"/>
                    <a:pt x="209" y="406"/>
                  </a:cubicBezTo>
                  <a:cubicBezTo>
                    <a:pt x="235" y="433"/>
                    <a:pt x="262" y="457"/>
                    <a:pt x="290" y="479"/>
                  </a:cubicBezTo>
                  <a:cubicBezTo>
                    <a:pt x="250" y="510"/>
                    <a:pt x="211" y="535"/>
                    <a:pt x="175" y="553"/>
                  </a:cubicBezTo>
                  <a:close/>
                  <a:moveTo>
                    <a:pt x="151" y="308"/>
                  </a:moveTo>
                  <a:lnTo>
                    <a:pt x="151" y="308"/>
                  </a:lnTo>
                  <a:cubicBezTo>
                    <a:pt x="174" y="280"/>
                    <a:pt x="199" y="253"/>
                    <a:pt x="226" y="226"/>
                  </a:cubicBezTo>
                  <a:cubicBezTo>
                    <a:pt x="253" y="199"/>
                    <a:pt x="280" y="174"/>
                    <a:pt x="308" y="151"/>
                  </a:cubicBezTo>
                  <a:cubicBezTo>
                    <a:pt x="335" y="174"/>
                    <a:pt x="363" y="199"/>
                    <a:pt x="391" y="226"/>
                  </a:cubicBezTo>
                  <a:cubicBezTo>
                    <a:pt x="418" y="253"/>
                    <a:pt x="443" y="280"/>
                    <a:pt x="465" y="308"/>
                  </a:cubicBezTo>
                  <a:cubicBezTo>
                    <a:pt x="443" y="335"/>
                    <a:pt x="418" y="363"/>
                    <a:pt x="391" y="390"/>
                  </a:cubicBezTo>
                  <a:cubicBezTo>
                    <a:pt x="363" y="417"/>
                    <a:pt x="335" y="442"/>
                    <a:pt x="308" y="464"/>
                  </a:cubicBezTo>
                  <a:cubicBezTo>
                    <a:pt x="280" y="442"/>
                    <a:pt x="253" y="417"/>
                    <a:pt x="226" y="390"/>
                  </a:cubicBezTo>
                  <a:cubicBezTo>
                    <a:pt x="199" y="363"/>
                    <a:pt x="174" y="335"/>
                    <a:pt x="151" y="308"/>
                  </a:cubicBezTo>
                  <a:close/>
                  <a:moveTo>
                    <a:pt x="554" y="441"/>
                  </a:moveTo>
                  <a:lnTo>
                    <a:pt x="554" y="441"/>
                  </a:lnTo>
                  <a:cubicBezTo>
                    <a:pt x="585" y="504"/>
                    <a:pt x="591" y="551"/>
                    <a:pt x="572" y="570"/>
                  </a:cubicBezTo>
                  <a:lnTo>
                    <a:pt x="572" y="570"/>
                  </a:lnTo>
                  <a:cubicBezTo>
                    <a:pt x="551" y="591"/>
                    <a:pt x="504" y="584"/>
                    <a:pt x="442" y="553"/>
                  </a:cubicBezTo>
                  <a:cubicBezTo>
                    <a:pt x="405" y="535"/>
                    <a:pt x="367" y="510"/>
                    <a:pt x="327" y="479"/>
                  </a:cubicBezTo>
                  <a:cubicBezTo>
                    <a:pt x="354" y="457"/>
                    <a:pt x="381" y="433"/>
                    <a:pt x="407" y="406"/>
                  </a:cubicBezTo>
                  <a:cubicBezTo>
                    <a:pt x="433" y="380"/>
                    <a:pt x="457" y="353"/>
                    <a:pt x="480" y="327"/>
                  </a:cubicBezTo>
                  <a:cubicBezTo>
                    <a:pt x="510" y="365"/>
                    <a:pt x="535" y="405"/>
                    <a:pt x="554" y="441"/>
                  </a:cubicBezTo>
                  <a:close/>
                  <a:moveTo>
                    <a:pt x="442" y="62"/>
                  </a:moveTo>
                  <a:lnTo>
                    <a:pt x="442" y="62"/>
                  </a:lnTo>
                  <a:cubicBezTo>
                    <a:pt x="480" y="43"/>
                    <a:pt x="512" y="33"/>
                    <a:pt x="537" y="33"/>
                  </a:cubicBezTo>
                  <a:cubicBezTo>
                    <a:pt x="552" y="33"/>
                    <a:pt x="563" y="37"/>
                    <a:pt x="572" y="45"/>
                  </a:cubicBezTo>
                  <a:cubicBezTo>
                    <a:pt x="591" y="64"/>
                    <a:pt x="585" y="112"/>
                    <a:pt x="554" y="175"/>
                  </a:cubicBezTo>
                  <a:cubicBezTo>
                    <a:pt x="535" y="211"/>
                    <a:pt x="510" y="250"/>
                    <a:pt x="480" y="289"/>
                  </a:cubicBezTo>
                  <a:cubicBezTo>
                    <a:pt x="457" y="262"/>
                    <a:pt x="433" y="235"/>
                    <a:pt x="407" y="209"/>
                  </a:cubicBezTo>
                  <a:cubicBezTo>
                    <a:pt x="381" y="183"/>
                    <a:pt x="354" y="158"/>
                    <a:pt x="327" y="136"/>
                  </a:cubicBezTo>
                  <a:cubicBezTo>
                    <a:pt x="367" y="106"/>
                    <a:pt x="405" y="80"/>
                    <a:pt x="442" y="62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53" y="37"/>
                    <a:pt x="65" y="33"/>
                    <a:pt x="79" y="33"/>
                  </a:cubicBezTo>
                  <a:cubicBezTo>
                    <a:pt x="103" y="33"/>
                    <a:pt x="136" y="43"/>
                    <a:pt x="175" y="62"/>
                  </a:cubicBezTo>
                  <a:cubicBezTo>
                    <a:pt x="211" y="80"/>
                    <a:pt x="250" y="106"/>
                    <a:pt x="290" y="136"/>
                  </a:cubicBezTo>
                  <a:cubicBezTo>
                    <a:pt x="262" y="158"/>
                    <a:pt x="235" y="183"/>
                    <a:pt x="209" y="209"/>
                  </a:cubicBezTo>
                  <a:cubicBezTo>
                    <a:pt x="183" y="235"/>
                    <a:pt x="159" y="262"/>
                    <a:pt x="136" y="289"/>
                  </a:cubicBezTo>
                  <a:cubicBezTo>
                    <a:pt x="106" y="250"/>
                    <a:pt x="81" y="211"/>
                    <a:pt x="63" y="175"/>
                  </a:cubicBezTo>
                  <a:cubicBezTo>
                    <a:pt x="31" y="112"/>
                    <a:pt x="25" y="64"/>
                    <a:pt x="45" y="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 noChangeArrowheads="1"/>
            </p:cNvSpPr>
            <p:nvPr/>
          </p:nvSpPr>
          <p:spPr bwMode="auto">
            <a:xfrm>
              <a:off x="7588161" y="2981166"/>
              <a:ext cx="37054" cy="37054"/>
            </a:xfrm>
            <a:custGeom>
              <a:avLst/>
              <a:gdLst>
                <a:gd name="T0" fmla="*/ 43 w 88"/>
                <a:gd name="T1" fmla="*/ 88 h 89"/>
                <a:gd name="T2" fmla="*/ 43 w 88"/>
                <a:gd name="T3" fmla="*/ 88 h 89"/>
                <a:gd name="T4" fmla="*/ 87 w 88"/>
                <a:gd name="T5" fmla="*/ 44 h 89"/>
                <a:gd name="T6" fmla="*/ 43 w 88"/>
                <a:gd name="T7" fmla="*/ 0 h 89"/>
                <a:gd name="T8" fmla="*/ 0 w 88"/>
                <a:gd name="T9" fmla="*/ 44 h 89"/>
                <a:gd name="T10" fmla="*/ 43 w 88"/>
                <a:gd name="T11" fmla="*/ 88 h 89"/>
                <a:gd name="T12" fmla="*/ 43 w 88"/>
                <a:gd name="T13" fmla="*/ 23 h 89"/>
                <a:gd name="T14" fmla="*/ 43 w 88"/>
                <a:gd name="T15" fmla="*/ 23 h 89"/>
                <a:gd name="T16" fmla="*/ 63 w 88"/>
                <a:gd name="T17" fmla="*/ 44 h 89"/>
                <a:gd name="T18" fmla="*/ 43 w 88"/>
                <a:gd name="T19" fmla="*/ 64 h 89"/>
                <a:gd name="T20" fmla="*/ 22 w 88"/>
                <a:gd name="T21" fmla="*/ 44 h 89"/>
                <a:gd name="T22" fmla="*/ 43 w 88"/>
                <a:gd name="T23" fmla="*/ 2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89">
                  <a:moveTo>
                    <a:pt x="43" y="88"/>
                  </a:moveTo>
                  <a:lnTo>
                    <a:pt x="43" y="88"/>
                  </a:lnTo>
                  <a:cubicBezTo>
                    <a:pt x="67" y="88"/>
                    <a:pt x="87" y="68"/>
                    <a:pt x="87" y="44"/>
                  </a:cubicBezTo>
                  <a:cubicBezTo>
                    <a:pt x="87" y="20"/>
                    <a:pt x="67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8"/>
                    <a:pt x="43" y="88"/>
                  </a:cubicBezTo>
                  <a:close/>
                  <a:moveTo>
                    <a:pt x="43" y="23"/>
                  </a:moveTo>
                  <a:lnTo>
                    <a:pt x="43" y="23"/>
                  </a:lnTo>
                  <a:cubicBezTo>
                    <a:pt x="55" y="23"/>
                    <a:pt x="63" y="33"/>
                    <a:pt x="63" y="44"/>
                  </a:cubicBezTo>
                  <a:cubicBezTo>
                    <a:pt x="63" y="54"/>
                    <a:pt x="55" y="64"/>
                    <a:pt x="43" y="64"/>
                  </a:cubicBezTo>
                  <a:cubicBezTo>
                    <a:pt x="32" y="64"/>
                    <a:pt x="22" y="54"/>
                    <a:pt x="22" y="44"/>
                  </a:cubicBezTo>
                  <a:cubicBezTo>
                    <a:pt x="22" y="33"/>
                    <a:pt x="32" y="23"/>
                    <a:pt x="43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6656264" y="1906613"/>
            <a:ext cx="164888" cy="272343"/>
            <a:chOff x="6656264" y="1906613"/>
            <a:chExt cx="164888" cy="272343"/>
          </a:xfrm>
          <a:solidFill>
            <a:srgbClr val="02D35F"/>
          </a:solidFill>
        </p:grpSpPr>
        <p:sp>
          <p:nvSpPr>
            <p:cNvPr id="82" name="Freeform 80"/>
            <p:cNvSpPr>
              <a:spLocks noChangeArrowheads="1"/>
            </p:cNvSpPr>
            <p:nvPr/>
          </p:nvSpPr>
          <p:spPr bwMode="auto">
            <a:xfrm>
              <a:off x="6656264" y="1906613"/>
              <a:ext cx="164888" cy="272343"/>
            </a:xfrm>
            <a:custGeom>
              <a:avLst/>
              <a:gdLst>
                <a:gd name="T0" fmla="*/ 12 w 393"/>
                <a:gd name="T1" fmla="*/ 649 h 650"/>
                <a:gd name="T2" fmla="*/ 12 w 393"/>
                <a:gd name="T3" fmla="*/ 649 h 650"/>
                <a:gd name="T4" fmla="*/ 24 w 393"/>
                <a:gd name="T5" fmla="*/ 638 h 650"/>
                <a:gd name="T6" fmla="*/ 197 w 393"/>
                <a:gd name="T7" fmla="*/ 326 h 650"/>
                <a:gd name="T8" fmla="*/ 370 w 393"/>
                <a:gd name="T9" fmla="*/ 638 h 650"/>
                <a:gd name="T10" fmla="*/ 381 w 393"/>
                <a:gd name="T11" fmla="*/ 649 h 650"/>
                <a:gd name="T12" fmla="*/ 392 w 393"/>
                <a:gd name="T13" fmla="*/ 638 h 650"/>
                <a:gd name="T14" fmla="*/ 211 w 393"/>
                <a:gd name="T15" fmla="*/ 308 h 650"/>
                <a:gd name="T16" fmla="*/ 228 w 393"/>
                <a:gd name="T17" fmla="*/ 286 h 650"/>
                <a:gd name="T18" fmla="*/ 392 w 393"/>
                <a:gd name="T19" fmla="*/ 13 h 650"/>
                <a:gd name="T20" fmla="*/ 381 w 393"/>
                <a:gd name="T21" fmla="*/ 0 h 650"/>
                <a:gd name="T22" fmla="*/ 370 w 393"/>
                <a:gd name="T23" fmla="*/ 13 h 650"/>
                <a:gd name="T24" fmla="*/ 210 w 393"/>
                <a:gd name="T25" fmla="*/ 271 h 650"/>
                <a:gd name="T26" fmla="*/ 197 w 393"/>
                <a:gd name="T27" fmla="*/ 288 h 650"/>
                <a:gd name="T28" fmla="*/ 183 w 393"/>
                <a:gd name="T29" fmla="*/ 271 h 650"/>
                <a:gd name="T30" fmla="*/ 24 w 393"/>
                <a:gd name="T31" fmla="*/ 13 h 650"/>
                <a:gd name="T32" fmla="*/ 12 w 393"/>
                <a:gd name="T33" fmla="*/ 0 h 650"/>
                <a:gd name="T34" fmla="*/ 0 w 393"/>
                <a:gd name="T35" fmla="*/ 13 h 650"/>
                <a:gd name="T36" fmla="*/ 165 w 393"/>
                <a:gd name="T37" fmla="*/ 286 h 650"/>
                <a:gd name="T38" fmla="*/ 182 w 393"/>
                <a:gd name="T39" fmla="*/ 308 h 650"/>
                <a:gd name="T40" fmla="*/ 0 w 393"/>
                <a:gd name="T41" fmla="*/ 638 h 650"/>
                <a:gd name="T42" fmla="*/ 12 w 393"/>
                <a:gd name="T43" fmla="*/ 64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3" h="650">
                  <a:moveTo>
                    <a:pt x="12" y="649"/>
                  </a:moveTo>
                  <a:lnTo>
                    <a:pt x="12" y="649"/>
                  </a:lnTo>
                  <a:cubicBezTo>
                    <a:pt x="19" y="649"/>
                    <a:pt x="24" y="644"/>
                    <a:pt x="24" y="638"/>
                  </a:cubicBezTo>
                  <a:cubicBezTo>
                    <a:pt x="24" y="557"/>
                    <a:pt x="110" y="438"/>
                    <a:pt x="197" y="326"/>
                  </a:cubicBezTo>
                  <a:cubicBezTo>
                    <a:pt x="283" y="438"/>
                    <a:pt x="370" y="557"/>
                    <a:pt x="370" y="638"/>
                  </a:cubicBezTo>
                  <a:cubicBezTo>
                    <a:pt x="370" y="644"/>
                    <a:pt x="375" y="649"/>
                    <a:pt x="381" y="649"/>
                  </a:cubicBezTo>
                  <a:cubicBezTo>
                    <a:pt x="387" y="649"/>
                    <a:pt x="392" y="644"/>
                    <a:pt x="392" y="638"/>
                  </a:cubicBezTo>
                  <a:cubicBezTo>
                    <a:pt x="392" y="548"/>
                    <a:pt x="305" y="427"/>
                    <a:pt x="211" y="308"/>
                  </a:cubicBezTo>
                  <a:cubicBezTo>
                    <a:pt x="218" y="300"/>
                    <a:pt x="223" y="293"/>
                    <a:pt x="228" y="286"/>
                  </a:cubicBezTo>
                  <a:cubicBezTo>
                    <a:pt x="316" y="172"/>
                    <a:pt x="392" y="74"/>
                    <a:pt x="392" y="13"/>
                  </a:cubicBezTo>
                  <a:cubicBezTo>
                    <a:pt x="392" y="6"/>
                    <a:pt x="387" y="0"/>
                    <a:pt x="381" y="0"/>
                  </a:cubicBezTo>
                  <a:cubicBezTo>
                    <a:pt x="375" y="0"/>
                    <a:pt x="370" y="6"/>
                    <a:pt x="370" y="13"/>
                  </a:cubicBezTo>
                  <a:cubicBezTo>
                    <a:pt x="370" y="66"/>
                    <a:pt x="291" y="166"/>
                    <a:pt x="210" y="271"/>
                  </a:cubicBezTo>
                  <a:cubicBezTo>
                    <a:pt x="205" y="277"/>
                    <a:pt x="201" y="283"/>
                    <a:pt x="197" y="288"/>
                  </a:cubicBezTo>
                  <a:cubicBezTo>
                    <a:pt x="193" y="283"/>
                    <a:pt x="188" y="277"/>
                    <a:pt x="183" y="271"/>
                  </a:cubicBezTo>
                  <a:cubicBezTo>
                    <a:pt x="101" y="166"/>
                    <a:pt x="24" y="66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4"/>
                    <a:pt x="77" y="172"/>
                    <a:pt x="165" y="286"/>
                  </a:cubicBezTo>
                  <a:cubicBezTo>
                    <a:pt x="171" y="293"/>
                    <a:pt x="176" y="300"/>
                    <a:pt x="182" y="308"/>
                  </a:cubicBezTo>
                  <a:cubicBezTo>
                    <a:pt x="88" y="427"/>
                    <a:pt x="0" y="548"/>
                    <a:pt x="0" y="638"/>
                  </a:cubicBezTo>
                  <a:cubicBezTo>
                    <a:pt x="0" y="644"/>
                    <a:pt x="6" y="649"/>
                    <a:pt x="12" y="64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 noChangeArrowheads="1"/>
            </p:cNvSpPr>
            <p:nvPr/>
          </p:nvSpPr>
          <p:spPr bwMode="auto">
            <a:xfrm>
              <a:off x="6676643" y="1912170"/>
              <a:ext cx="125982" cy="11116"/>
            </a:xfrm>
            <a:custGeom>
              <a:avLst/>
              <a:gdLst>
                <a:gd name="T0" fmla="*/ 11 w 299"/>
                <a:gd name="T1" fmla="*/ 24 h 25"/>
                <a:gd name="T2" fmla="*/ 11 w 299"/>
                <a:gd name="T3" fmla="*/ 24 h 25"/>
                <a:gd name="T4" fmla="*/ 286 w 299"/>
                <a:gd name="T5" fmla="*/ 24 h 25"/>
                <a:gd name="T6" fmla="*/ 298 w 299"/>
                <a:gd name="T7" fmla="*/ 11 h 25"/>
                <a:gd name="T8" fmla="*/ 286 w 299"/>
                <a:gd name="T9" fmla="*/ 0 h 25"/>
                <a:gd name="T10" fmla="*/ 11 w 299"/>
                <a:gd name="T11" fmla="*/ 0 h 25"/>
                <a:gd name="T12" fmla="*/ 0 w 299"/>
                <a:gd name="T13" fmla="*/ 11 h 25"/>
                <a:gd name="T14" fmla="*/ 11 w 299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9" h="25">
                  <a:moveTo>
                    <a:pt x="11" y="24"/>
                  </a:moveTo>
                  <a:lnTo>
                    <a:pt x="11" y="24"/>
                  </a:lnTo>
                  <a:cubicBezTo>
                    <a:pt x="286" y="24"/>
                    <a:pt x="286" y="24"/>
                    <a:pt x="286" y="24"/>
                  </a:cubicBezTo>
                  <a:cubicBezTo>
                    <a:pt x="292" y="24"/>
                    <a:pt x="298" y="19"/>
                    <a:pt x="298" y="11"/>
                  </a:cubicBezTo>
                  <a:cubicBezTo>
                    <a:pt x="298" y="5"/>
                    <a:pt x="292" y="0"/>
                    <a:pt x="28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9"/>
                    <a:pt x="5" y="24"/>
                    <a:pt x="11" y="2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 noChangeArrowheads="1"/>
            </p:cNvSpPr>
            <p:nvPr/>
          </p:nvSpPr>
          <p:spPr bwMode="auto">
            <a:xfrm>
              <a:off x="6693317" y="1936255"/>
              <a:ext cx="92634" cy="9263"/>
            </a:xfrm>
            <a:custGeom>
              <a:avLst/>
              <a:gdLst>
                <a:gd name="T0" fmla="*/ 218 w 219"/>
                <a:gd name="T1" fmla="*/ 12 h 24"/>
                <a:gd name="T2" fmla="*/ 218 w 219"/>
                <a:gd name="T3" fmla="*/ 12 h 24"/>
                <a:gd name="T4" fmla="*/ 207 w 219"/>
                <a:gd name="T5" fmla="*/ 0 h 24"/>
                <a:gd name="T6" fmla="*/ 12 w 219"/>
                <a:gd name="T7" fmla="*/ 0 h 24"/>
                <a:gd name="T8" fmla="*/ 0 w 219"/>
                <a:gd name="T9" fmla="*/ 12 h 24"/>
                <a:gd name="T10" fmla="*/ 12 w 219"/>
                <a:gd name="T11" fmla="*/ 23 h 24"/>
                <a:gd name="T12" fmla="*/ 207 w 219"/>
                <a:gd name="T13" fmla="*/ 23 h 24"/>
                <a:gd name="T14" fmla="*/ 218 w 219"/>
                <a:gd name="T1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4">
                  <a:moveTo>
                    <a:pt x="218" y="12"/>
                  </a:moveTo>
                  <a:lnTo>
                    <a:pt x="218" y="12"/>
                  </a:lnTo>
                  <a:cubicBezTo>
                    <a:pt x="218" y="5"/>
                    <a:pt x="213" y="0"/>
                    <a:pt x="20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13" y="23"/>
                    <a:pt x="218" y="18"/>
                    <a:pt x="218" y="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 noChangeArrowheads="1"/>
            </p:cNvSpPr>
            <p:nvPr/>
          </p:nvSpPr>
          <p:spPr bwMode="auto">
            <a:xfrm>
              <a:off x="6706286" y="1960340"/>
              <a:ext cx="62991" cy="11116"/>
            </a:xfrm>
            <a:custGeom>
              <a:avLst/>
              <a:gdLst>
                <a:gd name="T0" fmla="*/ 150 w 151"/>
                <a:gd name="T1" fmla="*/ 13 h 25"/>
                <a:gd name="T2" fmla="*/ 150 w 151"/>
                <a:gd name="T3" fmla="*/ 13 h 25"/>
                <a:gd name="T4" fmla="*/ 137 w 151"/>
                <a:gd name="T5" fmla="*/ 0 h 25"/>
                <a:gd name="T6" fmla="*/ 11 w 151"/>
                <a:gd name="T7" fmla="*/ 0 h 25"/>
                <a:gd name="T8" fmla="*/ 0 w 151"/>
                <a:gd name="T9" fmla="*/ 13 h 25"/>
                <a:gd name="T10" fmla="*/ 11 w 151"/>
                <a:gd name="T11" fmla="*/ 24 h 25"/>
                <a:gd name="T12" fmla="*/ 137 w 151"/>
                <a:gd name="T13" fmla="*/ 24 h 25"/>
                <a:gd name="T14" fmla="*/ 150 w 151"/>
                <a:gd name="T15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5">
                  <a:moveTo>
                    <a:pt x="150" y="13"/>
                  </a:moveTo>
                  <a:lnTo>
                    <a:pt x="150" y="13"/>
                  </a:lnTo>
                  <a:cubicBezTo>
                    <a:pt x="150" y="6"/>
                    <a:pt x="144" y="0"/>
                    <a:pt x="13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44" y="24"/>
                    <a:pt x="150" y="19"/>
                    <a:pt x="150" y="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 noChangeArrowheads="1"/>
            </p:cNvSpPr>
            <p:nvPr/>
          </p:nvSpPr>
          <p:spPr bwMode="auto">
            <a:xfrm>
              <a:off x="6724812" y="1986277"/>
              <a:ext cx="27791" cy="9264"/>
            </a:xfrm>
            <a:custGeom>
              <a:avLst/>
              <a:gdLst>
                <a:gd name="T0" fmla="*/ 12 w 67"/>
                <a:gd name="T1" fmla="*/ 0 h 24"/>
                <a:gd name="T2" fmla="*/ 12 w 67"/>
                <a:gd name="T3" fmla="*/ 0 h 24"/>
                <a:gd name="T4" fmla="*/ 0 w 67"/>
                <a:gd name="T5" fmla="*/ 11 h 24"/>
                <a:gd name="T6" fmla="*/ 12 w 67"/>
                <a:gd name="T7" fmla="*/ 23 h 24"/>
                <a:gd name="T8" fmla="*/ 54 w 67"/>
                <a:gd name="T9" fmla="*/ 23 h 24"/>
                <a:gd name="T10" fmla="*/ 66 w 67"/>
                <a:gd name="T11" fmla="*/ 11 h 24"/>
                <a:gd name="T12" fmla="*/ 54 w 67"/>
                <a:gd name="T13" fmla="*/ 0 h 24"/>
                <a:gd name="T14" fmla="*/ 12 w 67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4">
                  <a:moveTo>
                    <a:pt x="12" y="0"/>
                  </a:moveTo>
                  <a:lnTo>
                    <a:pt x="12" y="0"/>
                  </a:ln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3"/>
                    <a:pt x="12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61" y="23"/>
                    <a:pt x="66" y="17"/>
                    <a:pt x="66" y="11"/>
                  </a:cubicBezTo>
                  <a:cubicBezTo>
                    <a:pt x="66" y="5"/>
                    <a:pt x="61" y="0"/>
                    <a:pt x="54" y="0"/>
                  </a:cubicBez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 noChangeArrowheads="1"/>
            </p:cNvSpPr>
            <p:nvPr/>
          </p:nvSpPr>
          <p:spPr bwMode="auto">
            <a:xfrm>
              <a:off x="6693317" y="2130786"/>
              <a:ext cx="92634" cy="9264"/>
            </a:xfrm>
            <a:custGeom>
              <a:avLst/>
              <a:gdLst>
                <a:gd name="T0" fmla="*/ 0 w 219"/>
                <a:gd name="T1" fmla="*/ 12 h 24"/>
                <a:gd name="T2" fmla="*/ 0 w 219"/>
                <a:gd name="T3" fmla="*/ 12 h 24"/>
                <a:gd name="T4" fmla="*/ 12 w 219"/>
                <a:gd name="T5" fmla="*/ 23 h 24"/>
                <a:gd name="T6" fmla="*/ 207 w 219"/>
                <a:gd name="T7" fmla="*/ 23 h 24"/>
                <a:gd name="T8" fmla="*/ 218 w 219"/>
                <a:gd name="T9" fmla="*/ 12 h 24"/>
                <a:gd name="T10" fmla="*/ 207 w 219"/>
                <a:gd name="T11" fmla="*/ 0 h 24"/>
                <a:gd name="T12" fmla="*/ 12 w 219"/>
                <a:gd name="T13" fmla="*/ 0 h 24"/>
                <a:gd name="T14" fmla="*/ 0 w 219"/>
                <a:gd name="T1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4">
                  <a:moveTo>
                    <a:pt x="0" y="12"/>
                  </a:moveTo>
                  <a:lnTo>
                    <a:pt x="0" y="12"/>
                  </a:lnTo>
                  <a:cubicBezTo>
                    <a:pt x="0" y="18"/>
                    <a:pt x="6" y="23"/>
                    <a:pt x="12" y="23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13" y="23"/>
                    <a:pt x="218" y="18"/>
                    <a:pt x="218" y="12"/>
                  </a:cubicBezTo>
                  <a:cubicBezTo>
                    <a:pt x="218" y="6"/>
                    <a:pt x="213" y="0"/>
                    <a:pt x="20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 noChangeArrowheads="1"/>
            </p:cNvSpPr>
            <p:nvPr/>
          </p:nvSpPr>
          <p:spPr bwMode="auto">
            <a:xfrm>
              <a:off x="6676643" y="2156724"/>
              <a:ext cx="125982" cy="11116"/>
            </a:xfrm>
            <a:custGeom>
              <a:avLst/>
              <a:gdLst>
                <a:gd name="T0" fmla="*/ 0 w 299"/>
                <a:gd name="T1" fmla="*/ 12 h 25"/>
                <a:gd name="T2" fmla="*/ 0 w 299"/>
                <a:gd name="T3" fmla="*/ 12 h 25"/>
                <a:gd name="T4" fmla="*/ 11 w 299"/>
                <a:gd name="T5" fmla="*/ 24 h 25"/>
                <a:gd name="T6" fmla="*/ 286 w 299"/>
                <a:gd name="T7" fmla="*/ 24 h 25"/>
                <a:gd name="T8" fmla="*/ 298 w 299"/>
                <a:gd name="T9" fmla="*/ 12 h 25"/>
                <a:gd name="T10" fmla="*/ 286 w 299"/>
                <a:gd name="T11" fmla="*/ 0 h 25"/>
                <a:gd name="T12" fmla="*/ 11 w 299"/>
                <a:gd name="T13" fmla="*/ 0 h 25"/>
                <a:gd name="T14" fmla="*/ 0 w 299"/>
                <a:gd name="T15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9" h="25">
                  <a:moveTo>
                    <a:pt x="0" y="12"/>
                  </a:moveTo>
                  <a:lnTo>
                    <a:pt x="0" y="12"/>
                  </a:lnTo>
                  <a:cubicBezTo>
                    <a:pt x="0" y="19"/>
                    <a:pt x="5" y="24"/>
                    <a:pt x="11" y="24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92" y="24"/>
                    <a:pt x="298" y="19"/>
                    <a:pt x="298" y="12"/>
                  </a:cubicBezTo>
                  <a:cubicBezTo>
                    <a:pt x="298" y="5"/>
                    <a:pt x="292" y="0"/>
                    <a:pt x="28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 noChangeArrowheads="1"/>
            </p:cNvSpPr>
            <p:nvPr/>
          </p:nvSpPr>
          <p:spPr bwMode="auto">
            <a:xfrm>
              <a:off x="6706286" y="2104849"/>
              <a:ext cx="62991" cy="9264"/>
            </a:xfrm>
            <a:custGeom>
              <a:avLst/>
              <a:gdLst>
                <a:gd name="T0" fmla="*/ 0 w 151"/>
                <a:gd name="T1" fmla="*/ 11 h 24"/>
                <a:gd name="T2" fmla="*/ 0 w 151"/>
                <a:gd name="T3" fmla="*/ 11 h 24"/>
                <a:gd name="T4" fmla="*/ 11 w 151"/>
                <a:gd name="T5" fmla="*/ 23 h 24"/>
                <a:gd name="T6" fmla="*/ 137 w 151"/>
                <a:gd name="T7" fmla="*/ 23 h 24"/>
                <a:gd name="T8" fmla="*/ 150 w 151"/>
                <a:gd name="T9" fmla="*/ 11 h 24"/>
                <a:gd name="T10" fmla="*/ 137 w 151"/>
                <a:gd name="T11" fmla="*/ 0 h 24"/>
                <a:gd name="T12" fmla="*/ 11 w 151"/>
                <a:gd name="T13" fmla="*/ 0 h 24"/>
                <a:gd name="T14" fmla="*/ 0 w 151"/>
                <a:gd name="T15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4">
                  <a:moveTo>
                    <a:pt x="0" y="11"/>
                  </a:moveTo>
                  <a:lnTo>
                    <a:pt x="0" y="11"/>
                  </a:lnTo>
                  <a:cubicBezTo>
                    <a:pt x="0" y="18"/>
                    <a:pt x="5" y="23"/>
                    <a:pt x="11" y="23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44" y="23"/>
                    <a:pt x="150" y="18"/>
                    <a:pt x="150" y="11"/>
                  </a:cubicBezTo>
                  <a:cubicBezTo>
                    <a:pt x="150" y="5"/>
                    <a:pt x="144" y="0"/>
                    <a:pt x="13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 noChangeArrowheads="1"/>
            </p:cNvSpPr>
            <p:nvPr/>
          </p:nvSpPr>
          <p:spPr bwMode="auto">
            <a:xfrm>
              <a:off x="6724812" y="2077059"/>
              <a:ext cx="27791" cy="9263"/>
            </a:xfrm>
            <a:custGeom>
              <a:avLst/>
              <a:gdLst>
                <a:gd name="T0" fmla="*/ 54 w 67"/>
                <a:gd name="T1" fmla="*/ 23 h 24"/>
                <a:gd name="T2" fmla="*/ 54 w 67"/>
                <a:gd name="T3" fmla="*/ 23 h 24"/>
                <a:gd name="T4" fmla="*/ 66 w 67"/>
                <a:gd name="T5" fmla="*/ 12 h 24"/>
                <a:gd name="T6" fmla="*/ 54 w 67"/>
                <a:gd name="T7" fmla="*/ 0 h 24"/>
                <a:gd name="T8" fmla="*/ 12 w 67"/>
                <a:gd name="T9" fmla="*/ 0 h 24"/>
                <a:gd name="T10" fmla="*/ 0 w 67"/>
                <a:gd name="T11" fmla="*/ 12 h 24"/>
                <a:gd name="T12" fmla="*/ 12 w 67"/>
                <a:gd name="T13" fmla="*/ 23 h 24"/>
                <a:gd name="T14" fmla="*/ 54 w 67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4">
                  <a:moveTo>
                    <a:pt x="54" y="23"/>
                  </a:moveTo>
                  <a:lnTo>
                    <a:pt x="54" y="23"/>
                  </a:lnTo>
                  <a:cubicBezTo>
                    <a:pt x="61" y="23"/>
                    <a:pt x="66" y="18"/>
                    <a:pt x="66" y="12"/>
                  </a:cubicBezTo>
                  <a:cubicBezTo>
                    <a:pt x="66" y="6"/>
                    <a:pt x="61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lnTo>
                    <a:pt x="54" y="2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Freeform 89"/>
          <p:cNvSpPr>
            <a:spLocks noChangeArrowheads="1"/>
          </p:cNvSpPr>
          <p:nvPr/>
        </p:nvSpPr>
        <p:spPr bwMode="auto">
          <a:xfrm>
            <a:off x="7482559" y="1925139"/>
            <a:ext cx="244554" cy="235290"/>
          </a:xfrm>
          <a:custGeom>
            <a:avLst/>
            <a:gdLst>
              <a:gd name="T0" fmla="*/ 116 w 584"/>
              <a:gd name="T1" fmla="*/ 278 h 561"/>
              <a:gd name="T2" fmla="*/ 402 w 584"/>
              <a:gd name="T3" fmla="*/ 375 h 561"/>
              <a:gd name="T4" fmla="*/ 460 w 584"/>
              <a:gd name="T5" fmla="*/ 560 h 561"/>
              <a:gd name="T6" fmla="*/ 471 w 584"/>
              <a:gd name="T7" fmla="*/ 548 h 561"/>
              <a:gd name="T8" fmla="*/ 441 w 584"/>
              <a:gd name="T9" fmla="*/ 378 h 561"/>
              <a:gd name="T10" fmla="*/ 494 w 584"/>
              <a:gd name="T11" fmla="*/ 549 h 561"/>
              <a:gd name="T12" fmla="*/ 507 w 584"/>
              <a:gd name="T13" fmla="*/ 560 h 561"/>
              <a:gd name="T14" fmla="*/ 476 w 584"/>
              <a:gd name="T15" fmla="*/ 375 h 561"/>
              <a:gd name="T16" fmla="*/ 583 w 584"/>
              <a:gd name="T17" fmla="*/ 222 h 561"/>
              <a:gd name="T18" fmla="*/ 542 w 584"/>
              <a:gd name="T19" fmla="*/ 89 h 561"/>
              <a:gd name="T20" fmla="*/ 429 w 584"/>
              <a:gd name="T21" fmla="*/ 17 h 561"/>
              <a:gd name="T22" fmla="*/ 0 w 584"/>
              <a:gd name="T23" fmla="*/ 198 h 561"/>
              <a:gd name="T24" fmla="*/ 74 w 584"/>
              <a:gd name="T25" fmla="*/ 91 h 561"/>
              <a:gd name="T26" fmla="*/ 126 w 584"/>
              <a:gd name="T27" fmla="*/ 131 h 561"/>
              <a:gd name="T28" fmla="*/ 183 w 584"/>
              <a:gd name="T29" fmla="*/ 114 h 561"/>
              <a:gd name="T30" fmla="*/ 263 w 584"/>
              <a:gd name="T31" fmla="*/ 69 h 561"/>
              <a:gd name="T32" fmla="*/ 274 w 584"/>
              <a:gd name="T33" fmla="*/ 48 h 561"/>
              <a:gd name="T34" fmla="*/ 166 w 584"/>
              <a:gd name="T35" fmla="*/ 97 h 561"/>
              <a:gd name="T36" fmla="*/ 91 w 584"/>
              <a:gd name="T37" fmla="*/ 77 h 561"/>
              <a:gd name="T38" fmla="*/ 383 w 584"/>
              <a:gd name="T39" fmla="*/ 30 h 561"/>
              <a:gd name="T40" fmla="*/ 327 w 584"/>
              <a:gd name="T41" fmla="*/ 63 h 561"/>
              <a:gd name="T42" fmla="*/ 342 w 584"/>
              <a:gd name="T43" fmla="*/ 70 h 561"/>
              <a:gd name="T44" fmla="*/ 522 w 584"/>
              <a:gd name="T45" fmla="*/ 100 h 561"/>
              <a:gd name="T46" fmla="*/ 408 w 584"/>
              <a:gd name="T47" fmla="*/ 141 h 561"/>
              <a:gd name="T48" fmla="*/ 350 w 584"/>
              <a:gd name="T49" fmla="*/ 105 h 561"/>
              <a:gd name="T50" fmla="*/ 386 w 584"/>
              <a:gd name="T51" fmla="*/ 149 h 561"/>
              <a:gd name="T52" fmla="*/ 539 w 584"/>
              <a:gd name="T53" fmla="*/ 127 h 561"/>
              <a:gd name="T54" fmla="*/ 518 w 584"/>
              <a:gd name="T55" fmla="*/ 329 h 561"/>
              <a:gd name="T56" fmla="*/ 325 w 584"/>
              <a:gd name="T57" fmla="*/ 217 h 561"/>
              <a:gd name="T58" fmla="*/ 304 w 584"/>
              <a:gd name="T59" fmla="*/ 227 h 561"/>
              <a:gd name="T60" fmla="*/ 497 w 584"/>
              <a:gd name="T61" fmla="*/ 344 h 561"/>
              <a:gd name="T62" fmla="*/ 234 w 584"/>
              <a:gd name="T63" fmla="*/ 272 h 561"/>
              <a:gd name="T64" fmla="*/ 276 w 584"/>
              <a:gd name="T65" fmla="*/ 214 h 561"/>
              <a:gd name="T66" fmla="*/ 213 w 584"/>
              <a:gd name="T67" fmla="*/ 260 h 561"/>
              <a:gd name="T68" fmla="*/ 117 w 584"/>
              <a:gd name="T69" fmla="*/ 254 h 561"/>
              <a:gd name="T70" fmla="*/ 133 w 584"/>
              <a:gd name="T71" fmla="*/ 192 h 561"/>
              <a:gd name="T72" fmla="*/ 206 w 584"/>
              <a:gd name="T73" fmla="*/ 206 h 561"/>
              <a:gd name="T74" fmla="*/ 129 w 584"/>
              <a:gd name="T75" fmla="*/ 169 h 561"/>
              <a:gd name="T76" fmla="*/ 23 w 584"/>
              <a:gd name="T77" fmla="*/ 198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4" h="561">
                <a:moveTo>
                  <a:pt x="116" y="278"/>
                </a:moveTo>
                <a:lnTo>
                  <a:pt x="116" y="278"/>
                </a:lnTo>
                <a:cubicBezTo>
                  <a:pt x="167" y="280"/>
                  <a:pt x="230" y="283"/>
                  <a:pt x="284" y="325"/>
                </a:cubicBezTo>
                <a:cubicBezTo>
                  <a:pt x="315" y="348"/>
                  <a:pt x="358" y="367"/>
                  <a:pt x="402" y="375"/>
                </a:cubicBezTo>
                <a:cubicBezTo>
                  <a:pt x="413" y="394"/>
                  <a:pt x="444" y="455"/>
                  <a:pt x="447" y="549"/>
                </a:cubicBezTo>
                <a:cubicBezTo>
                  <a:pt x="448" y="555"/>
                  <a:pt x="454" y="560"/>
                  <a:pt x="460" y="560"/>
                </a:cubicBezTo>
                <a:lnTo>
                  <a:pt x="460" y="560"/>
                </a:lnTo>
                <a:cubicBezTo>
                  <a:pt x="466" y="560"/>
                  <a:pt x="471" y="554"/>
                  <a:pt x="471" y="548"/>
                </a:cubicBezTo>
                <a:cubicBezTo>
                  <a:pt x="467" y="467"/>
                  <a:pt x="444" y="407"/>
                  <a:pt x="430" y="378"/>
                </a:cubicBezTo>
                <a:cubicBezTo>
                  <a:pt x="434" y="378"/>
                  <a:pt x="437" y="378"/>
                  <a:pt x="441" y="378"/>
                </a:cubicBezTo>
                <a:cubicBezTo>
                  <a:pt x="444" y="378"/>
                  <a:pt x="447" y="378"/>
                  <a:pt x="451" y="378"/>
                </a:cubicBezTo>
                <a:cubicBezTo>
                  <a:pt x="462" y="400"/>
                  <a:pt x="491" y="460"/>
                  <a:pt x="494" y="549"/>
                </a:cubicBezTo>
                <a:cubicBezTo>
                  <a:pt x="494" y="555"/>
                  <a:pt x="499" y="560"/>
                  <a:pt x="506" y="560"/>
                </a:cubicBezTo>
                <a:cubicBezTo>
                  <a:pt x="507" y="560"/>
                  <a:pt x="507" y="560"/>
                  <a:pt x="507" y="560"/>
                </a:cubicBezTo>
                <a:cubicBezTo>
                  <a:pt x="513" y="560"/>
                  <a:pt x="518" y="554"/>
                  <a:pt x="518" y="548"/>
                </a:cubicBezTo>
                <a:cubicBezTo>
                  <a:pt x="514" y="464"/>
                  <a:pt x="490" y="404"/>
                  <a:pt x="476" y="375"/>
                </a:cubicBezTo>
                <a:cubicBezTo>
                  <a:pt x="488" y="373"/>
                  <a:pt x="499" y="369"/>
                  <a:pt x="511" y="363"/>
                </a:cubicBezTo>
                <a:cubicBezTo>
                  <a:pt x="544" y="347"/>
                  <a:pt x="583" y="308"/>
                  <a:pt x="583" y="222"/>
                </a:cubicBezTo>
                <a:cubicBezTo>
                  <a:pt x="583" y="168"/>
                  <a:pt x="569" y="123"/>
                  <a:pt x="543" y="89"/>
                </a:cubicBezTo>
                <a:cubicBezTo>
                  <a:pt x="543" y="89"/>
                  <a:pt x="543" y="89"/>
                  <a:pt x="542" y="89"/>
                </a:cubicBezTo>
                <a:cubicBezTo>
                  <a:pt x="517" y="55"/>
                  <a:pt x="480" y="32"/>
                  <a:pt x="431" y="18"/>
                </a:cubicBezTo>
                <a:cubicBezTo>
                  <a:pt x="430" y="17"/>
                  <a:pt x="430" y="17"/>
                  <a:pt x="429" y="17"/>
                </a:cubicBezTo>
                <a:cubicBezTo>
                  <a:pt x="390" y="6"/>
                  <a:pt x="344" y="0"/>
                  <a:pt x="291" y="0"/>
                </a:cubicBezTo>
                <a:cubicBezTo>
                  <a:pt x="119" y="0"/>
                  <a:pt x="0" y="81"/>
                  <a:pt x="0" y="198"/>
                </a:cubicBezTo>
                <a:cubicBezTo>
                  <a:pt x="0" y="272"/>
                  <a:pt x="56" y="275"/>
                  <a:pt x="116" y="278"/>
                </a:cubicBezTo>
                <a:close/>
                <a:moveTo>
                  <a:pt x="74" y="91"/>
                </a:moveTo>
                <a:lnTo>
                  <a:pt x="74" y="91"/>
                </a:lnTo>
                <a:cubicBezTo>
                  <a:pt x="86" y="114"/>
                  <a:pt x="104" y="127"/>
                  <a:pt x="126" y="131"/>
                </a:cubicBezTo>
                <a:cubicBezTo>
                  <a:pt x="130" y="131"/>
                  <a:pt x="133" y="132"/>
                  <a:pt x="137" y="132"/>
                </a:cubicBezTo>
                <a:cubicBezTo>
                  <a:pt x="154" y="132"/>
                  <a:pt x="170" y="125"/>
                  <a:pt x="183" y="114"/>
                </a:cubicBezTo>
                <a:cubicBezTo>
                  <a:pt x="187" y="108"/>
                  <a:pt x="192" y="103"/>
                  <a:pt x="198" y="97"/>
                </a:cubicBezTo>
                <a:cubicBezTo>
                  <a:pt x="219" y="70"/>
                  <a:pt x="235" y="55"/>
                  <a:pt x="263" y="69"/>
                </a:cubicBezTo>
                <a:cubicBezTo>
                  <a:pt x="268" y="72"/>
                  <a:pt x="276" y="70"/>
                  <a:pt x="279" y="64"/>
                </a:cubicBezTo>
                <a:cubicBezTo>
                  <a:pt x="281" y="57"/>
                  <a:pt x="279" y="51"/>
                  <a:pt x="274" y="48"/>
                </a:cubicBezTo>
                <a:cubicBezTo>
                  <a:pt x="228" y="25"/>
                  <a:pt x="199" y="59"/>
                  <a:pt x="179" y="82"/>
                </a:cubicBezTo>
                <a:cubicBezTo>
                  <a:pt x="175" y="88"/>
                  <a:pt x="170" y="93"/>
                  <a:pt x="166" y="97"/>
                </a:cubicBezTo>
                <a:cubicBezTo>
                  <a:pt x="157" y="106"/>
                  <a:pt x="143" y="110"/>
                  <a:pt x="130" y="108"/>
                </a:cubicBezTo>
                <a:cubicBezTo>
                  <a:pt x="114" y="105"/>
                  <a:pt x="101" y="95"/>
                  <a:pt x="91" y="77"/>
                </a:cubicBezTo>
                <a:cubicBezTo>
                  <a:pt x="139" y="43"/>
                  <a:pt x="209" y="23"/>
                  <a:pt x="291" y="23"/>
                </a:cubicBezTo>
                <a:cubicBezTo>
                  <a:pt x="325" y="23"/>
                  <a:pt x="356" y="26"/>
                  <a:pt x="383" y="30"/>
                </a:cubicBezTo>
                <a:cubicBezTo>
                  <a:pt x="334" y="47"/>
                  <a:pt x="334" y="47"/>
                  <a:pt x="334" y="47"/>
                </a:cubicBezTo>
                <a:cubicBezTo>
                  <a:pt x="328" y="49"/>
                  <a:pt x="325" y="56"/>
                  <a:pt x="327" y="63"/>
                </a:cubicBezTo>
                <a:cubicBezTo>
                  <a:pt x="329" y="67"/>
                  <a:pt x="333" y="70"/>
                  <a:pt x="338" y="70"/>
                </a:cubicBezTo>
                <a:cubicBezTo>
                  <a:pt x="339" y="70"/>
                  <a:pt x="340" y="70"/>
                  <a:pt x="342" y="70"/>
                </a:cubicBezTo>
                <a:cubicBezTo>
                  <a:pt x="425" y="40"/>
                  <a:pt x="425" y="40"/>
                  <a:pt x="425" y="40"/>
                </a:cubicBezTo>
                <a:cubicBezTo>
                  <a:pt x="467" y="53"/>
                  <a:pt x="501" y="73"/>
                  <a:pt x="522" y="100"/>
                </a:cubicBezTo>
                <a:cubicBezTo>
                  <a:pt x="519" y="141"/>
                  <a:pt x="470" y="187"/>
                  <a:pt x="455" y="187"/>
                </a:cubicBezTo>
                <a:cubicBezTo>
                  <a:pt x="427" y="187"/>
                  <a:pt x="418" y="170"/>
                  <a:pt x="408" y="141"/>
                </a:cubicBezTo>
                <a:cubicBezTo>
                  <a:pt x="400" y="120"/>
                  <a:pt x="390" y="94"/>
                  <a:pt x="361" y="94"/>
                </a:cubicBezTo>
                <a:cubicBezTo>
                  <a:pt x="355" y="94"/>
                  <a:pt x="350" y="99"/>
                  <a:pt x="350" y="105"/>
                </a:cubicBezTo>
                <a:cubicBezTo>
                  <a:pt x="350" y="112"/>
                  <a:pt x="355" y="117"/>
                  <a:pt x="361" y="117"/>
                </a:cubicBezTo>
                <a:cubicBezTo>
                  <a:pt x="372" y="117"/>
                  <a:pt x="378" y="126"/>
                  <a:pt x="386" y="149"/>
                </a:cubicBezTo>
                <a:cubicBezTo>
                  <a:pt x="395" y="175"/>
                  <a:pt x="408" y="210"/>
                  <a:pt x="455" y="210"/>
                </a:cubicBezTo>
                <a:cubicBezTo>
                  <a:pt x="480" y="210"/>
                  <a:pt x="523" y="170"/>
                  <a:pt x="539" y="127"/>
                </a:cubicBezTo>
                <a:cubicBezTo>
                  <a:pt x="553" y="154"/>
                  <a:pt x="560" y="185"/>
                  <a:pt x="560" y="222"/>
                </a:cubicBezTo>
                <a:cubicBezTo>
                  <a:pt x="560" y="272"/>
                  <a:pt x="545" y="307"/>
                  <a:pt x="518" y="329"/>
                </a:cubicBezTo>
                <a:cubicBezTo>
                  <a:pt x="510" y="286"/>
                  <a:pt x="476" y="257"/>
                  <a:pt x="431" y="257"/>
                </a:cubicBezTo>
                <a:cubicBezTo>
                  <a:pt x="410" y="257"/>
                  <a:pt x="345" y="257"/>
                  <a:pt x="325" y="217"/>
                </a:cubicBezTo>
                <a:cubicBezTo>
                  <a:pt x="323" y="210"/>
                  <a:pt x="315" y="208"/>
                  <a:pt x="309" y="211"/>
                </a:cubicBezTo>
                <a:cubicBezTo>
                  <a:pt x="304" y="215"/>
                  <a:pt x="302" y="221"/>
                  <a:pt x="304" y="227"/>
                </a:cubicBezTo>
                <a:cubicBezTo>
                  <a:pt x="331" y="280"/>
                  <a:pt x="407" y="280"/>
                  <a:pt x="431" y="280"/>
                </a:cubicBezTo>
                <a:cubicBezTo>
                  <a:pt x="468" y="280"/>
                  <a:pt x="494" y="306"/>
                  <a:pt x="497" y="344"/>
                </a:cubicBezTo>
                <a:cubicBezTo>
                  <a:pt x="437" y="371"/>
                  <a:pt x="351" y="345"/>
                  <a:pt x="299" y="306"/>
                </a:cubicBezTo>
                <a:cubicBezTo>
                  <a:pt x="278" y="291"/>
                  <a:pt x="256" y="279"/>
                  <a:pt x="234" y="272"/>
                </a:cubicBezTo>
                <a:cubicBezTo>
                  <a:pt x="276" y="230"/>
                  <a:pt x="276" y="230"/>
                  <a:pt x="276" y="230"/>
                </a:cubicBezTo>
                <a:cubicBezTo>
                  <a:pt x="281" y="225"/>
                  <a:pt x="281" y="218"/>
                  <a:pt x="276" y="214"/>
                </a:cubicBezTo>
                <a:cubicBezTo>
                  <a:pt x="271" y="209"/>
                  <a:pt x="264" y="209"/>
                  <a:pt x="260" y="214"/>
                </a:cubicBezTo>
                <a:cubicBezTo>
                  <a:pt x="213" y="260"/>
                  <a:pt x="213" y="260"/>
                  <a:pt x="213" y="260"/>
                </a:cubicBezTo>
                <a:cubicBezTo>
                  <a:pt x="211" y="261"/>
                  <a:pt x="211" y="264"/>
                  <a:pt x="211" y="266"/>
                </a:cubicBezTo>
                <a:cubicBezTo>
                  <a:pt x="178" y="257"/>
                  <a:pt x="145" y="256"/>
                  <a:pt x="117" y="254"/>
                </a:cubicBezTo>
                <a:cubicBezTo>
                  <a:pt x="86" y="253"/>
                  <a:pt x="64" y="251"/>
                  <a:pt x="49" y="245"/>
                </a:cubicBezTo>
                <a:cubicBezTo>
                  <a:pt x="64" y="220"/>
                  <a:pt x="101" y="197"/>
                  <a:pt x="133" y="192"/>
                </a:cubicBezTo>
                <a:cubicBezTo>
                  <a:pt x="150" y="190"/>
                  <a:pt x="173" y="190"/>
                  <a:pt x="189" y="206"/>
                </a:cubicBezTo>
                <a:cubicBezTo>
                  <a:pt x="194" y="211"/>
                  <a:pt x="202" y="211"/>
                  <a:pt x="206" y="206"/>
                </a:cubicBezTo>
                <a:cubicBezTo>
                  <a:pt x="211" y="202"/>
                  <a:pt x="211" y="195"/>
                  <a:pt x="206" y="191"/>
                </a:cubicBezTo>
                <a:cubicBezTo>
                  <a:pt x="187" y="171"/>
                  <a:pt x="161" y="164"/>
                  <a:pt x="129" y="169"/>
                </a:cubicBezTo>
                <a:cubicBezTo>
                  <a:pt x="90" y="175"/>
                  <a:pt x="50" y="200"/>
                  <a:pt x="30" y="230"/>
                </a:cubicBezTo>
                <a:cubicBezTo>
                  <a:pt x="26" y="222"/>
                  <a:pt x="23" y="213"/>
                  <a:pt x="23" y="198"/>
                </a:cubicBezTo>
                <a:cubicBezTo>
                  <a:pt x="23" y="156"/>
                  <a:pt x="41" y="120"/>
                  <a:pt x="74" y="9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4" name="Group 373"/>
          <p:cNvGrpSpPr/>
          <p:nvPr/>
        </p:nvGrpSpPr>
        <p:grpSpPr>
          <a:xfrm>
            <a:off x="3147290" y="2875563"/>
            <a:ext cx="250111" cy="248259"/>
            <a:chOff x="3147290" y="2875563"/>
            <a:chExt cx="250111" cy="248259"/>
          </a:xfrm>
          <a:solidFill>
            <a:srgbClr val="02D35F"/>
          </a:solidFill>
        </p:grpSpPr>
        <p:sp>
          <p:nvSpPr>
            <p:cNvPr id="92" name="Freeform 90"/>
            <p:cNvSpPr>
              <a:spLocks noChangeArrowheads="1"/>
            </p:cNvSpPr>
            <p:nvPr/>
          </p:nvSpPr>
          <p:spPr bwMode="auto">
            <a:xfrm>
              <a:off x="3147290" y="2875563"/>
              <a:ext cx="250111" cy="248259"/>
            </a:xfrm>
            <a:custGeom>
              <a:avLst/>
              <a:gdLst>
                <a:gd name="T0" fmla="*/ 206 w 595"/>
                <a:gd name="T1" fmla="*/ 578 h 591"/>
                <a:gd name="T2" fmla="*/ 206 w 595"/>
                <a:gd name="T3" fmla="*/ 578 h 591"/>
                <a:gd name="T4" fmla="*/ 235 w 595"/>
                <a:gd name="T5" fmla="*/ 590 h 591"/>
                <a:gd name="T6" fmla="*/ 269 w 595"/>
                <a:gd name="T7" fmla="*/ 576 h 591"/>
                <a:gd name="T8" fmla="*/ 580 w 595"/>
                <a:gd name="T9" fmla="*/ 266 h 591"/>
                <a:gd name="T10" fmla="*/ 593 w 595"/>
                <a:gd name="T11" fmla="*/ 234 h 591"/>
                <a:gd name="T12" fmla="*/ 582 w 595"/>
                <a:gd name="T13" fmla="*/ 202 h 591"/>
                <a:gd name="T14" fmla="*/ 392 w 595"/>
                <a:gd name="T15" fmla="*/ 13 h 591"/>
                <a:gd name="T16" fmla="*/ 361 w 595"/>
                <a:gd name="T17" fmla="*/ 1 h 591"/>
                <a:gd name="T18" fmla="*/ 329 w 595"/>
                <a:gd name="T19" fmla="*/ 15 h 591"/>
                <a:gd name="T20" fmla="*/ 19 w 595"/>
                <a:gd name="T21" fmla="*/ 326 h 591"/>
                <a:gd name="T22" fmla="*/ 17 w 595"/>
                <a:gd name="T23" fmla="*/ 389 h 591"/>
                <a:gd name="T24" fmla="*/ 206 w 595"/>
                <a:gd name="T25" fmla="*/ 578 h 591"/>
                <a:gd name="T26" fmla="*/ 35 w 595"/>
                <a:gd name="T27" fmla="*/ 343 h 591"/>
                <a:gd name="T28" fmla="*/ 35 w 595"/>
                <a:gd name="T29" fmla="*/ 343 h 591"/>
                <a:gd name="T30" fmla="*/ 346 w 595"/>
                <a:gd name="T31" fmla="*/ 32 h 591"/>
                <a:gd name="T32" fmla="*/ 362 w 595"/>
                <a:gd name="T33" fmla="*/ 24 h 591"/>
                <a:gd name="T34" fmla="*/ 362 w 595"/>
                <a:gd name="T35" fmla="*/ 24 h 591"/>
                <a:gd name="T36" fmla="*/ 376 w 595"/>
                <a:gd name="T37" fmla="*/ 30 h 591"/>
                <a:gd name="T38" fmla="*/ 565 w 595"/>
                <a:gd name="T39" fmla="*/ 219 h 591"/>
                <a:gd name="T40" fmla="*/ 571 w 595"/>
                <a:gd name="T41" fmla="*/ 233 h 591"/>
                <a:gd name="T42" fmla="*/ 563 w 595"/>
                <a:gd name="T43" fmla="*/ 249 h 591"/>
                <a:gd name="T44" fmla="*/ 252 w 595"/>
                <a:gd name="T45" fmla="*/ 559 h 591"/>
                <a:gd name="T46" fmla="*/ 222 w 595"/>
                <a:gd name="T47" fmla="*/ 562 h 591"/>
                <a:gd name="T48" fmla="*/ 33 w 595"/>
                <a:gd name="T49" fmla="*/ 372 h 591"/>
                <a:gd name="T50" fmla="*/ 28 w 595"/>
                <a:gd name="T51" fmla="*/ 359 h 591"/>
                <a:gd name="T52" fmla="*/ 35 w 595"/>
                <a:gd name="T53" fmla="*/ 343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591">
                  <a:moveTo>
                    <a:pt x="206" y="578"/>
                  </a:moveTo>
                  <a:lnTo>
                    <a:pt x="206" y="578"/>
                  </a:lnTo>
                  <a:cubicBezTo>
                    <a:pt x="213" y="587"/>
                    <a:pt x="225" y="590"/>
                    <a:pt x="235" y="590"/>
                  </a:cubicBezTo>
                  <a:cubicBezTo>
                    <a:pt x="247" y="590"/>
                    <a:pt x="259" y="585"/>
                    <a:pt x="269" y="576"/>
                  </a:cubicBezTo>
                  <a:cubicBezTo>
                    <a:pt x="580" y="266"/>
                    <a:pt x="580" y="266"/>
                    <a:pt x="580" y="266"/>
                  </a:cubicBezTo>
                  <a:cubicBezTo>
                    <a:pt x="588" y="256"/>
                    <a:pt x="593" y="246"/>
                    <a:pt x="593" y="234"/>
                  </a:cubicBezTo>
                  <a:cubicBezTo>
                    <a:pt x="594" y="222"/>
                    <a:pt x="590" y="211"/>
                    <a:pt x="582" y="202"/>
                  </a:cubicBezTo>
                  <a:cubicBezTo>
                    <a:pt x="392" y="13"/>
                    <a:pt x="392" y="13"/>
                    <a:pt x="392" y="13"/>
                  </a:cubicBezTo>
                  <a:cubicBezTo>
                    <a:pt x="384" y="5"/>
                    <a:pt x="373" y="0"/>
                    <a:pt x="361" y="1"/>
                  </a:cubicBezTo>
                  <a:cubicBezTo>
                    <a:pt x="349" y="1"/>
                    <a:pt x="338" y="7"/>
                    <a:pt x="329" y="1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" y="344"/>
                    <a:pt x="0" y="372"/>
                    <a:pt x="17" y="389"/>
                  </a:cubicBezTo>
                  <a:lnTo>
                    <a:pt x="206" y="578"/>
                  </a:lnTo>
                  <a:close/>
                  <a:moveTo>
                    <a:pt x="35" y="343"/>
                  </a:moveTo>
                  <a:lnTo>
                    <a:pt x="35" y="343"/>
                  </a:lnTo>
                  <a:cubicBezTo>
                    <a:pt x="346" y="32"/>
                    <a:pt x="346" y="32"/>
                    <a:pt x="346" y="32"/>
                  </a:cubicBezTo>
                  <a:cubicBezTo>
                    <a:pt x="350" y="27"/>
                    <a:pt x="356" y="24"/>
                    <a:pt x="362" y="24"/>
                  </a:cubicBezTo>
                  <a:lnTo>
                    <a:pt x="362" y="24"/>
                  </a:lnTo>
                  <a:cubicBezTo>
                    <a:pt x="367" y="24"/>
                    <a:pt x="373" y="26"/>
                    <a:pt x="376" y="30"/>
                  </a:cubicBezTo>
                  <a:cubicBezTo>
                    <a:pt x="565" y="219"/>
                    <a:pt x="565" y="219"/>
                    <a:pt x="565" y="219"/>
                  </a:cubicBezTo>
                  <a:cubicBezTo>
                    <a:pt x="568" y="222"/>
                    <a:pt x="571" y="227"/>
                    <a:pt x="571" y="233"/>
                  </a:cubicBezTo>
                  <a:cubicBezTo>
                    <a:pt x="569" y="239"/>
                    <a:pt x="567" y="244"/>
                    <a:pt x="563" y="249"/>
                  </a:cubicBezTo>
                  <a:cubicBezTo>
                    <a:pt x="252" y="559"/>
                    <a:pt x="252" y="559"/>
                    <a:pt x="252" y="559"/>
                  </a:cubicBezTo>
                  <a:cubicBezTo>
                    <a:pt x="244" y="569"/>
                    <a:pt x="230" y="570"/>
                    <a:pt x="222" y="56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29" y="369"/>
                    <a:pt x="28" y="364"/>
                    <a:pt x="28" y="359"/>
                  </a:cubicBezTo>
                  <a:cubicBezTo>
                    <a:pt x="28" y="352"/>
                    <a:pt x="31" y="347"/>
                    <a:pt x="35" y="3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 noChangeArrowheads="1"/>
            </p:cNvSpPr>
            <p:nvPr/>
          </p:nvSpPr>
          <p:spPr bwMode="auto">
            <a:xfrm>
              <a:off x="3223249" y="3040452"/>
              <a:ext cx="55580" cy="53727"/>
            </a:xfrm>
            <a:custGeom>
              <a:avLst/>
              <a:gdLst>
                <a:gd name="T0" fmla="*/ 63 w 132"/>
                <a:gd name="T1" fmla="*/ 0 h 126"/>
                <a:gd name="T2" fmla="*/ 63 w 132"/>
                <a:gd name="T3" fmla="*/ 0 h 126"/>
                <a:gd name="T4" fmla="*/ 63 w 132"/>
                <a:gd name="T5" fmla="*/ 0 h 126"/>
                <a:gd name="T6" fmla="*/ 19 w 132"/>
                <a:gd name="T7" fmla="*/ 19 h 126"/>
                <a:gd name="T8" fmla="*/ 0 w 132"/>
                <a:gd name="T9" fmla="*/ 62 h 126"/>
                <a:gd name="T10" fmla="*/ 18 w 132"/>
                <a:gd name="T11" fmla="*/ 107 h 126"/>
                <a:gd name="T12" fmla="*/ 63 w 132"/>
                <a:gd name="T13" fmla="*/ 125 h 126"/>
                <a:gd name="T14" fmla="*/ 63 w 132"/>
                <a:gd name="T15" fmla="*/ 125 h 126"/>
                <a:gd name="T16" fmla="*/ 106 w 132"/>
                <a:gd name="T17" fmla="*/ 107 h 126"/>
                <a:gd name="T18" fmla="*/ 106 w 132"/>
                <a:gd name="T19" fmla="*/ 19 h 126"/>
                <a:gd name="T20" fmla="*/ 63 w 132"/>
                <a:gd name="T21" fmla="*/ 0 h 126"/>
                <a:gd name="T22" fmla="*/ 91 w 132"/>
                <a:gd name="T23" fmla="*/ 91 h 126"/>
                <a:gd name="T24" fmla="*/ 91 w 132"/>
                <a:gd name="T25" fmla="*/ 91 h 126"/>
                <a:gd name="T26" fmla="*/ 63 w 132"/>
                <a:gd name="T27" fmla="*/ 102 h 126"/>
                <a:gd name="T28" fmla="*/ 63 w 132"/>
                <a:gd name="T29" fmla="*/ 102 h 126"/>
                <a:gd name="T30" fmla="*/ 34 w 132"/>
                <a:gd name="T31" fmla="*/ 91 h 126"/>
                <a:gd name="T32" fmla="*/ 23 w 132"/>
                <a:gd name="T33" fmla="*/ 62 h 126"/>
                <a:gd name="T34" fmla="*/ 34 w 132"/>
                <a:gd name="T35" fmla="*/ 35 h 126"/>
                <a:gd name="T36" fmla="*/ 63 w 132"/>
                <a:gd name="T37" fmla="*/ 24 h 126"/>
                <a:gd name="T38" fmla="*/ 63 w 132"/>
                <a:gd name="T39" fmla="*/ 24 h 126"/>
                <a:gd name="T40" fmla="*/ 91 w 132"/>
                <a:gd name="T41" fmla="*/ 35 h 126"/>
                <a:gd name="T42" fmla="*/ 91 w 132"/>
                <a:gd name="T43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26">
                  <a:moveTo>
                    <a:pt x="63" y="0"/>
                  </a:moveTo>
                  <a:lnTo>
                    <a:pt x="63" y="0"/>
                  </a:lnTo>
                  <a:lnTo>
                    <a:pt x="63" y="0"/>
                  </a:lnTo>
                  <a:cubicBezTo>
                    <a:pt x="46" y="0"/>
                    <a:pt x="30" y="7"/>
                    <a:pt x="19" y="19"/>
                  </a:cubicBezTo>
                  <a:cubicBezTo>
                    <a:pt x="6" y="30"/>
                    <a:pt x="0" y="46"/>
                    <a:pt x="0" y="62"/>
                  </a:cubicBezTo>
                  <a:cubicBezTo>
                    <a:pt x="0" y="79"/>
                    <a:pt x="6" y="96"/>
                    <a:pt x="18" y="107"/>
                  </a:cubicBezTo>
                  <a:cubicBezTo>
                    <a:pt x="30" y="119"/>
                    <a:pt x="46" y="125"/>
                    <a:pt x="63" y="125"/>
                  </a:cubicBezTo>
                  <a:lnTo>
                    <a:pt x="63" y="125"/>
                  </a:lnTo>
                  <a:cubicBezTo>
                    <a:pt x="79" y="125"/>
                    <a:pt x="95" y="119"/>
                    <a:pt x="106" y="107"/>
                  </a:cubicBezTo>
                  <a:cubicBezTo>
                    <a:pt x="131" y="82"/>
                    <a:pt x="131" y="43"/>
                    <a:pt x="106" y="19"/>
                  </a:cubicBezTo>
                  <a:cubicBezTo>
                    <a:pt x="95" y="7"/>
                    <a:pt x="79" y="0"/>
                    <a:pt x="63" y="0"/>
                  </a:cubicBezTo>
                  <a:close/>
                  <a:moveTo>
                    <a:pt x="91" y="91"/>
                  </a:moveTo>
                  <a:lnTo>
                    <a:pt x="91" y="91"/>
                  </a:lnTo>
                  <a:cubicBezTo>
                    <a:pt x="82" y="98"/>
                    <a:pt x="73" y="102"/>
                    <a:pt x="63" y="102"/>
                  </a:cubicBezTo>
                  <a:lnTo>
                    <a:pt x="63" y="102"/>
                  </a:lnTo>
                  <a:cubicBezTo>
                    <a:pt x="52" y="102"/>
                    <a:pt x="42" y="98"/>
                    <a:pt x="34" y="91"/>
                  </a:cubicBezTo>
                  <a:cubicBezTo>
                    <a:pt x="27" y="83"/>
                    <a:pt x="23" y="73"/>
                    <a:pt x="23" y="62"/>
                  </a:cubicBezTo>
                  <a:cubicBezTo>
                    <a:pt x="23" y="52"/>
                    <a:pt x="27" y="43"/>
                    <a:pt x="34" y="35"/>
                  </a:cubicBezTo>
                  <a:cubicBezTo>
                    <a:pt x="42" y="28"/>
                    <a:pt x="52" y="24"/>
                    <a:pt x="63" y="24"/>
                  </a:cubicBezTo>
                  <a:lnTo>
                    <a:pt x="63" y="24"/>
                  </a:lnTo>
                  <a:cubicBezTo>
                    <a:pt x="73" y="24"/>
                    <a:pt x="82" y="28"/>
                    <a:pt x="91" y="35"/>
                  </a:cubicBezTo>
                  <a:cubicBezTo>
                    <a:pt x="105" y="50"/>
                    <a:pt x="105" y="75"/>
                    <a:pt x="91" y="9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92"/>
            <p:cNvSpPr>
              <a:spLocks noChangeArrowheads="1"/>
            </p:cNvSpPr>
            <p:nvPr/>
          </p:nvSpPr>
          <p:spPr bwMode="auto">
            <a:xfrm>
              <a:off x="3267713" y="2994135"/>
              <a:ext cx="53728" cy="55580"/>
            </a:xfrm>
            <a:custGeom>
              <a:avLst/>
              <a:gdLst>
                <a:gd name="T0" fmla="*/ 19 w 126"/>
                <a:gd name="T1" fmla="*/ 24 h 133"/>
                <a:gd name="T2" fmla="*/ 19 w 126"/>
                <a:gd name="T3" fmla="*/ 24 h 133"/>
                <a:gd name="T4" fmla="*/ 0 w 126"/>
                <a:gd name="T5" fmla="*/ 69 h 133"/>
                <a:gd name="T6" fmla="*/ 19 w 126"/>
                <a:gd name="T7" fmla="*/ 113 h 133"/>
                <a:gd name="T8" fmla="*/ 63 w 126"/>
                <a:gd name="T9" fmla="*/ 132 h 133"/>
                <a:gd name="T10" fmla="*/ 63 w 126"/>
                <a:gd name="T11" fmla="*/ 132 h 133"/>
                <a:gd name="T12" fmla="*/ 108 w 126"/>
                <a:gd name="T13" fmla="*/ 113 h 133"/>
                <a:gd name="T14" fmla="*/ 125 w 126"/>
                <a:gd name="T15" fmla="*/ 69 h 133"/>
                <a:gd name="T16" fmla="*/ 108 w 126"/>
                <a:gd name="T17" fmla="*/ 24 h 133"/>
                <a:gd name="T18" fmla="*/ 19 w 126"/>
                <a:gd name="T19" fmla="*/ 24 h 133"/>
                <a:gd name="T20" fmla="*/ 91 w 126"/>
                <a:gd name="T21" fmla="*/ 96 h 133"/>
                <a:gd name="T22" fmla="*/ 91 w 126"/>
                <a:gd name="T23" fmla="*/ 96 h 133"/>
                <a:gd name="T24" fmla="*/ 91 w 126"/>
                <a:gd name="T25" fmla="*/ 96 h 133"/>
                <a:gd name="T26" fmla="*/ 63 w 126"/>
                <a:gd name="T27" fmla="*/ 108 h 133"/>
                <a:gd name="T28" fmla="*/ 36 w 126"/>
                <a:gd name="T29" fmla="*/ 96 h 133"/>
                <a:gd name="T30" fmla="*/ 24 w 126"/>
                <a:gd name="T31" fmla="*/ 69 h 133"/>
                <a:gd name="T32" fmla="*/ 36 w 126"/>
                <a:gd name="T33" fmla="*/ 41 h 133"/>
                <a:gd name="T34" fmla="*/ 63 w 126"/>
                <a:gd name="T35" fmla="*/ 30 h 133"/>
                <a:gd name="T36" fmla="*/ 91 w 126"/>
                <a:gd name="T37" fmla="*/ 41 h 133"/>
                <a:gd name="T38" fmla="*/ 102 w 126"/>
                <a:gd name="T39" fmla="*/ 69 h 133"/>
                <a:gd name="T40" fmla="*/ 91 w 126"/>
                <a:gd name="T41" fmla="*/ 9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6" h="133">
                  <a:moveTo>
                    <a:pt x="19" y="24"/>
                  </a:moveTo>
                  <a:lnTo>
                    <a:pt x="19" y="24"/>
                  </a:lnTo>
                  <a:cubicBezTo>
                    <a:pt x="8" y="37"/>
                    <a:pt x="0" y="53"/>
                    <a:pt x="0" y="69"/>
                  </a:cubicBezTo>
                  <a:cubicBezTo>
                    <a:pt x="0" y="86"/>
                    <a:pt x="8" y="101"/>
                    <a:pt x="19" y="113"/>
                  </a:cubicBezTo>
                  <a:cubicBezTo>
                    <a:pt x="31" y="125"/>
                    <a:pt x="46" y="132"/>
                    <a:pt x="63" y="132"/>
                  </a:cubicBezTo>
                  <a:lnTo>
                    <a:pt x="63" y="132"/>
                  </a:lnTo>
                  <a:cubicBezTo>
                    <a:pt x="80" y="132"/>
                    <a:pt x="96" y="125"/>
                    <a:pt x="108" y="113"/>
                  </a:cubicBezTo>
                  <a:cubicBezTo>
                    <a:pt x="119" y="101"/>
                    <a:pt x="125" y="86"/>
                    <a:pt x="125" y="69"/>
                  </a:cubicBezTo>
                  <a:cubicBezTo>
                    <a:pt x="125" y="53"/>
                    <a:pt x="119" y="37"/>
                    <a:pt x="108" y="24"/>
                  </a:cubicBezTo>
                  <a:cubicBezTo>
                    <a:pt x="83" y="0"/>
                    <a:pt x="43" y="0"/>
                    <a:pt x="19" y="24"/>
                  </a:cubicBezTo>
                  <a:close/>
                  <a:moveTo>
                    <a:pt x="91" y="96"/>
                  </a:moveTo>
                  <a:lnTo>
                    <a:pt x="91" y="96"/>
                  </a:lnTo>
                  <a:lnTo>
                    <a:pt x="91" y="96"/>
                  </a:lnTo>
                  <a:cubicBezTo>
                    <a:pt x="84" y="105"/>
                    <a:pt x="74" y="108"/>
                    <a:pt x="63" y="108"/>
                  </a:cubicBezTo>
                  <a:cubicBezTo>
                    <a:pt x="52" y="108"/>
                    <a:pt x="43" y="105"/>
                    <a:pt x="36" y="96"/>
                  </a:cubicBezTo>
                  <a:cubicBezTo>
                    <a:pt x="28" y="89"/>
                    <a:pt x="24" y="80"/>
                    <a:pt x="24" y="69"/>
                  </a:cubicBezTo>
                  <a:cubicBezTo>
                    <a:pt x="24" y="59"/>
                    <a:pt x="28" y="48"/>
                    <a:pt x="36" y="41"/>
                  </a:cubicBezTo>
                  <a:cubicBezTo>
                    <a:pt x="43" y="34"/>
                    <a:pt x="53" y="30"/>
                    <a:pt x="63" y="30"/>
                  </a:cubicBezTo>
                  <a:cubicBezTo>
                    <a:pt x="73" y="30"/>
                    <a:pt x="84" y="34"/>
                    <a:pt x="91" y="41"/>
                  </a:cubicBezTo>
                  <a:cubicBezTo>
                    <a:pt x="98" y="48"/>
                    <a:pt x="102" y="59"/>
                    <a:pt x="102" y="69"/>
                  </a:cubicBezTo>
                  <a:cubicBezTo>
                    <a:pt x="102" y="80"/>
                    <a:pt x="98" y="89"/>
                    <a:pt x="91" y="9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93"/>
            <p:cNvSpPr>
              <a:spLocks noChangeArrowheads="1"/>
            </p:cNvSpPr>
            <p:nvPr/>
          </p:nvSpPr>
          <p:spPr bwMode="auto">
            <a:xfrm>
              <a:off x="3314031" y="2949670"/>
              <a:ext cx="55580" cy="53728"/>
            </a:xfrm>
            <a:custGeom>
              <a:avLst/>
              <a:gdLst>
                <a:gd name="T0" fmla="*/ 18 w 132"/>
                <a:gd name="T1" fmla="*/ 108 h 126"/>
                <a:gd name="T2" fmla="*/ 18 w 132"/>
                <a:gd name="T3" fmla="*/ 108 h 126"/>
                <a:gd name="T4" fmla="*/ 62 w 132"/>
                <a:gd name="T5" fmla="*/ 125 h 126"/>
                <a:gd name="T6" fmla="*/ 106 w 132"/>
                <a:gd name="T7" fmla="*/ 108 h 126"/>
                <a:gd name="T8" fmla="*/ 106 w 132"/>
                <a:gd name="T9" fmla="*/ 108 h 126"/>
                <a:gd name="T10" fmla="*/ 106 w 132"/>
                <a:gd name="T11" fmla="*/ 19 h 126"/>
                <a:gd name="T12" fmla="*/ 62 w 132"/>
                <a:gd name="T13" fmla="*/ 0 h 126"/>
                <a:gd name="T14" fmla="*/ 62 w 132"/>
                <a:gd name="T15" fmla="*/ 0 h 126"/>
                <a:gd name="T16" fmla="*/ 18 w 132"/>
                <a:gd name="T17" fmla="*/ 19 h 126"/>
                <a:gd name="T18" fmla="*/ 0 w 132"/>
                <a:gd name="T19" fmla="*/ 63 h 126"/>
                <a:gd name="T20" fmla="*/ 18 w 132"/>
                <a:gd name="T21" fmla="*/ 108 h 126"/>
                <a:gd name="T22" fmla="*/ 34 w 132"/>
                <a:gd name="T23" fmla="*/ 36 h 126"/>
                <a:gd name="T24" fmla="*/ 34 w 132"/>
                <a:gd name="T25" fmla="*/ 36 h 126"/>
                <a:gd name="T26" fmla="*/ 62 w 132"/>
                <a:gd name="T27" fmla="*/ 24 h 126"/>
                <a:gd name="T28" fmla="*/ 62 w 132"/>
                <a:gd name="T29" fmla="*/ 24 h 126"/>
                <a:gd name="T30" fmla="*/ 90 w 132"/>
                <a:gd name="T31" fmla="*/ 36 h 126"/>
                <a:gd name="T32" fmla="*/ 90 w 132"/>
                <a:gd name="T33" fmla="*/ 91 h 126"/>
                <a:gd name="T34" fmla="*/ 34 w 132"/>
                <a:gd name="T35" fmla="*/ 91 h 126"/>
                <a:gd name="T36" fmla="*/ 23 w 132"/>
                <a:gd name="T37" fmla="*/ 63 h 126"/>
                <a:gd name="T38" fmla="*/ 34 w 132"/>
                <a:gd name="T39" fmla="*/ 3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" h="126">
                  <a:moveTo>
                    <a:pt x="18" y="108"/>
                  </a:moveTo>
                  <a:lnTo>
                    <a:pt x="18" y="108"/>
                  </a:lnTo>
                  <a:cubicBezTo>
                    <a:pt x="30" y="119"/>
                    <a:pt x="45" y="125"/>
                    <a:pt x="62" y="125"/>
                  </a:cubicBezTo>
                  <a:cubicBezTo>
                    <a:pt x="79" y="125"/>
                    <a:pt x="94" y="119"/>
                    <a:pt x="106" y="108"/>
                  </a:cubicBezTo>
                  <a:lnTo>
                    <a:pt x="106" y="108"/>
                  </a:lnTo>
                  <a:cubicBezTo>
                    <a:pt x="131" y="83"/>
                    <a:pt x="131" y="43"/>
                    <a:pt x="106" y="19"/>
                  </a:cubicBezTo>
                  <a:cubicBezTo>
                    <a:pt x="94" y="8"/>
                    <a:pt x="79" y="0"/>
                    <a:pt x="62" y="0"/>
                  </a:cubicBezTo>
                  <a:lnTo>
                    <a:pt x="62" y="0"/>
                  </a:lnTo>
                  <a:cubicBezTo>
                    <a:pt x="45" y="0"/>
                    <a:pt x="30" y="8"/>
                    <a:pt x="18" y="19"/>
                  </a:cubicBezTo>
                  <a:cubicBezTo>
                    <a:pt x="6" y="31"/>
                    <a:pt x="0" y="46"/>
                    <a:pt x="0" y="63"/>
                  </a:cubicBezTo>
                  <a:cubicBezTo>
                    <a:pt x="0" y="80"/>
                    <a:pt x="6" y="95"/>
                    <a:pt x="18" y="108"/>
                  </a:cubicBezTo>
                  <a:close/>
                  <a:moveTo>
                    <a:pt x="34" y="36"/>
                  </a:moveTo>
                  <a:lnTo>
                    <a:pt x="34" y="36"/>
                  </a:lnTo>
                  <a:cubicBezTo>
                    <a:pt x="42" y="29"/>
                    <a:pt x="52" y="24"/>
                    <a:pt x="62" y="24"/>
                  </a:cubicBezTo>
                  <a:lnTo>
                    <a:pt x="62" y="24"/>
                  </a:lnTo>
                  <a:cubicBezTo>
                    <a:pt x="72" y="24"/>
                    <a:pt x="82" y="29"/>
                    <a:pt x="90" y="36"/>
                  </a:cubicBezTo>
                  <a:cubicBezTo>
                    <a:pt x="105" y="50"/>
                    <a:pt x="105" y="75"/>
                    <a:pt x="90" y="91"/>
                  </a:cubicBezTo>
                  <a:cubicBezTo>
                    <a:pt x="75" y="106"/>
                    <a:pt x="50" y="106"/>
                    <a:pt x="34" y="91"/>
                  </a:cubicBezTo>
                  <a:cubicBezTo>
                    <a:pt x="27" y="84"/>
                    <a:pt x="23" y="73"/>
                    <a:pt x="23" y="63"/>
                  </a:cubicBezTo>
                  <a:cubicBezTo>
                    <a:pt x="23" y="53"/>
                    <a:pt x="27" y="43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 noChangeArrowheads="1"/>
            </p:cNvSpPr>
            <p:nvPr/>
          </p:nvSpPr>
          <p:spPr bwMode="auto">
            <a:xfrm>
              <a:off x="3176933" y="2994135"/>
              <a:ext cx="53727" cy="55580"/>
            </a:xfrm>
            <a:custGeom>
              <a:avLst/>
              <a:gdLst>
                <a:gd name="T0" fmla="*/ 62 w 126"/>
                <a:gd name="T1" fmla="*/ 132 h 133"/>
                <a:gd name="T2" fmla="*/ 62 w 126"/>
                <a:gd name="T3" fmla="*/ 132 h 133"/>
                <a:gd name="T4" fmla="*/ 107 w 126"/>
                <a:gd name="T5" fmla="*/ 113 h 133"/>
                <a:gd name="T6" fmla="*/ 125 w 126"/>
                <a:gd name="T7" fmla="*/ 69 h 133"/>
                <a:gd name="T8" fmla="*/ 107 w 126"/>
                <a:gd name="T9" fmla="*/ 24 h 133"/>
                <a:gd name="T10" fmla="*/ 19 w 126"/>
                <a:gd name="T11" fmla="*/ 24 h 133"/>
                <a:gd name="T12" fmla="*/ 0 w 126"/>
                <a:gd name="T13" fmla="*/ 69 h 133"/>
                <a:gd name="T14" fmla="*/ 19 w 126"/>
                <a:gd name="T15" fmla="*/ 113 h 133"/>
                <a:gd name="T16" fmla="*/ 62 w 126"/>
                <a:gd name="T17" fmla="*/ 132 h 133"/>
                <a:gd name="T18" fmla="*/ 35 w 126"/>
                <a:gd name="T19" fmla="*/ 41 h 133"/>
                <a:gd name="T20" fmla="*/ 35 w 126"/>
                <a:gd name="T21" fmla="*/ 41 h 133"/>
                <a:gd name="T22" fmla="*/ 62 w 126"/>
                <a:gd name="T23" fmla="*/ 30 h 133"/>
                <a:gd name="T24" fmla="*/ 90 w 126"/>
                <a:gd name="T25" fmla="*/ 41 h 133"/>
                <a:gd name="T26" fmla="*/ 102 w 126"/>
                <a:gd name="T27" fmla="*/ 69 h 133"/>
                <a:gd name="T28" fmla="*/ 90 w 126"/>
                <a:gd name="T29" fmla="*/ 96 h 133"/>
                <a:gd name="T30" fmla="*/ 35 w 126"/>
                <a:gd name="T31" fmla="*/ 96 h 133"/>
                <a:gd name="T32" fmla="*/ 24 w 126"/>
                <a:gd name="T33" fmla="*/ 69 h 133"/>
                <a:gd name="T34" fmla="*/ 35 w 126"/>
                <a:gd name="T3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33">
                  <a:moveTo>
                    <a:pt x="62" y="132"/>
                  </a:moveTo>
                  <a:lnTo>
                    <a:pt x="62" y="132"/>
                  </a:lnTo>
                  <a:cubicBezTo>
                    <a:pt x="79" y="132"/>
                    <a:pt x="96" y="125"/>
                    <a:pt x="107" y="113"/>
                  </a:cubicBezTo>
                  <a:cubicBezTo>
                    <a:pt x="119" y="101"/>
                    <a:pt x="125" y="86"/>
                    <a:pt x="125" y="69"/>
                  </a:cubicBezTo>
                  <a:cubicBezTo>
                    <a:pt x="125" y="53"/>
                    <a:pt x="119" y="37"/>
                    <a:pt x="107" y="24"/>
                  </a:cubicBezTo>
                  <a:cubicBezTo>
                    <a:pt x="82" y="0"/>
                    <a:pt x="42" y="0"/>
                    <a:pt x="19" y="24"/>
                  </a:cubicBezTo>
                  <a:cubicBezTo>
                    <a:pt x="7" y="37"/>
                    <a:pt x="0" y="53"/>
                    <a:pt x="0" y="69"/>
                  </a:cubicBezTo>
                  <a:cubicBezTo>
                    <a:pt x="0" y="86"/>
                    <a:pt x="7" y="101"/>
                    <a:pt x="19" y="113"/>
                  </a:cubicBezTo>
                  <a:cubicBezTo>
                    <a:pt x="30" y="125"/>
                    <a:pt x="46" y="132"/>
                    <a:pt x="62" y="132"/>
                  </a:cubicBezTo>
                  <a:close/>
                  <a:moveTo>
                    <a:pt x="35" y="41"/>
                  </a:moveTo>
                  <a:lnTo>
                    <a:pt x="35" y="41"/>
                  </a:lnTo>
                  <a:cubicBezTo>
                    <a:pt x="42" y="34"/>
                    <a:pt x="53" y="30"/>
                    <a:pt x="62" y="30"/>
                  </a:cubicBezTo>
                  <a:cubicBezTo>
                    <a:pt x="73" y="30"/>
                    <a:pt x="83" y="34"/>
                    <a:pt x="90" y="41"/>
                  </a:cubicBezTo>
                  <a:cubicBezTo>
                    <a:pt x="98" y="48"/>
                    <a:pt x="102" y="59"/>
                    <a:pt x="102" y="69"/>
                  </a:cubicBezTo>
                  <a:cubicBezTo>
                    <a:pt x="102" y="80"/>
                    <a:pt x="98" y="89"/>
                    <a:pt x="90" y="96"/>
                  </a:cubicBezTo>
                  <a:cubicBezTo>
                    <a:pt x="76" y="112"/>
                    <a:pt x="50" y="112"/>
                    <a:pt x="35" y="96"/>
                  </a:cubicBezTo>
                  <a:cubicBezTo>
                    <a:pt x="28" y="89"/>
                    <a:pt x="24" y="80"/>
                    <a:pt x="24" y="69"/>
                  </a:cubicBezTo>
                  <a:cubicBezTo>
                    <a:pt x="24" y="59"/>
                    <a:pt x="28" y="48"/>
                    <a:pt x="35" y="4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95"/>
            <p:cNvSpPr>
              <a:spLocks noChangeArrowheads="1"/>
            </p:cNvSpPr>
            <p:nvPr/>
          </p:nvSpPr>
          <p:spPr bwMode="auto">
            <a:xfrm>
              <a:off x="3223249" y="2949670"/>
              <a:ext cx="55580" cy="53728"/>
            </a:xfrm>
            <a:custGeom>
              <a:avLst/>
              <a:gdLst>
                <a:gd name="T0" fmla="*/ 63 w 132"/>
                <a:gd name="T1" fmla="*/ 125 h 126"/>
                <a:gd name="T2" fmla="*/ 63 w 132"/>
                <a:gd name="T3" fmla="*/ 125 h 126"/>
                <a:gd name="T4" fmla="*/ 106 w 132"/>
                <a:gd name="T5" fmla="*/ 108 h 126"/>
                <a:gd name="T6" fmla="*/ 106 w 132"/>
                <a:gd name="T7" fmla="*/ 19 h 126"/>
                <a:gd name="T8" fmla="*/ 63 w 132"/>
                <a:gd name="T9" fmla="*/ 0 h 126"/>
                <a:gd name="T10" fmla="*/ 63 w 132"/>
                <a:gd name="T11" fmla="*/ 0 h 126"/>
                <a:gd name="T12" fmla="*/ 19 w 132"/>
                <a:gd name="T13" fmla="*/ 19 h 126"/>
                <a:gd name="T14" fmla="*/ 0 w 132"/>
                <a:gd name="T15" fmla="*/ 63 h 126"/>
                <a:gd name="T16" fmla="*/ 18 w 132"/>
                <a:gd name="T17" fmla="*/ 108 h 126"/>
                <a:gd name="T18" fmla="*/ 63 w 132"/>
                <a:gd name="T19" fmla="*/ 125 h 126"/>
                <a:gd name="T20" fmla="*/ 34 w 132"/>
                <a:gd name="T21" fmla="*/ 36 h 126"/>
                <a:gd name="T22" fmla="*/ 34 w 132"/>
                <a:gd name="T23" fmla="*/ 36 h 126"/>
                <a:gd name="T24" fmla="*/ 63 w 132"/>
                <a:gd name="T25" fmla="*/ 24 h 126"/>
                <a:gd name="T26" fmla="*/ 63 w 132"/>
                <a:gd name="T27" fmla="*/ 24 h 126"/>
                <a:gd name="T28" fmla="*/ 91 w 132"/>
                <a:gd name="T29" fmla="*/ 36 h 126"/>
                <a:gd name="T30" fmla="*/ 91 w 132"/>
                <a:gd name="T31" fmla="*/ 91 h 126"/>
                <a:gd name="T32" fmla="*/ 34 w 132"/>
                <a:gd name="T33" fmla="*/ 91 h 126"/>
                <a:gd name="T34" fmla="*/ 23 w 132"/>
                <a:gd name="T35" fmla="*/ 63 h 126"/>
                <a:gd name="T36" fmla="*/ 34 w 132"/>
                <a:gd name="T37" fmla="*/ 3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2" h="126">
                  <a:moveTo>
                    <a:pt x="63" y="125"/>
                  </a:moveTo>
                  <a:lnTo>
                    <a:pt x="63" y="125"/>
                  </a:lnTo>
                  <a:cubicBezTo>
                    <a:pt x="79" y="125"/>
                    <a:pt x="95" y="119"/>
                    <a:pt x="106" y="108"/>
                  </a:cubicBezTo>
                  <a:cubicBezTo>
                    <a:pt x="131" y="83"/>
                    <a:pt x="131" y="43"/>
                    <a:pt x="106" y="19"/>
                  </a:cubicBezTo>
                  <a:cubicBezTo>
                    <a:pt x="95" y="8"/>
                    <a:pt x="79" y="0"/>
                    <a:pt x="63" y="0"/>
                  </a:cubicBezTo>
                  <a:lnTo>
                    <a:pt x="63" y="0"/>
                  </a:lnTo>
                  <a:cubicBezTo>
                    <a:pt x="46" y="0"/>
                    <a:pt x="30" y="8"/>
                    <a:pt x="19" y="19"/>
                  </a:cubicBezTo>
                  <a:cubicBezTo>
                    <a:pt x="6" y="31"/>
                    <a:pt x="0" y="46"/>
                    <a:pt x="0" y="63"/>
                  </a:cubicBezTo>
                  <a:cubicBezTo>
                    <a:pt x="0" y="80"/>
                    <a:pt x="6" y="95"/>
                    <a:pt x="18" y="108"/>
                  </a:cubicBezTo>
                  <a:cubicBezTo>
                    <a:pt x="30" y="119"/>
                    <a:pt x="46" y="125"/>
                    <a:pt x="63" y="125"/>
                  </a:cubicBezTo>
                  <a:close/>
                  <a:moveTo>
                    <a:pt x="34" y="36"/>
                  </a:moveTo>
                  <a:lnTo>
                    <a:pt x="34" y="36"/>
                  </a:lnTo>
                  <a:cubicBezTo>
                    <a:pt x="42" y="29"/>
                    <a:pt x="52" y="24"/>
                    <a:pt x="63" y="24"/>
                  </a:cubicBezTo>
                  <a:lnTo>
                    <a:pt x="63" y="24"/>
                  </a:lnTo>
                  <a:cubicBezTo>
                    <a:pt x="73" y="24"/>
                    <a:pt x="82" y="29"/>
                    <a:pt x="91" y="36"/>
                  </a:cubicBezTo>
                  <a:cubicBezTo>
                    <a:pt x="105" y="50"/>
                    <a:pt x="105" y="75"/>
                    <a:pt x="91" y="91"/>
                  </a:cubicBezTo>
                  <a:cubicBezTo>
                    <a:pt x="75" y="106"/>
                    <a:pt x="50" y="106"/>
                    <a:pt x="34" y="91"/>
                  </a:cubicBezTo>
                  <a:cubicBezTo>
                    <a:pt x="27" y="84"/>
                    <a:pt x="23" y="73"/>
                    <a:pt x="23" y="63"/>
                  </a:cubicBezTo>
                  <a:cubicBezTo>
                    <a:pt x="23" y="53"/>
                    <a:pt x="27" y="43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 noChangeArrowheads="1"/>
            </p:cNvSpPr>
            <p:nvPr/>
          </p:nvSpPr>
          <p:spPr bwMode="auto">
            <a:xfrm>
              <a:off x="3265861" y="2905206"/>
              <a:ext cx="57432" cy="53728"/>
            </a:xfrm>
            <a:custGeom>
              <a:avLst/>
              <a:gdLst>
                <a:gd name="T0" fmla="*/ 68 w 138"/>
                <a:gd name="T1" fmla="*/ 125 h 126"/>
                <a:gd name="T2" fmla="*/ 68 w 138"/>
                <a:gd name="T3" fmla="*/ 125 h 126"/>
                <a:gd name="T4" fmla="*/ 113 w 138"/>
                <a:gd name="T5" fmla="*/ 106 h 126"/>
                <a:gd name="T6" fmla="*/ 113 w 138"/>
                <a:gd name="T7" fmla="*/ 106 h 126"/>
                <a:gd name="T8" fmla="*/ 113 w 138"/>
                <a:gd name="T9" fmla="*/ 18 h 126"/>
                <a:gd name="T10" fmla="*/ 68 w 138"/>
                <a:gd name="T11" fmla="*/ 0 h 126"/>
                <a:gd name="T12" fmla="*/ 68 w 138"/>
                <a:gd name="T13" fmla="*/ 0 h 126"/>
                <a:gd name="T14" fmla="*/ 24 w 138"/>
                <a:gd name="T15" fmla="*/ 18 h 126"/>
                <a:gd name="T16" fmla="*/ 24 w 138"/>
                <a:gd name="T17" fmla="*/ 106 h 126"/>
                <a:gd name="T18" fmla="*/ 68 w 138"/>
                <a:gd name="T19" fmla="*/ 125 h 126"/>
                <a:gd name="T20" fmla="*/ 41 w 138"/>
                <a:gd name="T21" fmla="*/ 35 h 126"/>
                <a:gd name="T22" fmla="*/ 41 w 138"/>
                <a:gd name="T23" fmla="*/ 35 h 126"/>
                <a:gd name="T24" fmla="*/ 68 w 138"/>
                <a:gd name="T25" fmla="*/ 23 h 126"/>
                <a:gd name="T26" fmla="*/ 68 w 138"/>
                <a:gd name="T27" fmla="*/ 23 h 126"/>
                <a:gd name="T28" fmla="*/ 96 w 138"/>
                <a:gd name="T29" fmla="*/ 35 h 126"/>
                <a:gd name="T30" fmla="*/ 96 w 138"/>
                <a:gd name="T31" fmla="*/ 90 h 126"/>
                <a:gd name="T32" fmla="*/ 41 w 138"/>
                <a:gd name="T33" fmla="*/ 90 h 126"/>
                <a:gd name="T34" fmla="*/ 41 w 138"/>
                <a:gd name="T35" fmla="*/ 3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8" h="126">
                  <a:moveTo>
                    <a:pt x="68" y="125"/>
                  </a:moveTo>
                  <a:lnTo>
                    <a:pt x="68" y="125"/>
                  </a:lnTo>
                  <a:cubicBezTo>
                    <a:pt x="85" y="125"/>
                    <a:pt x="101" y="119"/>
                    <a:pt x="113" y="106"/>
                  </a:cubicBezTo>
                  <a:lnTo>
                    <a:pt x="113" y="106"/>
                  </a:lnTo>
                  <a:cubicBezTo>
                    <a:pt x="137" y="82"/>
                    <a:pt x="137" y="43"/>
                    <a:pt x="113" y="18"/>
                  </a:cubicBezTo>
                  <a:cubicBezTo>
                    <a:pt x="101" y="6"/>
                    <a:pt x="85" y="0"/>
                    <a:pt x="68" y="0"/>
                  </a:cubicBezTo>
                  <a:lnTo>
                    <a:pt x="68" y="0"/>
                  </a:lnTo>
                  <a:cubicBezTo>
                    <a:pt x="51" y="0"/>
                    <a:pt x="36" y="6"/>
                    <a:pt x="24" y="18"/>
                  </a:cubicBezTo>
                  <a:cubicBezTo>
                    <a:pt x="0" y="43"/>
                    <a:pt x="0" y="82"/>
                    <a:pt x="24" y="106"/>
                  </a:cubicBezTo>
                  <a:cubicBezTo>
                    <a:pt x="36" y="119"/>
                    <a:pt x="51" y="125"/>
                    <a:pt x="68" y="125"/>
                  </a:cubicBezTo>
                  <a:close/>
                  <a:moveTo>
                    <a:pt x="41" y="35"/>
                  </a:moveTo>
                  <a:lnTo>
                    <a:pt x="41" y="35"/>
                  </a:lnTo>
                  <a:cubicBezTo>
                    <a:pt x="48" y="27"/>
                    <a:pt x="57" y="23"/>
                    <a:pt x="68" y="23"/>
                  </a:cubicBezTo>
                  <a:lnTo>
                    <a:pt x="68" y="23"/>
                  </a:lnTo>
                  <a:cubicBezTo>
                    <a:pt x="78" y="23"/>
                    <a:pt x="89" y="27"/>
                    <a:pt x="96" y="35"/>
                  </a:cubicBezTo>
                  <a:cubicBezTo>
                    <a:pt x="112" y="50"/>
                    <a:pt x="112" y="75"/>
                    <a:pt x="96" y="90"/>
                  </a:cubicBezTo>
                  <a:cubicBezTo>
                    <a:pt x="81" y="105"/>
                    <a:pt x="55" y="105"/>
                    <a:pt x="41" y="90"/>
                  </a:cubicBezTo>
                  <a:cubicBezTo>
                    <a:pt x="25" y="75"/>
                    <a:pt x="25" y="50"/>
                    <a:pt x="41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" name="Freeform 97"/>
          <p:cNvSpPr>
            <a:spLocks noChangeArrowheads="1"/>
          </p:cNvSpPr>
          <p:nvPr/>
        </p:nvSpPr>
        <p:spPr bwMode="auto">
          <a:xfrm>
            <a:off x="583182" y="1901054"/>
            <a:ext cx="177857" cy="285313"/>
          </a:xfrm>
          <a:custGeom>
            <a:avLst/>
            <a:gdLst>
              <a:gd name="T0" fmla="*/ 213 w 425"/>
              <a:gd name="T1" fmla="*/ 680 h 681"/>
              <a:gd name="T2" fmla="*/ 213 w 425"/>
              <a:gd name="T3" fmla="*/ 680 h 681"/>
              <a:gd name="T4" fmla="*/ 424 w 425"/>
              <a:gd name="T5" fmla="*/ 464 h 681"/>
              <a:gd name="T6" fmla="*/ 258 w 425"/>
              <a:gd name="T7" fmla="*/ 256 h 681"/>
              <a:gd name="T8" fmla="*/ 258 w 425"/>
              <a:gd name="T9" fmla="*/ 140 h 681"/>
              <a:gd name="T10" fmla="*/ 305 w 425"/>
              <a:gd name="T11" fmla="*/ 140 h 681"/>
              <a:gd name="T12" fmla="*/ 316 w 425"/>
              <a:gd name="T13" fmla="*/ 129 h 681"/>
              <a:gd name="T14" fmla="*/ 305 w 425"/>
              <a:gd name="T15" fmla="*/ 117 h 681"/>
              <a:gd name="T16" fmla="*/ 280 w 425"/>
              <a:gd name="T17" fmla="*/ 117 h 681"/>
              <a:gd name="T18" fmla="*/ 309 w 425"/>
              <a:gd name="T19" fmla="*/ 15 h 681"/>
              <a:gd name="T20" fmla="*/ 308 w 425"/>
              <a:gd name="T21" fmla="*/ 5 h 681"/>
              <a:gd name="T22" fmla="*/ 299 w 425"/>
              <a:gd name="T23" fmla="*/ 0 h 681"/>
              <a:gd name="T24" fmla="*/ 124 w 425"/>
              <a:gd name="T25" fmla="*/ 0 h 681"/>
              <a:gd name="T26" fmla="*/ 114 w 425"/>
              <a:gd name="T27" fmla="*/ 5 h 681"/>
              <a:gd name="T28" fmla="*/ 112 w 425"/>
              <a:gd name="T29" fmla="*/ 15 h 681"/>
              <a:gd name="T30" fmla="*/ 141 w 425"/>
              <a:gd name="T31" fmla="*/ 117 h 681"/>
              <a:gd name="T32" fmla="*/ 118 w 425"/>
              <a:gd name="T33" fmla="*/ 117 h 681"/>
              <a:gd name="T34" fmla="*/ 106 w 425"/>
              <a:gd name="T35" fmla="*/ 129 h 681"/>
              <a:gd name="T36" fmla="*/ 118 w 425"/>
              <a:gd name="T37" fmla="*/ 140 h 681"/>
              <a:gd name="T38" fmla="*/ 164 w 425"/>
              <a:gd name="T39" fmla="*/ 140 h 681"/>
              <a:gd name="T40" fmla="*/ 164 w 425"/>
              <a:gd name="T41" fmla="*/ 256 h 681"/>
              <a:gd name="T42" fmla="*/ 0 w 425"/>
              <a:gd name="T43" fmla="*/ 464 h 681"/>
              <a:gd name="T44" fmla="*/ 213 w 425"/>
              <a:gd name="T45" fmla="*/ 680 h 681"/>
              <a:gd name="T46" fmla="*/ 138 w 425"/>
              <a:gd name="T47" fmla="*/ 24 h 681"/>
              <a:gd name="T48" fmla="*/ 138 w 425"/>
              <a:gd name="T49" fmla="*/ 24 h 681"/>
              <a:gd name="T50" fmla="*/ 283 w 425"/>
              <a:gd name="T51" fmla="*/ 24 h 681"/>
              <a:gd name="T52" fmla="*/ 258 w 425"/>
              <a:gd name="T53" fmla="*/ 111 h 681"/>
              <a:gd name="T54" fmla="*/ 259 w 425"/>
              <a:gd name="T55" fmla="*/ 117 h 681"/>
              <a:gd name="T56" fmla="*/ 246 w 425"/>
              <a:gd name="T57" fmla="*/ 117 h 681"/>
              <a:gd name="T58" fmla="*/ 176 w 425"/>
              <a:gd name="T59" fmla="*/ 117 h 681"/>
              <a:gd name="T60" fmla="*/ 163 w 425"/>
              <a:gd name="T61" fmla="*/ 117 h 681"/>
              <a:gd name="T62" fmla="*/ 163 w 425"/>
              <a:gd name="T63" fmla="*/ 111 h 681"/>
              <a:gd name="T64" fmla="*/ 138 w 425"/>
              <a:gd name="T65" fmla="*/ 24 h 681"/>
              <a:gd name="T66" fmla="*/ 179 w 425"/>
              <a:gd name="T67" fmla="*/ 276 h 681"/>
              <a:gd name="T68" fmla="*/ 179 w 425"/>
              <a:gd name="T69" fmla="*/ 276 h 681"/>
              <a:gd name="T70" fmla="*/ 187 w 425"/>
              <a:gd name="T71" fmla="*/ 264 h 681"/>
              <a:gd name="T72" fmla="*/ 187 w 425"/>
              <a:gd name="T73" fmla="*/ 140 h 681"/>
              <a:gd name="T74" fmla="*/ 234 w 425"/>
              <a:gd name="T75" fmla="*/ 140 h 681"/>
              <a:gd name="T76" fmla="*/ 234 w 425"/>
              <a:gd name="T77" fmla="*/ 264 h 681"/>
              <a:gd name="T78" fmla="*/ 243 w 425"/>
              <a:gd name="T79" fmla="*/ 276 h 681"/>
              <a:gd name="T80" fmla="*/ 374 w 425"/>
              <a:gd name="T81" fmla="*/ 369 h 681"/>
              <a:gd name="T82" fmla="*/ 213 w 425"/>
              <a:gd name="T83" fmla="*/ 365 h 681"/>
              <a:gd name="T84" fmla="*/ 59 w 425"/>
              <a:gd name="T85" fmla="*/ 356 h 681"/>
              <a:gd name="T86" fmla="*/ 179 w 425"/>
              <a:gd name="T87" fmla="*/ 276 h 681"/>
              <a:gd name="T88" fmla="*/ 40 w 425"/>
              <a:gd name="T89" fmla="*/ 387 h 681"/>
              <a:gd name="T90" fmla="*/ 40 w 425"/>
              <a:gd name="T91" fmla="*/ 387 h 681"/>
              <a:gd name="T92" fmla="*/ 40 w 425"/>
              <a:gd name="T93" fmla="*/ 387 h 681"/>
              <a:gd name="T94" fmla="*/ 208 w 425"/>
              <a:gd name="T95" fmla="*/ 388 h 681"/>
              <a:gd name="T96" fmla="*/ 312 w 425"/>
              <a:gd name="T97" fmla="*/ 405 h 681"/>
              <a:gd name="T98" fmla="*/ 384 w 425"/>
              <a:gd name="T99" fmla="*/ 390 h 681"/>
              <a:gd name="T100" fmla="*/ 401 w 425"/>
              <a:gd name="T101" fmla="*/ 464 h 681"/>
              <a:gd name="T102" fmla="*/ 213 w 425"/>
              <a:gd name="T103" fmla="*/ 657 h 681"/>
              <a:gd name="T104" fmla="*/ 23 w 425"/>
              <a:gd name="T105" fmla="*/ 464 h 681"/>
              <a:gd name="T106" fmla="*/ 40 w 425"/>
              <a:gd name="T107" fmla="*/ 387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5" h="681">
                <a:moveTo>
                  <a:pt x="213" y="680"/>
                </a:moveTo>
                <a:lnTo>
                  <a:pt x="213" y="680"/>
                </a:lnTo>
                <a:cubicBezTo>
                  <a:pt x="331" y="680"/>
                  <a:pt x="424" y="585"/>
                  <a:pt x="424" y="464"/>
                </a:cubicBezTo>
                <a:cubicBezTo>
                  <a:pt x="424" y="367"/>
                  <a:pt x="355" y="281"/>
                  <a:pt x="258" y="256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305" y="140"/>
                  <a:pt x="305" y="140"/>
                  <a:pt x="305" y="140"/>
                </a:cubicBezTo>
                <a:cubicBezTo>
                  <a:pt x="311" y="140"/>
                  <a:pt x="316" y="135"/>
                  <a:pt x="316" y="129"/>
                </a:cubicBezTo>
                <a:cubicBezTo>
                  <a:pt x="316" y="123"/>
                  <a:pt x="311" y="117"/>
                  <a:pt x="305" y="117"/>
                </a:cubicBezTo>
                <a:cubicBezTo>
                  <a:pt x="280" y="117"/>
                  <a:pt x="280" y="117"/>
                  <a:pt x="280" y="117"/>
                </a:cubicBezTo>
                <a:cubicBezTo>
                  <a:pt x="309" y="15"/>
                  <a:pt x="309" y="15"/>
                  <a:pt x="309" y="15"/>
                </a:cubicBezTo>
                <a:cubicBezTo>
                  <a:pt x="310" y="11"/>
                  <a:pt x="310" y="8"/>
                  <a:pt x="308" y="5"/>
                </a:cubicBezTo>
                <a:cubicBezTo>
                  <a:pt x="305" y="2"/>
                  <a:pt x="302" y="0"/>
                  <a:pt x="29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0" y="0"/>
                  <a:pt x="116" y="2"/>
                  <a:pt x="114" y="5"/>
                </a:cubicBezTo>
                <a:cubicBezTo>
                  <a:pt x="111" y="8"/>
                  <a:pt x="111" y="11"/>
                  <a:pt x="112" y="15"/>
                </a:cubicBezTo>
                <a:cubicBezTo>
                  <a:pt x="141" y="117"/>
                  <a:pt x="141" y="117"/>
                  <a:pt x="141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11" y="117"/>
                  <a:pt x="106" y="123"/>
                  <a:pt x="106" y="129"/>
                </a:cubicBezTo>
                <a:cubicBezTo>
                  <a:pt x="106" y="135"/>
                  <a:pt x="111" y="140"/>
                  <a:pt x="118" y="140"/>
                </a:cubicBezTo>
                <a:cubicBezTo>
                  <a:pt x="164" y="140"/>
                  <a:pt x="164" y="140"/>
                  <a:pt x="164" y="140"/>
                </a:cubicBezTo>
                <a:cubicBezTo>
                  <a:pt x="164" y="256"/>
                  <a:pt x="164" y="256"/>
                  <a:pt x="164" y="256"/>
                </a:cubicBezTo>
                <a:cubicBezTo>
                  <a:pt x="69" y="281"/>
                  <a:pt x="0" y="366"/>
                  <a:pt x="0" y="464"/>
                </a:cubicBezTo>
                <a:cubicBezTo>
                  <a:pt x="0" y="583"/>
                  <a:pt x="96" y="680"/>
                  <a:pt x="213" y="680"/>
                </a:cubicBezTo>
                <a:close/>
                <a:moveTo>
                  <a:pt x="138" y="24"/>
                </a:moveTo>
                <a:lnTo>
                  <a:pt x="138" y="24"/>
                </a:lnTo>
                <a:cubicBezTo>
                  <a:pt x="283" y="24"/>
                  <a:pt x="283" y="24"/>
                  <a:pt x="283" y="24"/>
                </a:cubicBezTo>
                <a:cubicBezTo>
                  <a:pt x="258" y="111"/>
                  <a:pt x="258" y="111"/>
                  <a:pt x="258" y="111"/>
                </a:cubicBezTo>
                <a:cubicBezTo>
                  <a:pt x="257" y="113"/>
                  <a:pt x="258" y="115"/>
                  <a:pt x="259" y="117"/>
                </a:cubicBezTo>
                <a:cubicBezTo>
                  <a:pt x="246" y="117"/>
                  <a:pt x="246" y="117"/>
                  <a:pt x="246" y="117"/>
                </a:cubicBezTo>
                <a:cubicBezTo>
                  <a:pt x="176" y="117"/>
                  <a:pt x="176" y="117"/>
                  <a:pt x="176" y="117"/>
                </a:cubicBezTo>
                <a:cubicBezTo>
                  <a:pt x="163" y="117"/>
                  <a:pt x="163" y="117"/>
                  <a:pt x="163" y="117"/>
                </a:cubicBezTo>
                <a:cubicBezTo>
                  <a:pt x="163" y="115"/>
                  <a:pt x="164" y="113"/>
                  <a:pt x="163" y="111"/>
                </a:cubicBezTo>
                <a:lnTo>
                  <a:pt x="138" y="24"/>
                </a:lnTo>
                <a:close/>
                <a:moveTo>
                  <a:pt x="179" y="276"/>
                </a:moveTo>
                <a:lnTo>
                  <a:pt x="179" y="276"/>
                </a:lnTo>
                <a:cubicBezTo>
                  <a:pt x="184" y="275"/>
                  <a:pt x="187" y="270"/>
                  <a:pt x="187" y="264"/>
                </a:cubicBezTo>
                <a:cubicBezTo>
                  <a:pt x="187" y="140"/>
                  <a:pt x="187" y="140"/>
                  <a:pt x="187" y="140"/>
                </a:cubicBezTo>
                <a:cubicBezTo>
                  <a:pt x="234" y="140"/>
                  <a:pt x="234" y="140"/>
                  <a:pt x="234" y="140"/>
                </a:cubicBezTo>
                <a:cubicBezTo>
                  <a:pt x="234" y="264"/>
                  <a:pt x="234" y="264"/>
                  <a:pt x="234" y="264"/>
                </a:cubicBezTo>
                <a:cubicBezTo>
                  <a:pt x="234" y="270"/>
                  <a:pt x="238" y="275"/>
                  <a:pt x="243" y="276"/>
                </a:cubicBezTo>
                <a:cubicBezTo>
                  <a:pt x="300" y="288"/>
                  <a:pt x="347" y="324"/>
                  <a:pt x="374" y="369"/>
                </a:cubicBezTo>
                <a:cubicBezTo>
                  <a:pt x="322" y="392"/>
                  <a:pt x="268" y="379"/>
                  <a:pt x="213" y="365"/>
                </a:cubicBezTo>
                <a:cubicBezTo>
                  <a:pt x="163" y="353"/>
                  <a:pt x="111" y="340"/>
                  <a:pt x="59" y="356"/>
                </a:cubicBezTo>
                <a:cubicBezTo>
                  <a:pt x="86" y="316"/>
                  <a:pt x="129" y="287"/>
                  <a:pt x="179" y="276"/>
                </a:cubicBezTo>
                <a:close/>
                <a:moveTo>
                  <a:pt x="40" y="387"/>
                </a:moveTo>
                <a:lnTo>
                  <a:pt x="40" y="387"/>
                </a:lnTo>
                <a:lnTo>
                  <a:pt x="40" y="387"/>
                </a:lnTo>
                <a:cubicBezTo>
                  <a:pt x="96" y="360"/>
                  <a:pt x="150" y="374"/>
                  <a:pt x="208" y="388"/>
                </a:cubicBezTo>
                <a:cubicBezTo>
                  <a:pt x="242" y="396"/>
                  <a:pt x="277" y="405"/>
                  <a:pt x="312" y="405"/>
                </a:cubicBezTo>
                <a:cubicBezTo>
                  <a:pt x="336" y="405"/>
                  <a:pt x="360" y="401"/>
                  <a:pt x="384" y="390"/>
                </a:cubicBezTo>
                <a:cubicBezTo>
                  <a:pt x="394" y="413"/>
                  <a:pt x="401" y="438"/>
                  <a:pt x="401" y="464"/>
                </a:cubicBezTo>
                <a:cubicBezTo>
                  <a:pt x="401" y="572"/>
                  <a:pt x="318" y="657"/>
                  <a:pt x="213" y="657"/>
                </a:cubicBezTo>
                <a:cubicBezTo>
                  <a:pt x="108" y="657"/>
                  <a:pt x="23" y="570"/>
                  <a:pt x="23" y="464"/>
                </a:cubicBezTo>
                <a:cubicBezTo>
                  <a:pt x="23" y="437"/>
                  <a:pt x="29" y="411"/>
                  <a:pt x="40" y="38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0" name="Group 379"/>
          <p:cNvGrpSpPr/>
          <p:nvPr/>
        </p:nvGrpSpPr>
        <p:grpSpPr>
          <a:xfrm>
            <a:off x="2265415" y="3861188"/>
            <a:ext cx="281607" cy="188973"/>
            <a:chOff x="2265415" y="3861188"/>
            <a:chExt cx="281607" cy="188973"/>
          </a:xfrm>
          <a:solidFill>
            <a:srgbClr val="02D35F"/>
          </a:solidFill>
        </p:grpSpPr>
        <p:sp>
          <p:nvSpPr>
            <p:cNvPr id="100" name="Freeform 98"/>
            <p:cNvSpPr>
              <a:spLocks noChangeArrowheads="1"/>
            </p:cNvSpPr>
            <p:nvPr/>
          </p:nvSpPr>
          <p:spPr bwMode="auto">
            <a:xfrm>
              <a:off x="2265415" y="3861188"/>
              <a:ext cx="281607" cy="188973"/>
            </a:xfrm>
            <a:custGeom>
              <a:avLst/>
              <a:gdLst>
                <a:gd name="T0" fmla="*/ 649 w 669"/>
                <a:gd name="T1" fmla="*/ 22 h 449"/>
                <a:gd name="T2" fmla="*/ 649 w 669"/>
                <a:gd name="T3" fmla="*/ 22 h 449"/>
                <a:gd name="T4" fmla="*/ 520 w 669"/>
                <a:gd name="T5" fmla="*/ 107 h 449"/>
                <a:gd name="T6" fmla="*/ 347 w 669"/>
                <a:gd name="T7" fmla="*/ 2 h 449"/>
                <a:gd name="T8" fmla="*/ 334 w 669"/>
                <a:gd name="T9" fmla="*/ 2 h 449"/>
                <a:gd name="T10" fmla="*/ 166 w 669"/>
                <a:gd name="T11" fmla="*/ 104 h 449"/>
                <a:gd name="T12" fmla="*/ 20 w 669"/>
                <a:gd name="T13" fmla="*/ 21 h 449"/>
                <a:gd name="T14" fmla="*/ 3 w 669"/>
                <a:gd name="T15" fmla="*/ 25 h 449"/>
                <a:gd name="T16" fmla="*/ 7 w 669"/>
                <a:gd name="T17" fmla="*/ 42 h 449"/>
                <a:gd name="T18" fmla="*/ 154 w 669"/>
                <a:gd name="T19" fmla="*/ 125 h 449"/>
                <a:gd name="T20" fmla="*/ 154 w 669"/>
                <a:gd name="T21" fmla="*/ 330 h 449"/>
                <a:gd name="T22" fmla="*/ 7 w 669"/>
                <a:gd name="T23" fmla="*/ 427 h 449"/>
                <a:gd name="T24" fmla="*/ 4 w 669"/>
                <a:gd name="T25" fmla="*/ 443 h 449"/>
                <a:gd name="T26" fmla="*/ 14 w 669"/>
                <a:gd name="T27" fmla="*/ 448 h 449"/>
                <a:gd name="T28" fmla="*/ 20 w 669"/>
                <a:gd name="T29" fmla="*/ 447 h 449"/>
                <a:gd name="T30" fmla="*/ 170 w 669"/>
                <a:gd name="T31" fmla="*/ 347 h 449"/>
                <a:gd name="T32" fmla="*/ 334 w 669"/>
                <a:gd name="T33" fmla="*/ 447 h 449"/>
                <a:gd name="T34" fmla="*/ 341 w 669"/>
                <a:gd name="T35" fmla="*/ 448 h 449"/>
                <a:gd name="T36" fmla="*/ 347 w 669"/>
                <a:gd name="T37" fmla="*/ 447 h 449"/>
                <a:gd name="T38" fmla="*/ 522 w 669"/>
                <a:gd name="T39" fmla="*/ 341 h 449"/>
                <a:gd name="T40" fmla="*/ 527 w 669"/>
                <a:gd name="T41" fmla="*/ 330 h 449"/>
                <a:gd name="T42" fmla="*/ 527 w 669"/>
                <a:gd name="T43" fmla="*/ 129 h 449"/>
                <a:gd name="T44" fmla="*/ 531 w 669"/>
                <a:gd name="T45" fmla="*/ 128 h 449"/>
                <a:gd name="T46" fmla="*/ 662 w 669"/>
                <a:gd name="T47" fmla="*/ 41 h 449"/>
                <a:gd name="T48" fmla="*/ 665 w 669"/>
                <a:gd name="T49" fmla="*/ 25 h 449"/>
                <a:gd name="T50" fmla="*/ 649 w 669"/>
                <a:gd name="T51" fmla="*/ 22 h 449"/>
                <a:gd name="T52" fmla="*/ 504 w 669"/>
                <a:gd name="T53" fmla="*/ 324 h 449"/>
                <a:gd name="T54" fmla="*/ 504 w 669"/>
                <a:gd name="T55" fmla="*/ 324 h 449"/>
                <a:gd name="T56" fmla="*/ 341 w 669"/>
                <a:gd name="T57" fmla="*/ 423 h 449"/>
                <a:gd name="T58" fmla="*/ 184 w 669"/>
                <a:gd name="T59" fmla="*/ 328 h 449"/>
                <a:gd name="T60" fmla="*/ 183 w 669"/>
                <a:gd name="T61" fmla="*/ 324 h 449"/>
                <a:gd name="T62" fmla="*/ 177 w 669"/>
                <a:gd name="T63" fmla="*/ 320 h 449"/>
                <a:gd name="T64" fmla="*/ 177 w 669"/>
                <a:gd name="T65" fmla="*/ 125 h 449"/>
                <a:gd name="T66" fmla="*/ 341 w 669"/>
                <a:gd name="T67" fmla="*/ 26 h 449"/>
                <a:gd name="T68" fmla="*/ 504 w 669"/>
                <a:gd name="T69" fmla="*/ 125 h 449"/>
                <a:gd name="T70" fmla="*/ 504 w 669"/>
                <a:gd name="T71" fmla="*/ 32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9" h="449">
                  <a:moveTo>
                    <a:pt x="649" y="22"/>
                  </a:moveTo>
                  <a:lnTo>
                    <a:pt x="649" y="22"/>
                  </a:lnTo>
                  <a:cubicBezTo>
                    <a:pt x="520" y="107"/>
                    <a:pt x="520" y="107"/>
                    <a:pt x="520" y="107"/>
                  </a:cubicBezTo>
                  <a:cubicBezTo>
                    <a:pt x="347" y="2"/>
                    <a:pt x="347" y="2"/>
                    <a:pt x="347" y="2"/>
                  </a:cubicBezTo>
                  <a:cubicBezTo>
                    <a:pt x="343" y="0"/>
                    <a:pt x="338" y="0"/>
                    <a:pt x="334" y="2"/>
                  </a:cubicBezTo>
                  <a:cubicBezTo>
                    <a:pt x="166" y="104"/>
                    <a:pt x="166" y="104"/>
                    <a:pt x="166" y="10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4" y="18"/>
                    <a:pt x="6" y="20"/>
                    <a:pt x="3" y="25"/>
                  </a:cubicBezTo>
                  <a:cubicBezTo>
                    <a:pt x="0" y="31"/>
                    <a:pt x="2" y="39"/>
                    <a:pt x="7" y="42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7" y="427"/>
                    <a:pt x="7" y="427"/>
                    <a:pt x="7" y="427"/>
                  </a:cubicBezTo>
                  <a:cubicBezTo>
                    <a:pt x="2" y="430"/>
                    <a:pt x="0" y="437"/>
                    <a:pt x="4" y="443"/>
                  </a:cubicBezTo>
                  <a:cubicBezTo>
                    <a:pt x="6" y="447"/>
                    <a:pt x="9" y="448"/>
                    <a:pt x="14" y="448"/>
                  </a:cubicBezTo>
                  <a:cubicBezTo>
                    <a:pt x="16" y="448"/>
                    <a:pt x="18" y="448"/>
                    <a:pt x="20" y="447"/>
                  </a:cubicBezTo>
                  <a:cubicBezTo>
                    <a:pt x="170" y="347"/>
                    <a:pt x="170" y="347"/>
                    <a:pt x="170" y="347"/>
                  </a:cubicBezTo>
                  <a:cubicBezTo>
                    <a:pt x="334" y="447"/>
                    <a:pt x="334" y="447"/>
                    <a:pt x="334" y="447"/>
                  </a:cubicBezTo>
                  <a:cubicBezTo>
                    <a:pt x="336" y="448"/>
                    <a:pt x="338" y="448"/>
                    <a:pt x="341" y="448"/>
                  </a:cubicBezTo>
                  <a:cubicBezTo>
                    <a:pt x="343" y="448"/>
                    <a:pt x="345" y="448"/>
                    <a:pt x="347" y="447"/>
                  </a:cubicBezTo>
                  <a:cubicBezTo>
                    <a:pt x="522" y="341"/>
                    <a:pt x="522" y="341"/>
                    <a:pt x="522" y="341"/>
                  </a:cubicBezTo>
                  <a:cubicBezTo>
                    <a:pt x="525" y="338"/>
                    <a:pt x="527" y="334"/>
                    <a:pt x="527" y="330"/>
                  </a:cubicBezTo>
                  <a:cubicBezTo>
                    <a:pt x="527" y="129"/>
                    <a:pt x="527" y="129"/>
                    <a:pt x="527" y="129"/>
                  </a:cubicBezTo>
                  <a:cubicBezTo>
                    <a:pt x="528" y="128"/>
                    <a:pt x="530" y="128"/>
                    <a:pt x="531" y="128"/>
                  </a:cubicBezTo>
                  <a:cubicBezTo>
                    <a:pt x="662" y="41"/>
                    <a:pt x="662" y="41"/>
                    <a:pt x="662" y="41"/>
                  </a:cubicBezTo>
                  <a:cubicBezTo>
                    <a:pt x="667" y="38"/>
                    <a:pt x="668" y="30"/>
                    <a:pt x="665" y="25"/>
                  </a:cubicBezTo>
                  <a:cubicBezTo>
                    <a:pt x="661" y="20"/>
                    <a:pt x="654" y="18"/>
                    <a:pt x="649" y="22"/>
                  </a:cubicBezTo>
                  <a:close/>
                  <a:moveTo>
                    <a:pt x="504" y="324"/>
                  </a:moveTo>
                  <a:lnTo>
                    <a:pt x="504" y="324"/>
                  </a:lnTo>
                  <a:cubicBezTo>
                    <a:pt x="341" y="423"/>
                    <a:pt x="341" y="423"/>
                    <a:pt x="341" y="423"/>
                  </a:cubicBezTo>
                  <a:cubicBezTo>
                    <a:pt x="184" y="328"/>
                    <a:pt x="184" y="328"/>
                    <a:pt x="184" y="328"/>
                  </a:cubicBezTo>
                  <a:cubicBezTo>
                    <a:pt x="184" y="327"/>
                    <a:pt x="184" y="325"/>
                    <a:pt x="183" y="324"/>
                  </a:cubicBezTo>
                  <a:cubicBezTo>
                    <a:pt x="182" y="322"/>
                    <a:pt x="180" y="321"/>
                    <a:pt x="177" y="320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341" y="26"/>
                    <a:pt x="341" y="26"/>
                    <a:pt x="341" y="26"/>
                  </a:cubicBezTo>
                  <a:cubicBezTo>
                    <a:pt x="504" y="125"/>
                    <a:pt x="504" y="125"/>
                    <a:pt x="504" y="125"/>
                  </a:cubicBezTo>
                  <a:lnTo>
                    <a:pt x="504" y="3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 noChangeArrowheads="1"/>
            </p:cNvSpPr>
            <p:nvPr/>
          </p:nvSpPr>
          <p:spPr bwMode="auto">
            <a:xfrm>
              <a:off x="2458093" y="3933443"/>
              <a:ext cx="11116" cy="59286"/>
            </a:xfrm>
            <a:custGeom>
              <a:avLst/>
              <a:gdLst>
                <a:gd name="T0" fmla="*/ 12 w 25"/>
                <a:gd name="T1" fmla="*/ 140 h 141"/>
                <a:gd name="T2" fmla="*/ 12 w 25"/>
                <a:gd name="T3" fmla="*/ 140 h 141"/>
                <a:gd name="T4" fmla="*/ 24 w 25"/>
                <a:gd name="T5" fmla="*/ 129 h 141"/>
                <a:gd name="T6" fmla="*/ 24 w 25"/>
                <a:gd name="T7" fmla="*/ 12 h 141"/>
                <a:gd name="T8" fmla="*/ 12 w 25"/>
                <a:gd name="T9" fmla="*/ 0 h 141"/>
                <a:gd name="T10" fmla="*/ 0 w 25"/>
                <a:gd name="T11" fmla="*/ 12 h 141"/>
                <a:gd name="T12" fmla="*/ 0 w 25"/>
                <a:gd name="T13" fmla="*/ 129 h 141"/>
                <a:gd name="T14" fmla="*/ 12 w 25"/>
                <a:gd name="T15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41">
                  <a:moveTo>
                    <a:pt x="12" y="140"/>
                  </a:moveTo>
                  <a:lnTo>
                    <a:pt x="12" y="140"/>
                  </a:lnTo>
                  <a:cubicBezTo>
                    <a:pt x="19" y="140"/>
                    <a:pt x="24" y="135"/>
                    <a:pt x="24" y="12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5"/>
                    <a:pt x="5" y="140"/>
                    <a:pt x="12" y="1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5798473" y="1895496"/>
            <a:ext cx="148214" cy="294575"/>
            <a:chOff x="5798473" y="1895496"/>
            <a:chExt cx="148214" cy="294575"/>
          </a:xfrm>
          <a:solidFill>
            <a:srgbClr val="02D35F"/>
          </a:solidFill>
        </p:grpSpPr>
        <p:sp>
          <p:nvSpPr>
            <p:cNvPr id="102" name="Freeform 100"/>
            <p:cNvSpPr>
              <a:spLocks noChangeArrowheads="1"/>
            </p:cNvSpPr>
            <p:nvPr/>
          </p:nvSpPr>
          <p:spPr bwMode="auto">
            <a:xfrm>
              <a:off x="5798473" y="1895496"/>
              <a:ext cx="148214" cy="294575"/>
            </a:xfrm>
            <a:custGeom>
              <a:avLst/>
              <a:gdLst>
                <a:gd name="T0" fmla="*/ 12 w 351"/>
                <a:gd name="T1" fmla="*/ 700 h 701"/>
                <a:gd name="T2" fmla="*/ 12 w 351"/>
                <a:gd name="T3" fmla="*/ 700 h 701"/>
                <a:gd name="T4" fmla="*/ 339 w 351"/>
                <a:gd name="T5" fmla="*/ 700 h 701"/>
                <a:gd name="T6" fmla="*/ 350 w 351"/>
                <a:gd name="T7" fmla="*/ 689 h 701"/>
                <a:gd name="T8" fmla="*/ 350 w 351"/>
                <a:gd name="T9" fmla="*/ 12 h 701"/>
                <a:gd name="T10" fmla="*/ 339 w 351"/>
                <a:gd name="T11" fmla="*/ 0 h 701"/>
                <a:gd name="T12" fmla="*/ 12 w 351"/>
                <a:gd name="T13" fmla="*/ 0 h 701"/>
                <a:gd name="T14" fmla="*/ 0 w 351"/>
                <a:gd name="T15" fmla="*/ 12 h 701"/>
                <a:gd name="T16" fmla="*/ 0 w 351"/>
                <a:gd name="T17" fmla="*/ 689 h 701"/>
                <a:gd name="T18" fmla="*/ 12 w 351"/>
                <a:gd name="T19" fmla="*/ 700 h 701"/>
                <a:gd name="T20" fmla="*/ 94 w 351"/>
                <a:gd name="T21" fmla="*/ 677 h 701"/>
                <a:gd name="T22" fmla="*/ 94 w 351"/>
                <a:gd name="T23" fmla="*/ 677 h 701"/>
                <a:gd name="T24" fmla="*/ 94 w 351"/>
                <a:gd name="T25" fmla="*/ 560 h 701"/>
                <a:gd name="T26" fmla="*/ 256 w 351"/>
                <a:gd name="T27" fmla="*/ 560 h 701"/>
                <a:gd name="T28" fmla="*/ 256 w 351"/>
                <a:gd name="T29" fmla="*/ 677 h 701"/>
                <a:gd name="T30" fmla="*/ 94 w 351"/>
                <a:gd name="T31" fmla="*/ 677 h 701"/>
                <a:gd name="T32" fmla="*/ 23 w 351"/>
                <a:gd name="T33" fmla="*/ 23 h 701"/>
                <a:gd name="T34" fmla="*/ 23 w 351"/>
                <a:gd name="T35" fmla="*/ 23 h 701"/>
                <a:gd name="T36" fmla="*/ 327 w 351"/>
                <a:gd name="T37" fmla="*/ 23 h 701"/>
                <a:gd name="T38" fmla="*/ 327 w 351"/>
                <a:gd name="T39" fmla="*/ 677 h 701"/>
                <a:gd name="T40" fmla="*/ 280 w 351"/>
                <a:gd name="T41" fmla="*/ 677 h 701"/>
                <a:gd name="T42" fmla="*/ 280 w 351"/>
                <a:gd name="T43" fmla="*/ 548 h 701"/>
                <a:gd name="T44" fmla="*/ 269 w 351"/>
                <a:gd name="T45" fmla="*/ 537 h 701"/>
                <a:gd name="T46" fmla="*/ 82 w 351"/>
                <a:gd name="T47" fmla="*/ 537 h 701"/>
                <a:gd name="T48" fmla="*/ 70 w 351"/>
                <a:gd name="T49" fmla="*/ 548 h 701"/>
                <a:gd name="T50" fmla="*/ 70 w 351"/>
                <a:gd name="T51" fmla="*/ 677 h 701"/>
                <a:gd name="T52" fmla="*/ 23 w 351"/>
                <a:gd name="T53" fmla="*/ 677 h 701"/>
                <a:gd name="T54" fmla="*/ 23 w 351"/>
                <a:gd name="T55" fmla="*/ 23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1" h="701">
                  <a:moveTo>
                    <a:pt x="12" y="700"/>
                  </a:moveTo>
                  <a:lnTo>
                    <a:pt x="12" y="700"/>
                  </a:lnTo>
                  <a:cubicBezTo>
                    <a:pt x="339" y="700"/>
                    <a:pt x="339" y="700"/>
                    <a:pt x="339" y="700"/>
                  </a:cubicBezTo>
                  <a:cubicBezTo>
                    <a:pt x="345" y="700"/>
                    <a:pt x="350" y="695"/>
                    <a:pt x="350" y="689"/>
                  </a:cubicBezTo>
                  <a:cubicBezTo>
                    <a:pt x="350" y="12"/>
                    <a:pt x="350" y="12"/>
                    <a:pt x="350" y="12"/>
                  </a:cubicBezTo>
                  <a:cubicBezTo>
                    <a:pt x="350" y="6"/>
                    <a:pt x="345" y="0"/>
                    <a:pt x="33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0" y="695"/>
                    <a:pt x="5" y="700"/>
                    <a:pt x="12" y="700"/>
                  </a:cubicBezTo>
                  <a:close/>
                  <a:moveTo>
                    <a:pt x="94" y="677"/>
                  </a:moveTo>
                  <a:lnTo>
                    <a:pt x="94" y="677"/>
                  </a:lnTo>
                  <a:cubicBezTo>
                    <a:pt x="94" y="560"/>
                    <a:pt x="94" y="560"/>
                    <a:pt x="94" y="560"/>
                  </a:cubicBezTo>
                  <a:cubicBezTo>
                    <a:pt x="256" y="560"/>
                    <a:pt x="256" y="560"/>
                    <a:pt x="256" y="560"/>
                  </a:cubicBezTo>
                  <a:cubicBezTo>
                    <a:pt x="256" y="677"/>
                    <a:pt x="256" y="677"/>
                    <a:pt x="256" y="677"/>
                  </a:cubicBezTo>
                  <a:lnTo>
                    <a:pt x="94" y="677"/>
                  </a:lnTo>
                  <a:close/>
                  <a:moveTo>
                    <a:pt x="23" y="23"/>
                  </a:moveTo>
                  <a:lnTo>
                    <a:pt x="23" y="23"/>
                  </a:lnTo>
                  <a:cubicBezTo>
                    <a:pt x="327" y="23"/>
                    <a:pt x="327" y="23"/>
                    <a:pt x="327" y="23"/>
                  </a:cubicBezTo>
                  <a:cubicBezTo>
                    <a:pt x="327" y="677"/>
                    <a:pt x="327" y="677"/>
                    <a:pt x="327" y="677"/>
                  </a:cubicBezTo>
                  <a:cubicBezTo>
                    <a:pt x="280" y="677"/>
                    <a:pt x="280" y="677"/>
                    <a:pt x="280" y="677"/>
                  </a:cubicBezTo>
                  <a:cubicBezTo>
                    <a:pt x="280" y="548"/>
                    <a:pt x="280" y="548"/>
                    <a:pt x="280" y="548"/>
                  </a:cubicBezTo>
                  <a:cubicBezTo>
                    <a:pt x="280" y="542"/>
                    <a:pt x="275" y="537"/>
                    <a:pt x="269" y="537"/>
                  </a:cubicBezTo>
                  <a:cubicBezTo>
                    <a:pt x="82" y="537"/>
                    <a:pt x="82" y="537"/>
                    <a:pt x="82" y="537"/>
                  </a:cubicBezTo>
                  <a:cubicBezTo>
                    <a:pt x="75" y="537"/>
                    <a:pt x="70" y="542"/>
                    <a:pt x="70" y="548"/>
                  </a:cubicBezTo>
                  <a:cubicBezTo>
                    <a:pt x="70" y="677"/>
                    <a:pt x="70" y="677"/>
                    <a:pt x="70" y="677"/>
                  </a:cubicBezTo>
                  <a:cubicBezTo>
                    <a:pt x="23" y="677"/>
                    <a:pt x="23" y="677"/>
                    <a:pt x="23" y="677"/>
                  </a:cubicBezTo>
                  <a:lnTo>
                    <a:pt x="23" y="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01"/>
            <p:cNvSpPr>
              <a:spLocks noChangeArrowheads="1"/>
            </p:cNvSpPr>
            <p:nvPr/>
          </p:nvSpPr>
          <p:spPr bwMode="auto">
            <a:xfrm>
              <a:off x="5817000" y="2023331"/>
              <a:ext cx="50023" cy="68550"/>
            </a:xfrm>
            <a:custGeom>
              <a:avLst/>
              <a:gdLst>
                <a:gd name="T0" fmla="*/ 117 w 118"/>
                <a:gd name="T1" fmla="*/ 152 h 165"/>
                <a:gd name="T2" fmla="*/ 117 w 118"/>
                <a:gd name="T3" fmla="*/ 152 h 165"/>
                <a:gd name="T4" fmla="*/ 117 w 118"/>
                <a:gd name="T5" fmla="*/ 12 h 165"/>
                <a:gd name="T6" fmla="*/ 105 w 118"/>
                <a:gd name="T7" fmla="*/ 0 h 165"/>
                <a:gd name="T8" fmla="*/ 12 w 118"/>
                <a:gd name="T9" fmla="*/ 0 h 165"/>
                <a:gd name="T10" fmla="*/ 0 w 118"/>
                <a:gd name="T11" fmla="*/ 12 h 165"/>
                <a:gd name="T12" fmla="*/ 0 w 118"/>
                <a:gd name="T13" fmla="*/ 152 h 165"/>
                <a:gd name="T14" fmla="*/ 12 w 118"/>
                <a:gd name="T15" fmla="*/ 164 h 165"/>
                <a:gd name="T16" fmla="*/ 105 w 118"/>
                <a:gd name="T17" fmla="*/ 164 h 165"/>
                <a:gd name="T18" fmla="*/ 117 w 118"/>
                <a:gd name="T19" fmla="*/ 152 h 165"/>
                <a:gd name="T20" fmla="*/ 93 w 118"/>
                <a:gd name="T21" fmla="*/ 141 h 165"/>
                <a:gd name="T22" fmla="*/ 93 w 118"/>
                <a:gd name="T23" fmla="*/ 141 h 165"/>
                <a:gd name="T24" fmla="*/ 23 w 118"/>
                <a:gd name="T25" fmla="*/ 141 h 165"/>
                <a:gd name="T26" fmla="*/ 23 w 118"/>
                <a:gd name="T27" fmla="*/ 24 h 165"/>
                <a:gd name="T28" fmla="*/ 93 w 118"/>
                <a:gd name="T29" fmla="*/ 24 h 165"/>
                <a:gd name="T30" fmla="*/ 93 w 118"/>
                <a:gd name="T31" fmla="*/ 14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65">
                  <a:moveTo>
                    <a:pt x="117" y="152"/>
                  </a:moveTo>
                  <a:lnTo>
                    <a:pt x="117" y="152"/>
                  </a:lnTo>
                  <a:cubicBezTo>
                    <a:pt x="117" y="12"/>
                    <a:pt x="117" y="12"/>
                    <a:pt x="117" y="12"/>
                  </a:cubicBezTo>
                  <a:cubicBezTo>
                    <a:pt x="117" y="6"/>
                    <a:pt x="112" y="0"/>
                    <a:pt x="10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9"/>
                    <a:pt x="5" y="164"/>
                    <a:pt x="12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12" y="164"/>
                    <a:pt x="117" y="159"/>
                    <a:pt x="117" y="152"/>
                  </a:cubicBezTo>
                  <a:close/>
                  <a:moveTo>
                    <a:pt x="93" y="141"/>
                  </a:moveTo>
                  <a:lnTo>
                    <a:pt x="93" y="141"/>
                  </a:lnTo>
                  <a:cubicBezTo>
                    <a:pt x="23" y="141"/>
                    <a:pt x="23" y="141"/>
                    <a:pt x="23" y="141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93" y="24"/>
                    <a:pt x="93" y="24"/>
                    <a:pt x="93" y="24"/>
                  </a:cubicBezTo>
                  <a:lnTo>
                    <a:pt x="93" y="14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02"/>
            <p:cNvSpPr>
              <a:spLocks noChangeArrowheads="1"/>
            </p:cNvSpPr>
            <p:nvPr/>
          </p:nvSpPr>
          <p:spPr bwMode="auto">
            <a:xfrm>
              <a:off x="5876285" y="2023331"/>
              <a:ext cx="50023" cy="68550"/>
            </a:xfrm>
            <a:custGeom>
              <a:avLst/>
              <a:gdLst>
                <a:gd name="T0" fmla="*/ 0 w 117"/>
                <a:gd name="T1" fmla="*/ 12 h 165"/>
                <a:gd name="T2" fmla="*/ 0 w 117"/>
                <a:gd name="T3" fmla="*/ 12 h 165"/>
                <a:gd name="T4" fmla="*/ 0 w 117"/>
                <a:gd name="T5" fmla="*/ 152 h 165"/>
                <a:gd name="T6" fmla="*/ 11 w 117"/>
                <a:gd name="T7" fmla="*/ 164 h 165"/>
                <a:gd name="T8" fmla="*/ 105 w 117"/>
                <a:gd name="T9" fmla="*/ 164 h 165"/>
                <a:gd name="T10" fmla="*/ 116 w 117"/>
                <a:gd name="T11" fmla="*/ 152 h 165"/>
                <a:gd name="T12" fmla="*/ 116 w 117"/>
                <a:gd name="T13" fmla="*/ 12 h 165"/>
                <a:gd name="T14" fmla="*/ 105 w 117"/>
                <a:gd name="T15" fmla="*/ 0 h 165"/>
                <a:gd name="T16" fmla="*/ 11 w 117"/>
                <a:gd name="T17" fmla="*/ 0 h 165"/>
                <a:gd name="T18" fmla="*/ 0 w 117"/>
                <a:gd name="T19" fmla="*/ 12 h 165"/>
                <a:gd name="T20" fmla="*/ 24 w 117"/>
                <a:gd name="T21" fmla="*/ 24 h 165"/>
                <a:gd name="T22" fmla="*/ 24 w 117"/>
                <a:gd name="T23" fmla="*/ 24 h 165"/>
                <a:gd name="T24" fmla="*/ 93 w 117"/>
                <a:gd name="T25" fmla="*/ 24 h 165"/>
                <a:gd name="T26" fmla="*/ 93 w 117"/>
                <a:gd name="T27" fmla="*/ 141 h 165"/>
                <a:gd name="T28" fmla="*/ 24 w 117"/>
                <a:gd name="T29" fmla="*/ 141 h 165"/>
                <a:gd name="T30" fmla="*/ 24 w 117"/>
                <a:gd name="T31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65">
                  <a:moveTo>
                    <a:pt x="0" y="12"/>
                  </a:moveTo>
                  <a:lnTo>
                    <a:pt x="0" y="12"/>
                  </a:lnTo>
                  <a:cubicBezTo>
                    <a:pt x="0" y="152"/>
                    <a:pt x="0" y="152"/>
                    <a:pt x="0" y="152"/>
                  </a:cubicBezTo>
                  <a:cubicBezTo>
                    <a:pt x="0" y="159"/>
                    <a:pt x="5" y="164"/>
                    <a:pt x="11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11" y="164"/>
                    <a:pt x="116" y="159"/>
                    <a:pt x="116" y="15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6"/>
                    <a:pt x="111" y="0"/>
                    <a:pt x="10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lose/>
                  <a:moveTo>
                    <a:pt x="24" y="24"/>
                  </a:moveTo>
                  <a:lnTo>
                    <a:pt x="24" y="24"/>
                  </a:lnTo>
                  <a:cubicBezTo>
                    <a:pt x="93" y="24"/>
                    <a:pt x="93" y="24"/>
                    <a:pt x="93" y="24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24" y="141"/>
                    <a:pt x="24" y="141"/>
                    <a:pt x="24" y="141"/>
                  </a:cubicBez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03"/>
            <p:cNvSpPr>
              <a:spLocks noChangeArrowheads="1"/>
            </p:cNvSpPr>
            <p:nvPr/>
          </p:nvSpPr>
          <p:spPr bwMode="auto">
            <a:xfrm>
              <a:off x="5833674" y="1923286"/>
              <a:ext cx="74107" cy="74107"/>
            </a:xfrm>
            <a:custGeom>
              <a:avLst/>
              <a:gdLst>
                <a:gd name="T0" fmla="*/ 11 w 177"/>
                <a:gd name="T1" fmla="*/ 119 h 177"/>
                <a:gd name="T2" fmla="*/ 11 w 177"/>
                <a:gd name="T3" fmla="*/ 119 h 177"/>
                <a:gd name="T4" fmla="*/ 57 w 177"/>
                <a:gd name="T5" fmla="*/ 119 h 177"/>
                <a:gd name="T6" fmla="*/ 57 w 177"/>
                <a:gd name="T7" fmla="*/ 164 h 177"/>
                <a:gd name="T8" fmla="*/ 68 w 177"/>
                <a:gd name="T9" fmla="*/ 176 h 177"/>
                <a:gd name="T10" fmla="*/ 107 w 177"/>
                <a:gd name="T11" fmla="*/ 176 h 177"/>
                <a:gd name="T12" fmla="*/ 118 w 177"/>
                <a:gd name="T13" fmla="*/ 164 h 177"/>
                <a:gd name="T14" fmla="*/ 118 w 177"/>
                <a:gd name="T15" fmla="*/ 119 h 177"/>
                <a:gd name="T16" fmla="*/ 164 w 177"/>
                <a:gd name="T17" fmla="*/ 119 h 177"/>
                <a:gd name="T18" fmla="*/ 176 w 177"/>
                <a:gd name="T19" fmla="*/ 107 h 177"/>
                <a:gd name="T20" fmla="*/ 176 w 177"/>
                <a:gd name="T21" fmla="*/ 69 h 177"/>
                <a:gd name="T22" fmla="*/ 164 w 177"/>
                <a:gd name="T23" fmla="*/ 57 h 177"/>
                <a:gd name="T24" fmla="*/ 118 w 177"/>
                <a:gd name="T25" fmla="*/ 57 h 177"/>
                <a:gd name="T26" fmla="*/ 118 w 177"/>
                <a:gd name="T27" fmla="*/ 11 h 177"/>
                <a:gd name="T28" fmla="*/ 107 w 177"/>
                <a:gd name="T29" fmla="*/ 0 h 177"/>
                <a:gd name="T30" fmla="*/ 68 w 177"/>
                <a:gd name="T31" fmla="*/ 0 h 177"/>
                <a:gd name="T32" fmla="*/ 57 w 177"/>
                <a:gd name="T33" fmla="*/ 11 h 177"/>
                <a:gd name="T34" fmla="*/ 57 w 177"/>
                <a:gd name="T35" fmla="*/ 57 h 177"/>
                <a:gd name="T36" fmla="*/ 11 w 177"/>
                <a:gd name="T37" fmla="*/ 57 h 177"/>
                <a:gd name="T38" fmla="*/ 0 w 177"/>
                <a:gd name="T39" fmla="*/ 69 h 177"/>
                <a:gd name="T40" fmla="*/ 0 w 177"/>
                <a:gd name="T41" fmla="*/ 107 h 177"/>
                <a:gd name="T42" fmla="*/ 11 w 177"/>
                <a:gd name="T43" fmla="*/ 119 h 177"/>
                <a:gd name="T44" fmla="*/ 24 w 177"/>
                <a:gd name="T45" fmla="*/ 80 h 177"/>
                <a:gd name="T46" fmla="*/ 24 w 177"/>
                <a:gd name="T47" fmla="*/ 80 h 177"/>
                <a:gd name="T48" fmla="*/ 68 w 177"/>
                <a:gd name="T49" fmla="*/ 80 h 177"/>
                <a:gd name="T50" fmla="*/ 80 w 177"/>
                <a:gd name="T51" fmla="*/ 69 h 177"/>
                <a:gd name="T52" fmla="*/ 80 w 177"/>
                <a:gd name="T53" fmla="*/ 23 h 177"/>
                <a:gd name="T54" fmla="*/ 95 w 177"/>
                <a:gd name="T55" fmla="*/ 23 h 177"/>
                <a:gd name="T56" fmla="*/ 95 w 177"/>
                <a:gd name="T57" fmla="*/ 69 h 177"/>
                <a:gd name="T58" fmla="*/ 107 w 177"/>
                <a:gd name="T59" fmla="*/ 80 h 177"/>
                <a:gd name="T60" fmla="*/ 153 w 177"/>
                <a:gd name="T61" fmla="*/ 80 h 177"/>
                <a:gd name="T62" fmla="*/ 153 w 177"/>
                <a:gd name="T63" fmla="*/ 95 h 177"/>
                <a:gd name="T64" fmla="*/ 107 w 177"/>
                <a:gd name="T65" fmla="*/ 95 h 177"/>
                <a:gd name="T66" fmla="*/ 95 w 177"/>
                <a:gd name="T67" fmla="*/ 107 h 177"/>
                <a:gd name="T68" fmla="*/ 95 w 177"/>
                <a:gd name="T69" fmla="*/ 152 h 177"/>
                <a:gd name="T70" fmla="*/ 80 w 177"/>
                <a:gd name="T71" fmla="*/ 152 h 177"/>
                <a:gd name="T72" fmla="*/ 80 w 177"/>
                <a:gd name="T73" fmla="*/ 107 h 177"/>
                <a:gd name="T74" fmla="*/ 68 w 177"/>
                <a:gd name="T75" fmla="*/ 95 h 177"/>
                <a:gd name="T76" fmla="*/ 24 w 177"/>
                <a:gd name="T77" fmla="*/ 95 h 177"/>
                <a:gd name="T78" fmla="*/ 24 w 177"/>
                <a:gd name="T79" fmla="*/ 8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" h="177">
                  <a:moveTo>
                    <a:pt x="11" y="119"/>
                  </a:moveTo>
                  <a:lnTo>
                    <a:pt x="11" y="119"/>
                  </a:lnTo>
                  <a:cubicBezTo>
                    <a:pt x="57" y="119"/>
                    <a:pt x="57" y="119"/>
                    <a:pt x="57" y="119"/>
                  </a:cubicBezTo>
                  <a:cubicBezTo>
                    <a:pt x="57" y="164"/>
                    <a:pt x="57" y="164"/>
                    <a:pt x="57" y="164"/>
                  </a:cubicBezTo>
                  <a:cubicBezTo>
                    <a:pt x="57" y="171"/>
                    <a:pt x="62" y="176"/>
                    <a:pt x="68" y="176"/>
                  </a:cubicBezTo>
                  <a:cubicBezTo>
                    <a:pt x="107" y="176"/>
                    <a:pt x="107" y="176"/>
                    <a:pt x="107" y="176"/>
                  </a:cubicBezTo>
                  <a:cubicBezTo>
                    <a:pt x="113" y="176"/>
                    <a:pt x="118" y="171"/>
                    <a:pt x="118" y="164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70" y="119"/>
                    <a:pt x="176" y="113"/>
                    <a:pt x="176" y="107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6" y="62"/>
                    <a:pt x="170" y="57"/>
                    <a:pt x="16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2" y="0"/>
                    <a:pt x="57" y="5"/>
                    <a:pt x="57" y="11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5" y="57"/>
                    <a:pt x="0" y="62"/>
                    <a:pt x="0" y="6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3"/>
                    <a:pt x="5" y="119"/>
                    <a:pt x="11" y="119"/>
                  </a:cubicBezTo>
                  <a:close/>
                  <a:moveTo>
                    <a:pt x="24" y="80"/>
                  </a:moveTo>
                  <a:lnTo>
                    <a:pt x="24" y="80"/>
                  </a:lnTo>
                  <a:cubicBezTo>
                    <a:pt x="68" y="80"/>
                    <a:pt x="68" y="80"/>
                    <a:pt x="68" y="80"/>
                  </a:cubicBezTo>
                  <a:cubicBezTo>
                    <a:pt x="75" y="80"/>
                    <a:pt x="80" y="75"/>
                    <a:pt x="80" y="69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75"/>
                    <a:pt x="101" y="80"/>
                    <a:pt x="107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1" y="95"/>
                    <a:pt x="95" y="101"/>
                    <a:pt x="95" y="107"/>
                  </a:cubicBezTo>
                  <a:cubicBezTo>
                    <a:pt x="95" y="152"/>
                    <a:pt x="95" y="152"/>
                    <a:pt x="95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80" y="101"/>
                    <a:pt x="75" y="95"/>
                    <a:pt x="68" y="95"/>
                  </a:cubicBezTo>
                  <a:cubicBezTo>
                    <a:pt x="24" y="95"/>
                    <a:pt x="24" y="95"/>
                    <a:pt x="24" y="95"/>
                  </a:cubicBezTo>
                  <a:lnTo>
                    <a:pt x="24" y="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1479879" y="1904759"/>
            <a:ext cx="116718" cy="279755"/>
            <a:chOff x="1479879" y="1904759"/>
            <a:chExt cx="116718" cy="279755"/>
          </a:xfrm>
          <a:solidFill>
            <a:srgbClr val="02D35F"/>
          </a:solidFill>
        </p:grpSpPr>
        <p:sp>
          <p:nvSpPr>
            <p:cNvPr id="106" name="Freeform 104"/>
            <p:cNvSpPr>
              <a:spLocks noChangeArrowheads="1"/>
            </p:cNvSpPr>
            <p:nvPr/>
          </p:nvSpPr>
          <p:spPr bwMode="auto">
            <a:xfrm>
              <a:off x="1479879" y="1904759"/>
              <a:ext cx="116718" cy="279755"/>
            </a:xfrm>
            <a:custGeom>
              <a:avLst/>
              <a:gdLst>
                <a:gd name="T0" fmla="*/ 27 w 280"/>
                <a:gd name="T1" fmla="*/ 96 h 665"/>
                <a:gd name="T2" fmla="*/ 27 w 280"/>
                <a:gd name="T3" fmla="*/ 96 h 665"/>
                <a:gd name="T4" fmla="*/ 27 w 280"/>
                <a:gd name="T5" fmla="*/ 549 h 665"/>
                <a:gd name="T6" fmla="*/ 142 w 280"/>
                <a:gd name="T7" fmla="*/ 664 h 665"/>
                <a:gd name="T8" fmla="*/ 257 w 280"/>
                <a:gd name="T9" fmla="*/ 549 h 665"/>
                <a:gd name="T10" fmla="*/ 257 w 280"/>
                <a:gd name="T11" fmla="*/ 96 h 665"/>
                <a:gd name="T12" fmla="*/ 276 w 280"/>
                <a:gd name="T13" fmla="*/ 44 h 665"/>
                <a:gd name="T14" fmla="*/ 272 w 280"/>
                <a:gd name="T15" fmla="*/ 14 h 665"/>
                <a:gd name="T16" fmla="*/ 245 w 280"/>
                <a:gd name="T17" fmla="*/ 0 h 665"/>
                <a:gd name="T18" fmla="*/ 36 w 280"/>
                <a:gd name="T19" fmla="*/ 0 h 665"/>
                <a:gd name="T20" fmla="*/ 8 w 280"/>
                <a:gd name="T21" fmla="*/ 15 h 665"/>
                <a:gd name="T22" fmla="*/ 5 w 280"/>
                <a:gd name="T23" fmla="*/ 46 h 665"/>
                <a:gd name="T24" fmla="*/ 27 w 280"/>
                <a:gd name="T25" fmla="*/ 96 h 665"/>
                <a:gd name="T26" fmla="*/ 27 w 280"/>
                <a:gd name="T27" fmla="*/ 27 h 665"/>
                <a:gd name="T28" fmla="*/ 27 w 280"/>
                <a:gd name="T29" fmla="*/ 27 h 665"/>
                <a:gd name="T30" fmla="*/ 36 w 280"/>
                <a:gd name="T31" fmla="*/ 23 h 665"/>
                <a:gd name="T32" fmla="*/ 245 w 280"/>
                <a:gd name="T33" fmla="*/ 23 h 665"/>
                <a:gd name="T34" fmla="*/ 252 w 280"/>
                <a:gd name="T35" fmla="*/ 27 h 665"/>
                <a:gd name="T36" fmla="*/ 254 w 280"/>
                <a:gd name="T37" fmla="*/ 37 h 665"/>
                <a:gd name="T38" fmla="*/ 234 w 280"/>
                <a:gd name="T39" fmla="*/ 90 h 665"/>
                <a:gd name="T40" fmla="*/ 234 w 280"/>
                <a:gd name="T41" fmla="*/ 94 h 665"/>
                <a:gd name="T42" fmla="*/ 234 w 280"/>
                <a:gd name="T43" fmla="*/ 549 h 665"/>
                <a:gd name="T44" fmla="*/ 142 w 280"/>
                <a:gd name="T45" fmla="*/ 641 h 665"/>
                <a:gd name="T46" fmla="*/ 50 w 280"/>
                <a:gd name="T47" fmla="*/ 549 h 665"/>
                <a:gd name="T48" fmla="*/ 50 w 280"/>
                <a:gd name="T49" fmla="*/ 93 h 665"/>
                <a:gd name="T50" fmla="*/ 49 w 280"/>
                <a:gd name="T51" fmla="*/ 89 h 665"/>
                <a:gd name="T52" fmla="*/ 26 w 280"/>
                <a:gd name="T53" fmla="*/ 37 h 665"/>
                <a:gd name="T54" fmla="*/ 27 w 280"/>
                <a:gd name="T55" fmla="*/ 27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0" h="665">
                  <a:moveTo>
                    <a:pt x="27" y="96"/>
                  </a:moveTo>
                  <a:lnTo>
                    <a:pt x="27" y="96"/>
                  </a:lnTo>
                  <a:cubicBezTo>
                    <a:pt x="27" y="549"/>
                    <a:pt x="27" y="549"/>
                    <a:pt x="27" y="549"/>
                  </a:cubicBezTo>
                  <a:cubicBezTo>
                    <a:pt x="27" y="612"/>
                    <a:pt x="78" y="664"/>
                    <a:pt x="142" y="664"/>
                  </a:cubicBezTo>
                  <a:cubicBezTo>
                    <a:pt x="205" y="664"/>
                    <a:pt x="257" y="612"/>
                    <a:pt x="257" y="549"/>
                  </a:cubicBezTo>
                  <a:cubicBezTo>
                    <a:pt x="257" y="96"/>
                    <a:pt x="257" y="96"/>
                    <a:pt x="257" y="96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9" y="33"/>
                    <a:pt x="278" y="23"/>
                    <a:pt x="272" y="14"/>
                  </a:cubicBezTo>
                  <a:cubicBezTo>
                    <a:pt x="266" y="5"/>
                    <a:pt x="255" y="0"/>
                    <a:pt x="24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0"/>
                    <a:pt x="14" y="5"/>
                    <a:pt x="8" y="15"/>
                  </a:cubicBezTo>
                  <a:cubicBezTo>
                    <a:pt x="1" y="24"/>
                    <a:pt x="0" y="37"/>
                    <a:pt x="5" y="46"/>
                  </a:cubicBezTo>
                  <a:lnTo>
                    <a:pt x="27" y="96"/>
                  </a:lnTo>
                  <a:close/>
                  <a:moveTo>
                    <a:pt x="27" y="27"/>
                  </a:moveTo>
                  <a:lnTo>
                    <a:pt x="27" y="27"/>
                  </a:lnTo>
                  <a:cubicBezTo>
                    <a:pt x="28" y="26"/>
                    <a:pt x="30" y="23"/>
                    <a:pt x="36" y="23"/>
                  </a:cubicBezTo>
                  <a:cubicBezTo>
                    <a:pt x="245" y="23"/>
                    <a:pt x="245" y="23"/>
                    <a:pt x="245" y="23"/>
                  </a:cubicBezTo>
                  <a:cubicBezTo>
                    <a:pt x="248" y="23"/>
                    <a:pt x="251" y="25"/>
                    <a:pt x="252" y="27"/>
                  </a:cubicBezTo>
                  <a:cubicBezTo>
                    <a:pt x="254" y="30"/>
                    <a:pt x="255" y="33"/>
                    <a:pt x="254" y="37"/>
                  </a:cubicBezTo>
                  <a:cubicBezTo>
                    <a:pt x="234" y="90"/>
                    <a:pt x="234" y="90"/>
                    <a:pt x="234" y="90"/>
                  </a:cubicBezTo>
                  <a:cubicBezTo>
                    <a:pt x="234" y="91"/>
                    <a:pt x="234" y="92"/>
                    <a:pt x="234" y="94"/>
                  </a:cubicBezTo>
                  <a:cubicBezTo>
                    <a:pt x="234" y="549"/>
                    <a:pt x="234" y="549"/>
                    <a:pt x="234" y="549"/>
                  </a:cubicBezTo>
                  <a:cubicBezTo>
                    <a:pt x="234" y="600"/>
                    <a:pt x="193" y="641"/>
                    <a:pt x="142" y="641"/>
                  </a:cubicBezTo>
                  <a:cubicBezTo>
                    <a:pt x="92" y="641"/>
                    <a:pt x="50" y="600"/>
                    <a:pt x="50" y="549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2"/>
                    <a:pt x="50" y="90"/>
                    <a:pt x="49" y="89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2"/>
                    <a:pt x="26" y="29"/>
                    <a:pt x="27" y="2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 noChangeArrowheads="1"/>
            </p:cNvSpPr>
            <p:nvPr/>
          </p:nvSpPr>
          <p:spPr bwMode="auto">
            <a:xfrm>
              <a:off x="1516932" y="1971456"/>
              <a:ext cx="44464" cy="146362"/>
            </a:xfrm>
            <a:custGeom>
              <a:avLst/>
              <a:gdLst>
                <a:gd name="T0" fmla="*/ 51 w 104"/>
                <a:gd name="T1" fmla="*/ 346 h 347"/>
                <a:gd name="T2" fmla="*/ 51 w 104"/>
                <a:gd name="T3" fmla="*/ 346 h 347"/>
                <a:gd name="T4" fmla="*/ 103 w 104"/>
                <a:gd name="T5" fmla="*/ 294 h 347"/>
                <a:gd name="T6" fmla="*/ 103 w 104"/>
                <a:gd name="T7" fmla="*/ 12 h 347"/>
                <a:gd name="T8" fmla="*/ 99 w 104"/>
                <a:gd name="T9" fmla="*/ 3 h 347"/>
                <a:gd name="T10" fmla="*/ 90 w 104"/>
                <a:gd name="T11" fmla="*/ 0 h 347"/>
                <a:gd name="T12" fmla="*/ 58 w 104"/>
                <a:gd name="T13" fmla="*/ 3 h 347"/>
                <a:gd name="T14" fmla="*/ 42 w 104"/>
                <a:gd name="T15" fmla="*/ 3 h 347"/>
                <a:gd name="T16" fmla="*/ 12 w 104"/>
                <a:gd name="T17" fmla="*/ 0 h 347"/>
                <a:gd name="T18" fmla="*/ 3 w 104"/>
                <a:gd name="T19" fmla="*/ 3 h 347"/>
                <a:gd name="T20" fmla="*/ 0 w 104"/>
                <a:gd name="T21" fmla="*/ 12 h 347"/>
                <a:gd name="T22" fmla="*/ 0 w 104"/>
                <a:gd name="T23" fmla="*/ 294 h 347"/>
                <a:gd name="T24" fmla="*/ 51 w 104"/>
                <a:gd name="T25" fmla="*/ 346 h 347"/>
                <a:gd name="T26" fmla="*/ 23 w 104"/>
                <a:gd name="T27" fmla="*/ 25 h 347"/>
                <a:gd name="T28" fmla="*/ 23 w 104"/>
                <a:gd name="T29" fmla="*/ 25 h 347"/>
                <a:gd name="T30" fmla="*/ 40 w 104"/>
                <a:gd name="T31" fmla="*/ 26 h 347"/>
                <a:gd name="T32" fmla="*/ 60 w 104"/>
                <a:gd name="T33" fmla="*/ 26 h 347"/>
                <a:gd name="T34" fmla="*/ 79 w 104"/>
                <a:gd name="T35" fmla="*/ 24 h 347"/>
                <a:gd name="T36" fmla="*/ 79 w 104"/>
                <a:gd name="T37" fmla="*/ 294 h 347"/>
                <a:gd name="T38" fmla="*/ 51 w 104"/>
                <a:gd name="T39" fmla="*/ 322 h 347"/>
                <a:gd name="T40" fmla="*/ 23 w 104"/>
                <a:gd name="T41" fmla="*/ 294 h 347"/>
                <a:gd name="T42" fmla="*/ 23 w 104"/>
                <a:gd name="T43" fmla="*/ 2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" h="347">
                  <a:moveTo>
                    <a:pt x="51" y="346"/>
                  </a:moveTo>
                  <a:lnTo>
                    <a:pt x="51" y="346"/>
                  </a:lnTo>
                  <a:cubicBezTo>
                    <a:pt x="80" y="346"/>
                    <a:pt x="103" y="323"/>
                    <a:pt x="103" y="294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9"/>
                    <a:pt x="102" y="6"/>
                    <a:pt x="99" y="3"/>
                  </a:cubicBezTo>
                  <a:cubicBezTo>
                    <a:pt x="97" y="1"/>
                    <a:pt x="93" y="0"/>
                    <a:pt x="90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48" y="3"/>
                    <a:pt x="4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3" y="3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23"/>
                    <a:pt x="23" y="346"/>
                    <a:pt x="51" y="346"/>
                  </a:cubicBezTo>
                  <a:close/>
                  <a:moveTo>
                    <a:pt x="23" y="25"/>
                  </a:moveTo>
                  <a:lnTo>
                    <a:pt x="23" y="25"/>
                  </a:lnTo>
                  <a:cubicBezTo>
                    <a:pt x="40" y="26"/>
                    <a:pt x="40" y="26"/>
                    <a:pt x="40" y="26"/>
                  </a:cubicBezTo>
                  <a:cubicBezTo>
                    <a:pt x="47" y="27"/>
                    <a:pt x="54" y="27"/>
                    <a:pt x="60" y="26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94"/>
                    <a:pt x="79" y="294"/>
                    <a:pt x="79" y="294"/>
                  </a:cubicBezTo>
                  <a:cubicBezTo>
                    <a:pt x="79" y="310"/>
                    <a:pt x="66" y="322"/>
                    <a:pt x="51" y="322"/>
                  </a:cubicBezTo>
                  <a:cubicBezTo>
                    <a:pt x="35" y="322"/>
                    <a:pt x="23" y="310"/>
                    <a:pt x="23" y="294"/>
                  </a:cubicBezTo>
                  <a:lnTo>
                    <a:pt x="23" y="2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2280236" y="1917729"/>
            <a:ext cx="251964" cy="251964"/>
            <a:chOff x="2280236" y="1917729"/>
            <a:chExt cx="251964" cy="251964"/>
          </a:xfrm>
          <a:solidFill>
            <a:srgbClr val="02D35F"/>
          </a:solidFill>
        </p:grpSpPr>
        <p:sp>
          <p:nvSpPr>
            <p:cNvPr id="108" name="Freeform 106"/>
            <p:cNvSpPr>
              <a:spLocks noChangeArrowheads="1"/>
            </p:cNvSpPr>
            <p:nvPr/>
          </p:nvSpPr>
          <p:spPr bwMode="auto">
            <a:xfrm>
              <a:off x="2280236" y="1917729"/>
              <a:ext cx="251964" cy="251964"/>
            </a:xfrm>
            <a:custGeom>
              <a:avLst/>
              <a:gdLst>
                <a:gd name="T0" fmla="*/ 109 w 599"/>
                <a:gd name="T1" fmla="*/ 301 h 599"/>
                <a:gd name="T2" fmla="*/ 4 w 599"/>
                <a:gd name="T3" fmla="*/ 465 h 599"/>
                <a:gd name="T4" fmla="*/ 139 w 599"/>
                <a:gd name="T5" fmla="*/ 598 h 599"/>
                <a:gd name="T6" fmla="*/ 232 w 599"/>
                <a:gd name="T7" fmla="*/ 562 h 599"/>
                <a:gd name="T8" fmla="*/ 371 w 599"/>
                <a:gd name="T9" fmla="*/ 560 h 599"/>
                <a:gd name="T10" fmla="*/ 557 w 599"/>
                <a:gd name="T11" fmla="*/ 554 h 599"/>
                <a:gd name="T12" fmla="*/ 561 w 599"/>
                <a:gd name="T13" fmla="*/ 368 h 599"/>
                <a:gd name="T14" fmla="*/ 560 w 599"/>
                <a:gd name="T15" fmla="*/ 228 h 599"/>
                <a:gd name="T16" fmla="*/ 553 w 599"/>
                <a:gd name="T17" fmla="*/ 42 h 599"/>
                <a:gd name="T18" fmla="*/ 367 w 599"/>
                <a:gd name="T19" fmla="*/ 39 h 599"/>
                <a:gd name="T20" fmla="*/ 227 w 599"/>
                <a:gd name="T21" fmla="*/ 40 h 599"/>
                <a:gd name="T22" fmla="*/ 42 w 599"/>
                <a:gd name="T23" fmla="*/ 46 h 599"/>
                <a:gd name="T24" fmla="*/ 38 w 599"/>
                <a:gd name="T25" fmla="*/ 233 h 599"/>
                <a:gd name="T26" fmla="*/ 215 w 599"/>
                <a:gd name="T27" fmla="*/ 545 h 599"/>
                <a:gd name="T28" fmla="*/ 140 w 599"/>
                <a:gd name="T29" fmla="*/ 575 h 599"/>
                <a:gd name="T30" fmla="*/ 28 w 599"/>
                <a:gd name="T31" fmla="*/ 464 h 599"/>
                <a:gd name="T32" fmla="*/ 125 w 599"/>
                <a:gd name="T33" fmla="*/ 318 h 599"/>
                <a:gd name="T34" fmla="*/ 215 w 599"/>
                <a:gd name="T35" fmla="*/ 545 h 599"/>
                <a:gd name="T36" fmla="*/ 142 w 599"/>
                <a:gd name="T37" fmla="*/ 301 h 599"/>
                <a:gd name="T38" fmla="*/ 458 w 599"/>
                <a:gd name="T39" fmla="*/ 299 h 599"/>
                <a:gd name="T40" fmla="*/ 142 w 599"/>
                <a:gd name="T41" fmla="*/ 301 h 599"/>
                <a:gd name="T42" fmla="*/ 544 w 599"/>
                <a:gd name="T43" fmla="*/ 385 h 599"/>
                <a:gd name="T44" fmla="*/ 541 w 599"/>
                <a:gd name="T45" fmla="*/ 538 h 599"/>
                <a:gd name="T46" fmla="*/ 317 w 599"/>
                <a:gd name="T47" fmla="*/ 474 h 599"/>
                <a:gd name="T48" fmla="*/ 544 w 599"/>
                <a:gd name="T49" fmla="*/ 385 h 599"/>
                <a:gd name="T50" fmla="*/ 384 w 599"/>
                <a:gd name="T51" fmla="*/ 56 h 599"/>
                <a:gd name="T52" fmla="*/ 460 w 599"/>
                <a:gd name="T53" fmla="*/ 25 h 599"/>
                <a:gd name="T54" fmla="*/ 572 w 599"/>
                <a:gd name="T55" fmla="*/ 137 h 599"/>
                <a:gd name="T56" fmla="*/ 474 w 599"/>
                <a:gd name="T57" fmla="*/ 283 h 599"/>
                <a:gd name="T58" fmla="*/ 384 w 599"/>
                <a:gd name="T59" fmla="*/ 56 h 599"/>
                <a:gd name="T60" fmla="*/ 59 w 599"/>
                <a:gd name="T61" fmla="*/ 63 h 599"/>
                <a:gd name="T62" fmla="*/ 140 w 599"/>
                <a:gd name="T63" fmla="*/ 27 h 599"/>
                <a:gd name="T64" fmla="*/ 282 w 599"/>
                <a:gd name="T65" fmla="*/ 126 h 599"/>
                <a:gd name="T66" fmla="*/ 55 w 599"/>
                <a:gd name="T67" fmla="*/ 216 h 599"/>
                <a:gd name="T68" fmla="*/ 59 w 599"/>
                <a:gd name="T69" fmla="*/ 6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9" h="599">
                  <a:moveTo>
                    <a:pt x="109" y="301"/>
                  </a:moveTo>
                  <a:lnTo>
                    <a:pt x="109" y="301"/>
                  </a:lnTo>
                  <a:cubicBezTo>
                    <a:pt x="39" y="372"/>
                    <a:pt x="39" y="372"/>
                    <a:pt x="39" y="372"/>
                  </a:cubicBezTo>
                  <a:cubicBezTo>
                    <a:pt x="15" y="396"/>
                    <a:pt x="3" y="429"/>
                    <a:pt x="4" y="465"/>
                  </a:cubicBezTo>
                  <a:cubicBezTo>
                    <a:pt x="5" y="500"/>
                    <a:pt x="20" y="532"/>
                    <a:pt x="45" y="558"/>
                  </a:cubicBezTo>
                  <a:cubicBezTo>
                    <a:pt x="71" y="583"/>
                    <a:pt x="105" y="597"/>
                    <a:pt x="139" y="598"/>
                  </a:cubicBezTo>
                  <a:cubicBezTo>
                    <a:pt x="140" y="598"/>
                    <a:pt x="141" y="598"/>
                    <a:pt x="142" y="598"/>
                  </a:cubicBezTo>
                  <a:cubicBezTo>
                    <a:pt x="176" y="598"/>
                    <a:pt x="208" y="585"/>
                    <a:pt x="232" y="562"/>
                  </a:cubicBezTo>
                  <a:cubicBezTo>
                    <a:pt x="301" y="491"/>
                    <a:pt x="301" y="491"/>
                    <a:pt x="301" y="491"/>
                  </a:cubicBezTo>
                  <a:cubicBezTo>
                    <a:pt x="371" y="560"/>
                    <a:pt x="371" y="560"/>
                    <a:pt x="371" y="560"/>
                  </a:cubicBezTo>
                  <a:cubicBezTo>
                    <a:pt x="395" y="584"/>
                    <a:pt x="427" y="596"/>
                    <a:pt x="460" y="596"/>
                  </a:cubicBezTo>
                  <a:cubicBezTo>
                    <a:pt x="494" y="596"/>
                    <a:pt x="530" y="582"/>
                    <a:pt x="557" y="554"/>
                  </a:cubicBezTo>
                  <a:cubicBezTo>
                    <a:pt x="582" y="529"/>
                    <a:pt x="597" y="495"/>
                    <a:pt x="597" y="461"/>
                  </a:cubicBezTo>
                  <a:cubicBezTo>
                    <a:pt x="598" y="425"/>
                    <a:pt x="586" y="392"/>
                    <a:pt x="561" y="368"/>
                  </a:cubicBezTo>
                  <a:cubicBezTo>
                    <a:pt x="491" y="299"/>
                    <a:pt x="491" y="299"/>
                    <a:pt x="491" y="299"/>
                  </a:cubicBezTo>
                  <a:cubicBezTo>
                    <a:pt x="560" y="228"/>
                    <a:pt x="560" y="228"/>
                    <a:pt x="560" y="228"/>
                  </a:cubicBezTo>
                  <a:cubicBezTo>
                    <a:pt x="583" y="204"/>
                    <a:pt x="596" y="171"/>
                    <a:pt x="595" y="136"/>
                  </a:cubicBezTo>
                  <a:cubicBezTo>
                    <a:pt x="594" y="100"/>
                    <a:pt x="579" y="67"/>
                    <a:pt x="553" y="42"/>
                  </a:cubicBezTo>
                  <a:cubicBezTo>
                    <a:pt x="528" y="17"/>
                    <a:pt x="495" y="2"/>
                    <a:pt x="460" y="2"/>
                  </a:cubicBezTo>
                  <a:cubicBezTo>
                    <a:pt x="424" y="0"/>
                    <a:pt x="392" y="15"/>
                    <a:pt x="367" y="39"/>
                  </a:cubicBezTo>
                  <a:cubicBezTo>
                    <a:pt x="298" y="110"/>
                    <a:pt x="298" y="110"/>
                    <a:pt x="298" y="110"/>
                  </a:cubicBezTo>
                  <a:cubicBezTo>
                    <a:pt x="227" y="40"/>
                    <a:pt x="227" y="40"/>
                    <a:pt x="227" y="40"/>
                  </a:cubicBezTo>
                  <a:cubicBezTo>
                    <a:pt x="203" y="16"/>
                    <a:pt x="170" y="3"/>
                    <a:pt x="135" y="5"/>
                  </a:cubicBezTo>
                  <a:cubicBezTo>
                    <a:pt x="100" y="6"/>
                    <a:pt x="67" y="20"/>
                    <a:pt x="42" y="46"/>
                  </a:cubicBezTo>
                  <a:cubicBezTo>
                    <a:pt x="16" y="71"/>
                    <a:pt x="3" y="104"/>
                    <a:pt x="2" y="140"/>
                  </a:cubicBezTo>
                  <a:cubicBezTo>
                    <a:pt x="0" y="175"/>
                    <a:pt x="14" y="209"/>
                    <a:pt x="38" y="233"/>
                  </a:cubicBezTo>
                  <a:lnTo>
                    <a:pt x="109" y="301"/>
                  </a:lnTo>
                  <a:close/>
                  <a:moveTo>
                    <a:pt x="215" y="545"/>
                  </a:moveTo>
                  <a:lnTo>
                    <a:pt x="215" y="545"/>
                  </a:lnTo>
                  <a:cubicBezTo>
                    <a:pt x="195" y="565"/>
                    <a:pt x="169" y="575"/>
                    <a:pt x="140" y="575"/>
                  </a:cubicBezTo>
                  <a:cubicBezTo>
                    <a:pt x="111" y="574"/>
                    <a:pt x="83" y="563"/>
                    <a:pt x="62" y="542"/>
                  </a:cubicBezTo>
                  <a:cubicBezTo>
                    <a:pt x="40" y="520"/>
                    <a:pt x="29" y="493"/>
                    <a:pt x="28" y="464"/>
                  </a:cubicBezTo>
                  <a:cubicBezTo>
                    <a:pt x="26" y="434"/>
                    <a:pt x="37" y="407"/>
                    <a:pt x="56" y="388"/>
                  </a:cubicBezTo>
                  <a:cubicBezTo>
                    <a:pt x="125" y="318"/>
                    <a:pt x="125" y="318"/>
                    <a:pt x="125" y="318"/>
                  </a:cubicBezTo>
                  <a:cubicBezTo>
                    <a:pt x="285" y="475"/>
                    <a:pt x="285" y="475"/>
                    <a:pt x="285" y="475"/>
                  </a:cubicBezTo>
                  <a:lnTo>
                    <a:pt x="215" y="545"/>
                  </a:lnTo>
                  <a:close/>
                  <a:moveTo>
                    <a:pt x="142" y="301"/>
                  </a:moveTo>
                  <a:lnTo>
                    <a:pt x="142" y="301"/>
                  </a:lnTo>
                  <a:cubicBezTo>
                    <a:pt x="298" y="142"/>
                    <a:pt x="298" y="142"/>
                    <a:pt x="298" y="142"/>
                  </a:cubicBezTo>
                  <a:cubicBezTo>
                    <a:pt x="458" y="299"/>
                    <a:pt x="458" y="299"/>
                    <a:pt x="458" y="299"/>
                  </a:cubicBezTo>
                  <a:cubicBezTo>
                    <a:pt x="300" y="458"/>
                    <a:pt x="300" y="458"/>
                    <a:pt x="300" y="458"/>
                  </a:cubicBezTo>
                  <a:lnTo>
                    <a:pt x="142" y="301"/>
                  </a:lnTo>
                  <a:close/>
                  <a:moveTo>
                    <a:pt x="544" y="385"/>
                  </a:moveTo>
                  <a:lnTo>
                    <a:pt x="544" y="385"/>
                  </a:lnTo>
                  <a:cubicBezTo>
                    <a:pt x="564" y="404"/>
                    <a:pt x="575" y="430"/>
                    <a:pt x="574" y="459"/>
                  </a:cubicBezTo>
                  <a:cubicBezTo>
                    <a:pt x="573" y="489"/>
                    <a:pt x="562" y="517"/>
                    <a:pt x="541" y="538"/>
                  </a:cubicBezTo>
                  <a:cubicBezTo>
                    <a:pt x="497" y="581"/>
                    <a:pt x="428" y="584"/>
                    <a:pt x="388" y="544"/>
                  </a:cubicBezTo>
                  <a:cubicBezTo>
                    <a:pt x="317" y="474"/>
                    <a:pt x="317" y="474"/>
                    <a:pt x="317" y="474"/>
                  </a:cubicBezTo>
                  <a:cubicBezTo>
                    <a:pt x="474" y="316"/>
                    <a:pt x="474" y="316"/>
                    <a:pt x="474" y="316"/>
                  </a:cubicBezTo>
                  <a:lnTo>
                    <a:pt x="544" y="385"/>
                  </a:lnTo>
                  <a:close/>
                  <a:moveTo>
                    <a:pt x="384" y="56"/>
                  </a:moveTo>
                  <a:lnTo>
                    <a:pt x="384" y="56"/>
                  </a:lnTo>
                  <a:cubicBezTo>
                    <a:pt x="403" y="36"/>
                    <a:pt x="428" y="25"/>
                    <a:pt x="456" y="25"/>
                  </a:cubicBezTo>
                  <a:cubicBezTo>
                    <a:pt x="458" y="25"/>
                    <a:pt x="459" y="25"/>
                    <a:pt x="460" y="25"/>
                  </a:cubicBezTo>
                  <a:cubicBezTo>
                    <a:pt x="489" y="26"/>
                    <a:pt x="516" y="38"/>
                    <a:pt x="538" y="59"/>
                  </a:cubicBezTo>
                  <a:cubicBezTo>
                    <a:pt x="558" y="79"/>
                    <a:pt x="571" y="108"/>
                    <a:pt x="572" y="137"/>
                  </a:cubicBezTo>
                  <a:cubicBezTo>
                    <a:pt x="573" y="166"/>
                    <a:pt x="563" y="192"/>
                    <a:pt x="543" y="212"/>
                  </a:cubicBezTo>
                  <a:cubicBezTo>
                    <a:pt x="474" y="283"/>
                    <a:pt x="474" y="283"/>
                    <a:pt x="474" y="283"/>
                  </a:cubicBezTo>
                  <a:cubicBezTo>
                    <a:pt x="315" y="125"/>
                    <a:pt x="315" y="125"/>
                    <a:pt x="315" y="125"/>
                  </a:cubicBezTo>
                  <a:lnTo>
                    <a:pt x="384" y="56"/>
                  </a:lnTo>
                  <a:close/>
                  <a:moveTo>
                    <a:pt x="59" y="63"/>
                  </a:moveTo>
                  <a:lnTo>
                    <a:pt x="59" y="63"/>
                  </a:lnTo>
                  <a:cubicBezTo>
                    <a:pt x="80" y="41"/>
                    <a:pt x="107" y="28"/>
                    <a:pt x="136" y="27"/>
                  </a:cubicBezTo>
                  <a:cubicBezTo>
                    <a:pt x="137" y="27"/>
                    <a:pt x="139" y="27"/>
                    <a:pt x="140" y="27"/>
                  </a:cubicBezTo>
                  <a:cubicBezTo>
                    <a:pt x="167" y="27"/>
                    <a:pt x="193" y="38"/>
                    <a:pt x="212" y="57"/>
                  </a:cubicBezTo>
                  <a:cubicBezTo>
                    <a:pt x="282" y="126"/>
                    <a:pt x="282" y="126"/>
                    <a:pt x="282" y="126"/>
                  </a:cubicBezTo>
                  <a:cubicBezTo>
                    <a:pt x="125" y="285"/>
                    <a:pt x="125" y="285"/>
                    <a:pt x="125" y="285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35" y="196"/>
                    <a:pt x="24" y="169"/>
                    <a:pt x="24" y="141"/>
                  </a:cubicBezTo>
                  <a:cubicBezTo>
                    <a:pt x="25" y="112"/>
                    <a:pt x="37" y="84"/>
                    <a:pt x="59" y="6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07"/>
            <p:cNvSpPr>
              <a:spLocks noChangeArrowheads="1"/>
            </p:cNvSpPr>
            <p:nvPr/>
          </p:nvSpPr>
          <p:spPr bwMode="auto">
            <a:xfrm>
              <a:off x="2400660" y="2038152"/>
              <a:ext cx="12969" cy="11116"/>
            </a:xfrm>
            <a:custGeom>
              <a:avLst/>
              <a:gdLst>
                <a:gd name="T0" fmla="*/ 13 w 29"/>
                <a:gd name="T1" fmla="*/ 0 h 27"/>
                <a:gd name="T2" fmla="*/ 13 w 29"/>
                <a:gd name="T3" fmla="*/ 0 h 27"/>
                <a:gd name="T4" fmla="*/ 5 w 29"/>
                <a:gd name="T5" fmla="*/ 4 h 27"/>
                <a:gd name="T6" fmla="*/ 5 w 29"/>
                <a:gd name="T7" fmla="*/ 23 h 27"/>
                <a:gd name="T8" fmla="*/ 13 w 29"/>
                <a:gd name="T9" fmla="*/ 26 h 27"/>
                <a:gd name="T10" fmla="*/ 23 w 29"/>
                <a:gd name="T11" fmla="*/ 23 h 27"/>
                <a:gd name="T12" fmla="*/ 23 w 29"/>
                <a:gd name="T13" fmla="*/ 4 h 27"/>
                <a:gd name="T14" fmla="*/ 13 w 29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13" y="0"/>
                  </a:moveTo>
                  <a:lnTo>
                    <a:pt x="13" y="0"/>
                  </a:lnTo>
                  <a:cubicBezTo>
                    <a:pt x="10" y="0"/>
                    <a:pt x="7" y="1"/>
                    <a:pt x="5" y="4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7" y="25"/>
                    <a:pt x="10" y="26"/>
                    <a:pt x="13" y="26"/>
                  </a:cubicBezTo>
                  <a:cubicBezTo>
                    <a:pt x="17" y="26"/>
                    <a:pt x="21" y="25"/>
                    <a:pt x="23" y="23"/>
                  </a:cubicBezTo>
                  <a:cubicBezTo>
                    <a:pt x="28" y="17"/>
                    <a:pt x="28" y="9"/>
                    <a:pt x="23" y="4"/>
                  </a:cubicBezTo>
                  <a:cubicBezTo>
                    <a:pt x="21" y="1"/>
                    <a:pt x="17" y="0"/>
                    <a:pt x="13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08"/>
            <p:cNvSpPr>
              <a:spLocks noChangeArrowheads="1"/>
            </p:cNvSpPr>
            <p:nvPr/>
          </p:nvSpPr>
          <p:spPr bwMode="auto">
            <a:xfrm>
              <a:off x="2382133" y="2021479"/>
              <a:ext cx="12969" cy="11116"/>
            </a:xfrm>
            <a:custGeom>
              <a:avLst/>
              <a:gdLst>
                <a:gd name="T0" fmla="*/ 14 w 29"/>
                <a:gd name="T1" fmla="*/ 0 h 27"/>
                <a:gd name="T2" fmla="*/ 14 w 29"/>
                <a:gd name="T3" fmla="*/ 0 h 27"/>
                <a:gd name="T4" fmla="*/ 4 w 29"/>
                <a:gd name="T5" fmla="*/ 4 h 27"/>
                <a:gd name="T6" fmla="*/ 4 w 29"/>
                <a:gd name="T7" fmla="*/ 22 h 27"/>
                <a:gd name="T8" fmla="*/ 14 w 29"/>
                <a:gd name="T9" fmla="*/ 26 h 27"/>
                <a:gd name="T10" fmla="*/ 23 w 29"/>
                <a:gd name="T11" fmla="*/ 22 h 27"/>
                <a:gd name="T12" fmla="*/ 23 w 29"/>
                <a:gd name="T13" fmla="*/ 4 h 27"/>
                <a:gd name="T14" fmla="*/ 14 w 29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14" y="0"/>
                  </a:moveTo>
                  <a:lnTo>
                    <a:pt x="14" y="0"/>
                  </a:lnTo>
                  <a:cubicBezTo>
                    <a:pt x="10" y="0"/>
                    <a:pt x="7" y="1"/>
                    <a:pt x="4" y="4"/>
                  </a:cubicBezTo>
                  <a:cubicBezTo>
                    <a:pt x="0" y="9"/>
                    <a:pt x="0" y="17"/>
                    <a:pt x="4" y="22"/>
                  </a:cubicBezTo>
                  <a:cubicBezTo>
                    <a:pt x="7" y="25"/>
                    <a:pt x="10" y="26"/>
                    <a:pt x="14" y="26"/>
                  </a:cubicBezTo>
                  <a:cubicBezTo>
                    <a:pt x="17" y="26"/>
                    <a:pt x="21" y="25"/>
                    <a:pt x="23" y="22"/>
                  </a:cubicBezTo>
                  <a:cubicBezTo>
                    <a:pt x="28" y="17"/>
                    <a:pt x="28" y="9"/>
                    <a:pt x="23" y="4"/>
                  </a:cubicBezTo>
                  <a:cubicBezTo>
                    <a:pt x="21" y="1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09"/>
            <p:cNvSpPr>
              <a:spLocks noChangeArrowheads="1"/>
            </p:cNvSpPr>
            <p:nvPr/>
          </p:nvSpPr>
          <p:spPr bwMode="auto">
            <a:xfrm>
              <a:off x="2417334" y="2054827"/>
              <a:ext cx="12968" cy="11116"/>
            </a:xfrm>
            <a:custGeom>
              <a:avLst/>
              <a:gdLst>
                <a:gd name="T0" fmla="*/ 15 w 29"/>
                <a:gd name="T1" fmla="*/ 0 h 27"/>
                <a:gd name="T2" fmla="*/ 15 w 29"/>
                <a:gd name="T3" fmla="*/ 0 h 27"/>
                <a:gd name="T4" fmla="*/ 6 w 29"/>
                <a:gd name="T5" fmla="*/ 4 h 27"/>
                <a:gd name="T6" fmla="*/ 6 w 29"/>
                <a:gd name="T7" fmla="*/ 23 h 27"/>
                <a:gd name="T8" fmla="*/ 15 w 29"/>
                <a:gd name="T9" fmla="*/ 26 h 27"/>
                <a:gd name="T10" fmla="*/ 23 w 29"/>
                <a:gd name="T11" fmla="*/ 23 h 27"/>
                <a:gd name="T12" fmla="*/ 23 w 29"/>
                <a:gd name="T13" fmla="*/ 4 h 27"/>
                <a:gd name="T14" fmla="*/ 15 w 29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15" y="0"/>
                  </a:moveTo>
                  <a:lnTo>
                    <a:pt x="15" y="0"/>
                  </a:lnTo>
                  <a:cubicBezTo>
                    <a:pt x="11" y="0"/>
                    <a:pt x="8" y="2"/>
                    <a:pt x="6" y="4"/>
                  </a:cubicBezTo>
                  <a:cubicBezTo>
                    <a:pt x="0" y="10"/>
                    <a:pt x="0" y="18"/>
                    <a:pt x="6" y="23"/>
                  </a:cubicBezTo>
                  <a:cubicBezTo>
                    <a:pt x="8" y="25"/>
                    <a:pt x="11" y="26"/>
                    <a:pt x="15" y="26"/>
                  </a:cubicBezTo>
                  <a:cubicBezTo>
                    <a:pt x="18" y="26"/>
                    <a:pt x="21" y="25"/>
                    <a:pt x="23" y="23"/>
                  </a:cubicBezTo>
                  <a:cubicBezTo>
                    <a:pt x="28" y="18"/>
                    <a:pt x="28" y="10"/>
                    <a:pt x="23" y="4"/>
                  </a:cubicBezTo>
                  <a:cubicBezTo>
                    <a:pt x="21" y="2"/>
                    <a:pt x="18" y="0"/>
                    <a:pt x="1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110"/>
            <p:cNvSpPr>
              <a:spLocks noChangeArrowheads="1"/>
            </p:cNvSpPr>
            <p:nvPr/>
          </p:nvSpPr>
          <p:spPr bwMode="auto">
            <a:xfrm>
              <a:off x="2419186" y="2019625"/>
              <a:ext cx="12969" cy="11116"/>
            </a:xfrm>
            <a:custGeom>
              <a:avLst/>
              <a:gdLst>
                <a:gd name="T0" fmla="*/ 15 w 30"/>
                <a:gd name="T1" fmla="*/ 0 h 27"/>
                <a:gd name="T2" fmla="*/ 15 w 30"/>
                <a:gd name="T3" fmla="*/ 0 h 27"/>
                <a:gd name="T4" fmla="*/ 6 w 30"/>
                <a:gd name="T5" fmla="*/ 4 h 27"/>
                <a:gd name="T6" fmla="*/ 6 w 30"/>
                <a:gd name="T7" fmla="*/ 22 h 27"/>
                <a:gd name="T8" fmla="*/ 15 w 30"/>
                <a:gd name="T9" fmla="*/ 26 h 27"/>
                <a:gd name="T10" fmla="*/ 24 w 30"/>
                <a:gd name="T11" fmla="*/ 22 h 27"/>
                <a:gd name="T12" fmla="*/ 24 w 30"/>
                <a:gd name="T13" fmla="*/ 4 h 27"/>
                <a:gd name="T14" fmla="*/ 15 w 3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7">
                  <a:moveTo>
                    <a:pt x="15" y="0"/>
                  </a:moveTo>
                  <a:lnTo>
                    <a:pt x="15" y="0"/>
                  </a:lnTo>
                  <a:cubicBezTo>
                    <a:pt x="12" y="0"/>
                    <a:pt x="8" y="1"/>
                    <a:pt x="6" y="4"/>
                  </a:cubicBezTo>
                  <a:cubicBezTo>
                    <a:pt x="0" y="8"/>
                    <a:pt x="0" y="17"/>
                    <a:pt x="6" y="22"/>
                  </a:cubicBezTo>
                  <a:cubicBezTo>
                    <a:pt x="8" y="25"/>
                    <a:pt x="12" y="26"/>
                    <a:pt x="15" y="26"/>
                  </a:cubicBezTo>
                  <a:cubicBezTo>
                    <a:pt x="18" y="26"/>
                    <a:pt x="21" y="25"/>
                    <a:pt x="24" y="22"/>
                  </a:cubicBezTo>
                  <a:cubicBezTo>
                    <a:pt x="29" y="17"/>
                    <a:pt x="29" y="8"/>
                    <a:pt x="24" y="4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11"/>
            <p:cNvSpPr>
              <a:spLocks noChangeArrowheads="1"/>
            </p:cNvSpPr>
            <p:nvPr/>
          </p:nvSpPr>
          <p:spPr bwMode="auto">
            <a:xfrm>
              <a:off x="2400660" y="2002952"/>
              <a:ext cx="12969" cy="11116"/>
            </a:xfrm>
            <a:custGeom>
              <a:avLst/>
              <a:gdLst>
                <a:gd name="T0" fmla="*/ 14 w 29"/>
                <a:gd name="T1" fmla="*/ 0 h 27"/>
                <a:gd name="T2" fmla="*/ 14 w 29"/>
                <a:gd name="T3" fmla="*/ 0 h 27"/>
                <a:gd name="T4" fmla="*/ 5 w 29"/>
                <a:gd name="T5" fmla="*/ 3 h 27"/>
                <a:gd name="T6" fmla="*/ 5 w 29"/>
                <a:gd name="T7" fmla="*/ 22 h 27"/>
                <a:gd name="T8" fmla="*/ 14 w 29"/>
                <a:gd name="T9" fmla="*/ 26 h 27"/>
                <a:gd name="T10" fmla="*/ 23 w 29"/>
                <a:gd name="T11" fmla="*/ 22 h 27"/>
                <a:gd name="T12" fmla="*/ 23 w 29"/>
                <a:gd name="T13" fmla="*/ 3 h 27"/>
                <a:gd name="T14" fmla="*/ 14 w 29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14" y="0"/>
                  </a:moveTo>
                  <a:lnTo>
                    <a:pt x="14" y="0"/>
                  </a:lnTo>
                  <a:cubicBezTo>
                    <a:pt x="10" y="0"/>
                    <a:pt x="7" y="1"/>
                    <a:pt x="5" y="3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7" y="24"/>
                    <a:pt x="10" y="26"/>
                    <a:pt x="14" y="26"/>
                  </a:cubicBezTo>
                  <a:cubicBezTo>
                    <a:pt x="18" y="26"/>
                    <a:pt x="21" y="24"/>
                    <a:pt x="23" y="22"/>
                  </a:cubicBezTo>
                  <a:cubicBezTo>
                    <a:pt x="28" y="17"/>
                    <a:pt x="28" y="9"/>
                    <a:pt x="23" y="3"/>
                  </a:cubicBezTo>
                  <a:cubicBezTo>
                    <a:pt x="21" y="1"/>
                    <a:pt x="18" y="0"/>
                    <a:pt x="1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12"/>
            <p:cNvSpPr>
              <a:spLocks noChangeArrowheads="1"/>
            </p:cNvSpPr>
            <p:nvPr/>
          </p:nvSpPr>
          <p:spPr bwMode="auto">
            <a:xfrm>
              <a:off x="2435861" y="2036300"/>
              <a:ext cx="12968" cy="11116"/>
            </a:xfrm>
            <a:custGeom>
              <a:avLst/>
              <a:gdLst>
                <a:gd name="T0" fmla="*/ 24 w 30"/>
                <a:gd name="T1" fmla="*/ 4 h 27"/>
                <a:gd name="T2" fmla="*/ 24 w 30"/>
                <a:gd name="T3" fmla="*/ 4 h 27"/>
                <a:gd name="T4" fmla="*/ 15 w 30"/>
                <a:gd name="T5" fmla="*/ 0 h 27"/>
                <a:gd name="T6" fmla="*/ 5 w 30"/>
                <a:gd name="T7" fmla="*/ 4 h 27"/>
                <a:gd name="T8" fmla="*/ 5 w 30"/>
                <a:gd name="T9" fmla="*/ 21 h 27"/>
                <a:gd name="T10" fmla="*/ 15 w 30"/>
                <a:gd name="T11" fmla="*/ 26 h 27"/>
                <a:gd name="T12" fmla="*/ 24 w 30"/>
                <a:gd name="T13" fmla="*/ 21 h 27"/>
                <a:gd name="T14" fmla="*/ 24 w 30"/>
                <a:gd name="T15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7">
                  <a:moveTo>
                    <a:pt x="24" y="4"/>
                  </a:moveTo>
                  <a:lnTo>
                    <a:pt x="24" y="4"/>
                  </a:lnTo>
                  <a:cubicBezTo>
                    <a:pt x="21" y="1"/>
                    <a:pt x="18" y="0"/>
                    <a:pt x="15" y="0"/>
                  </a:cubicBezTo>
                  <a:cubicBezTo>
                    <a:pt x="12" y="0"/>
                    <a:pt x="8" y="1"/>
                    <a:pt x="5" y="4"/>
                  </a:cubicBezTo>
                  <a:cubicBezTo>
                    <a:pt x="0" y="9"/>
                    <a:pt x="0" y="17"/>
                    <a:pt x="5" y="21"/>
                  </a:cubicBezTo>
                  <a:cubicBezTo>
                    <a:pt x="8" y="25"/>
                    <a:pt x="12" y="26"/>
                    <a:pt x="15" y="26"/>
                  </a:cubicBezTo>
                  <a:cubicBezTo>
                    <a:pt x="18" y="26"/>
                    <a:pt x="21" y="25"/>
                    <a:pt x="24" y="21"/>
                  </a:cubicBezTo>
                  <a:cubicBezTo>
                    <a:pt x="29" y="17"/>
                    <a:pt x="29" y="9"/>
                    <a:pt x="24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13"/>
            <p:cNvSpPr>
              <a:spLocks noChangeArrowheads="1"/>
            </p:cNvSpPr>
            <p:nvPr/>
          </p:nvSpPr>
          <p:spPr bwMode="auto">
            <a:xfrm>
              <a:off x="2382133" y="2056679"/>
              <a:ext cx="12969" cy="11116"/>
            </a:xfrm>
            <a:custGeom>
              <a:avLst/>
              <a:gdLst>
                <a:gd name="T0" fmla="*/ 15 w 29"/>
                <a:gd name="T1" fmla="*/ 0 h 27"/>
                <a:gd name="T2" fmla="*/ 15 w 29"/>
                <a:gd name="T3" fmla="*/ 0 h 27"/>
                <a:gd name="T4" fmla="*/ 5 w 29"/>
                <a:gd name="T5" fmla="*/ 5 h 27"/>
                <a:gd name="T6" fmla="*/ 5 w 29"/>
                <a:gd name="T7" fmla="*/ 22 h 27"/>
                <a:gd name="T8" fmla="*/ 15 w 29"/>
                <a:gd name="T9" fmla="*/ 26 h 27"/>
                <a:gd name="T10" fmla="*/ 24 w 29"/>
                <a:gd name="T11" fmla="*/ 22 h 27"/>
                <a:gd name="T12" fmla="*/ 24 w 29"/>
                <a:gd name="T13" fmla="*/ 5 h 27"/>
                <a:gd name="T14" fmla="*/ 15 w 29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15" y="0"/>
                  </a:moveTo>
                  <a:lnTo>
                    <a:pt x="15" y="0"/>
                  </a:lnTo>
                  <a:cubicBezTo>
                    <a:pt x="11" y="0"/>
                    <a:pt x="7" y="1"/>
                    <a:pt x="5" y="5"/>
                  </a:cubicBezTo>
                  <a:cubicBezTo>
                    <a:pt x="0" y="10"/>
                    <a:pt x="0" y="17"/>
                    <a:pt x="5" y="22"/>
                  </a:cubicBezTo>
                  <a:cubicBezTo>
                    <a:pt x="7" y="25"/>
                    <a:pt x="11" y="26"/>
                    <a:pt x="15" y="26"/>
                  </a:cubicBezTo>
                  <a:cubicBezTo>
                    <a:pt x="18" y="26"/>
                    <a:pt x="21" y="25"/>
                    <a:pt x="24" y="22"/>
                  </a:cubicBezTo>
                  <a:cubicBezTo>
                    <a:pt x="28" y="17"/>
                    <a:pt x="28" y="10"/>
                    <a:pt x="24" y="5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14"/>
            <p:cNvSpPr>
              <a:spLocks noChangeArrowheads="1"/>
            </p:cNvSpPr>
            <p:nvPr/>
          </p:nvSpPr>
          <p:spPr bwMode="auto">
            <a:xfrm>
              <a:off x="2363606" y="2040005"/>
              <a:ext cx="12969" cy="11116"/>
            </a:xfrm>
            <a:custGeom>
              <a:avLst/>
              <a:gdLst>
                <a:gd name="T0" fmla="*/ 14 w 29"/>
                <a:gd name="T1" fmla="*/ 0 h 27"/>
                <a:gd name="T2" fmla="*/ 14 w 29"/>
                <a:gd name="T3" fmla="*/ 0 h 27"/>
                <a:gd name="T4" fmla="*/ 6 w 29"/>
                <a:gd name="T5" fmla="*/ 3 h 27"/>
                <a:gd name="T6" fmla="*/ 6 w 29"/>
                <a:gd name="T7" fmla="*/ 22 h 27"/>
                <a:gd name="T8" fmla="*/ 14 w 29"/>
                <a:gd name="T9" fmla="*/ 26 h 27"/>
                <a:gd name="T10" fmla="*/ 23 w 29"/>
                <a:gd name="T11" fmla="*/ 22 h 27"/>
                <a:gd name="T12" fmla="*/ 23 w 29"/>
                <a:gd name="T13" fmla="*/ 3 h 27"/>
                <a:gd name="T14" fmla="*/ 14 w 29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14" y="0"/>
                  </a:moveTo>
                  <a:lnTo>
                    <a:pt x="14" y="0"/>
                  </a:lnTo>
                  <a:cubicBezTo>
                    <a:pt x="11" y="0"/>
                    <a:pt x="8" y="1"/>
                    <a:pt x="6" y="3"/>
                  </a:cubicBezTo>
                  <a:cubicBezTo>
                    <a:pt x="0" y="8"/>
                    <a:pt x="0" y="16"/>
                    <a:pt x="6" y="22"/>
                  </a:cubicBezTo>
                  <a:cubicBezTo>
                    <a:pt x="8" y="25"/>
                    <a:pt x="11" y="26"/>
                    <a:pt x="14" y="26"/>
                  </a:cubicBezTo>
                  <a:cubicBezTo>
                    <a:pt x="18" y="26"/>
                    <a:pt x="21" y="25"/>
                    <a:pt x="23" y="22"/>
                  </a:cubicBezTo>
                  <a:cubicBezTo>
                    <a:pt x="28" y="16"/>
                    <a:pt x="28" y="8"/>
                    <a:pt x="23" y="3"/>
                  </a:cubicBezTo>
                  <a:cubicBezTo>
                    <a:pt x="21" y="1"/>
                    <a:pt x="18" y="0"/>
                    <a:pt x="1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15"/>
            <p:cNvSpPr>
              <a:spLocks noChangeArrowheads="1"/>
            </p:cNvSpPr>
            <p:nvPr/>
          </p:nvSpPr>
          <p:spPr bwMode="auto">
            <a:xfrm>
              <a:off x="2398808" y="2073354"/>
              <a:ext cx="12968" cy="11116"/>
            </a:xfrm>
            <a:custGeom>
              <a:avLst/>
              <a:gdLst>
                <a:gd name="T0" fmla="*/ 14 w 30"/>
                <a:gd name="T1" fmla="*/ 0 h 27"/>
                <a:gd name="T2" fmla="*/ 14 w 30"/>
                <a:gd name="T3" fmla="*/ 0 h 27"/>
                <a:gd name="T4" fmla="*/ 5 w 30"/>
                <a:gd name="T5" fmla="*/ 4 h 27"/>
                <a:gd name="T6" fmla="*/ 5 w 30"/>
                <a:gd name="T7" fmla="*/ 22 h 27"/>
                <a:gd name="T8" fmla="*/ 14 w 30"/>
                <a:gd name="T9" fmla="*/ 26 h 27"/>
                <a:gd name="T10" fmla="*/ 24 w 30"/>
                <a:gd name="T11" fmla="*/ 22 h 27"/>
                <a:gd name="T12" fmla="*/ 24 w 30"/>
                <a:gd name="T13" fmla="*/ 4 h 27"/>
                <a:gd name="T14" fmla="*/ 14 w 3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7">
                  <a:moveTo>
                    <a:pt x="14" y="0"/>
                  </a:moveTo>
                  <a:lnTo>
                    <a:pt x="14" y="0"/>
                  </a:lnTo>
                  <a:cubicBezTo>
                    <a:pt x="11" y="0"/>
                    <a:pt x="8" y="1"/>
                    <a:pt x="5" y="4"/>
                  </a:cubicBezTo>
                  <a:cubicBezTo>
                    <a:pt x="0" y="9"/>
                    <a:pt x="0" y="18"/>
                    <a:pt x="5" y="22"/>
                  </a:cubicBezTo>
                  <a:cubicBezTo>
                    <a:pt x="8" y="25"/>
                    <a:pt x="11" y="26"/>
                    <a:pt x="14" y="26"/>
                  </a:cubicBezTo>
                  <a:cubicBezTo>
                    <a:pt x="17" y="26"/>
                    <a:pt x="20" y="25"/>
                    <a:pt x="24" y="22"/>
                  </a:cubicBezTo>
                  <a:cubicBezTo>
                    <a:pt x="29" y="18"/>
                    <a:pt x="29" y="9"/>
                    <a:pt x="24" y="4"/>
                  </a:cubicBezTo>
                  <a:cubicBezTo>
                    <a:pt x="20" y="1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4911040" y="1895496"/>
            <a:ext cx="187120" cy="294575"/>
            <a:chOff x="4911040" y="1895496"/>
            <a:chExt cx="187120" cy="294575"/>
          </a:xfrm>
          <a:solidFill>
            <a:srgbClr val="02D35F"/>
          </a:solidFill>
        </p:grpSpPr>
        <p:sp>
          <p:nvSpPr>
            <p:cNvPr id="118" name="Freeform 116"/>
            <p:cNvSpPr>
              <a:spLocks noChangeArrowheads="1"/>
            </p:cNvSpPr>
            <p:nvPr/>
          </p:nvSpPr>
          <p:spPr bwMode="auto">
            <a:xfrm>
              <a:off x="4911040" y="1895496"/>
              <a:ext cx="187120" cy="294575"/>
            </a:xfrm>
            <a:custGeom>
              <a:avLst/>
              <a:gdLst>
                <a:gd name="T0" fmla="*/ 63 w 444"/>
                <a:gd name="T1" fmla="*/ 700 h 701"/>
                <a:gd name="T2" fmla="*/ 63 w 444"/>
                <a:gd name="T3" fmla="*/ 700 h 701"/>
                <a:gd name="T4" fmla="*/ 385 w 444"/>
                <a:gd name="T5" fmla="*/ 700 h 701"/>
                <a:gd name="T6" fmla="*/ 443 w 444"/>
                <a:gd name="T7" fmla="*/ 639 h 701"/>
                <a:gd name="T8" fmla="*/ 443 w 444"/>
                <a:gd name="T9" fmla="*/ 128 h 701"/>
                <a:gd name="T10" fmla="*/ 432 w 444"/>
                <a:gd name="T11" fmla="*/ 117 h 701"/>
                <a:gd name="T12" fmla="*/ 397 w 444"/>
                <a:gd name="T13" fmla="*/ 117 h 701"/>
                <a:gd name="T14" fmla="*/ 397 w 444"/>
                <a:gd name="T15" fmla="*/ 12 h 701"/>
                <a:gd name="T16" fmla="*/ 385 w 444"/>
                <a:gd name="T17" fmla="*/ 0 h 701"/>
                <a:gd name="T18" fmla="*/ 58 w 444"/>
                <a:gd name="T19" fmla="*/ 0 h 701"/>
                <a:gd name="T20" fmla="*/ 47 w 444"/>
                <a:gd name="T21" fmla="*/ 12 h 701"/>
                <a:gd name="T22" fmla="*/ 47 w 444"/>
                <a:gd name="T23" fmla="*/ 117 h 701"/>
                <a:gd name="T24" fmla="*/ 11 w 444"/>
                <a:gd name="T25" fmla="*/ 117 h 701"/>
                <a:gd name="T26" fmla="*/ 0 w 444"/>
                <a:gd name="T27" fmla="*/ 128 h 701"/>
                <a:gd name="T28" fmla="*/ 0 w 444"/>
                <a:gd name="T29" fmla="*/ 639 h 701"/>
                <a:gd name="T30" fmla="*/ 63 w 444"/>
                <a:gd name="T31" fmla="*/ 700 h 701"/>
                <a:gd name="T32" fmla="*/ 70 w 444"/>
                <a:gd name="T33" fmla="*/ 23 h 701"/>
                <a:gd name="T34" fmla="*/ 70 w 444"/>
                <a:gd name="T35" fmla="*/ 23 h 701"/>
                <a:gd name="T36" fmla="*/ 374 w 444"/>
                <a:gd name="T37" fmla="*/ 23 h 701"/>
                <a:gd name="T38" fmla="*/ 374 w 444"/>
                <a:gd name="T39" fmla="*/ 117 h 701"/>
                <a:gd name="T40" fmla="*/ 70 w 444"/>
                <a:gd name="T41" fmla="*/ 117 h 701"/>
                <a:gd name="T42" fmla="*/ 70 w 444"/>
                <a:gd name="T43" fmla="*/ 23 h 701"/>
                <a:gd name="T44" fmla="*/ 23 w 444"/>
                <a:gd name="T45" fmla="*/ 140 h 701"/>
                <a:gd name="T46" fmla="*/ 23 w 444"/>
                <a:gd name="T47" fmla="*/ 140 h 701"/>
                <a:gd name="T48" fmla="*/ 58 w 444"/>
                <a:gd name="T49" fmla="*/ 140 h 701"/>
                <a:gd name="T50" fmla="*/ 385 w 444"/>
                <a:gd name="T51" fmla="*/ 140 h 701"/>
                <a:gd name="T52" fmla="*/ 421 w 444"/>
                <a:gd name="T53" fmla="*/ 140 h 701"/>
                <a:gd name="T54" fmla="*/ 421 w 444"/>
                <a:gd name="T55" fmla="*/ 639 h 701"/>
                <a:gd name="T56" fmla="*/ 385 w 444"/>
                <a:gd name="T57" fmla="*/ 677 h 701"/>
                <a:gd name="T58" fmla="*/ 63 w 444"/>
                <a:gd name="T59" fmla="*/ 677 h 701"/>
                <a:gd name="T60" fmla="*/ 23 w 444"/>
                <a:gd name="T61" fmla="*/ 639 h 701"/>
                <a:gd name="T62" fmla="*/ 23 w 444"/>
                <a:gd name="T63" fmla="*/ 14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4" h="701">
                  <a:moveTo>
                    <a:pt x="63" y="700"/>
                  </a:moveTo>
                  <a:lnTo>
                    <a:pt x="63" y="700"/>
                  </a:lnTo>
                  <a:cubicBezTo>
                    <a:pt x="385" y="700"/>
                    <a:pt x="385" y="700"/>
                    <a:pt x="385" y="700"/>
                  </a:cubicBezTo>
                  <a:cubicBezTo>
                    <a:pt x="415" y="700"/>
                    <a:pt x="443" y="671"/>
                    <a:pt x="443" y="63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3" y="122"/>
                    <a:pt x="438" y="117"/>
                    <a:pt x="432" y="117"/>
                  </a:cubicBezTo>
                  <a:cubicBezTo>
                    <a:pt x="397" y="117"/>
                    <a:pt x="397" y="117"/>
                    <a:pt x="397" y="117"/>
                  </a:cubicBezTo>
                  <a:cubicBezTo>
                    <a:pt x="397" y="12"/>
                    <a:pt x="397" y="12"/>
                    <a:pt x="397" y="12"/>
                  </a:cubicBezTo>
                  <a:cubicBezTo>
                    <a:pt x="397" y="6"/>
                    <a:pt x="391" y="0"/>
                    <a:pt x="38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2" y="0"/>
                    <a:pt x="47" y="6"/>
                    <a:pt x="47" y="12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5" y="117"/>
                    <a:pt x="0" y="122"/>
                    <a:pt x="0" y="128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669"/>
                    <a:pt x="33" y="700"/>
                    <a:pt x="63" y="700"/>
                  </a:cubicBezTo>
                  <a:close/>
                  <a:moveTo>
                    <a:pt x="70" y="23"/>
                  </a:moveTo>
                  <a:lnTo>
                    <a:pt x="70" y="23"/>
                  </a:lnTo>
                  <a:cubicBezTo>
                    <a:pt x="374" y="23"/>
                    <a:pt x="374" y="23"/>
                    <a:pt x="374" y="23"/>
                  </a:cubicBezTo>
                  <a:cubicBezTo>
                    <a:pt x="374" y="117"/>
                    <a:pt x="374" y="117"/>
                    <a:pt x="374" y="117"/>
                  </a:cubicBezTo>
                  <a:cubicBezTo>
                    <a:pt x="70" y="117"/>
                    <a:pt x="70" y="117"/>
                    <a:pt x="70" y="117"/>
                  </a:cubicBezTo>
                  <a:lnTo>
                    <a:pt x="70" y="23"/>
                  </a:lnTo>
                  <a:close/>
                  <a:moveTo>
                    <a:pt x="23" y="140"/>
                  </a:moveTo>
                  <a:lnTo>
                    <a:pt x="23" y="140"/>
                  </a:lnTo>
                  <a:cubicBezTo>
                    <a:pt x="58" y="140"/>
                    <a:pt x="58" y="140"/>
                    <a:pt x="58" y="140"/>
                  </a:cubicBezTo>
                  <a:cubicBezTo>
                    <a:pt x="385" y="140"/>
                    <a:pt x="385" y="140"/>
                    <a:pt x="385" y="140"/>
                  </a:cubicBezTo>
                  <a:cubicBezTo>
                    <a:pt x="421" y="140"/>
                    <a:pt x="421" y="140"/>
                    <a:pt x="421" y="140"/>
                  </a:cubicBezTo>
                  <a:cubicBezTo>
                    <a:pt x="421" y="639"/>
                    <a:pt x="421" y="639"/>
                    <a:pt x="421" y="639"/>
                  </a:cubicBezTo>
                  <a:cubicBezTo>
                    <a:pt x="421" y="657"/>
                    <a:pt x="402" y="677"/>
                    <a:pt x="385" y="677"/>
                  </a:cubicBezTo>
                  <a:cubicBezTo>
                    <a:pt x="63" y="677"/>
                    <a:pt x="63" y="677"/>
                    <a:pt x="63" y="677"/>
                  </a:cubicBezTo>
                  <a:cubicBezTo>
                    <a:pt x="46" y="677"/>
                    <a:pt x="23" y="656"/>
                    <a:pt x="23" y="639"/>
                  </a:cubicBezTo>
                  <a:lnTo>
                    <a:pt x="23" y="1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4949946" y="1919581"/>
              <a:ext cx="12969" cy="12969"/>
            </a:xfrm>
            <a:custGeom>
              <a:avLst/>
              <a:gdLst>
                <a:gd name="T0" fmla="*/ 0 w 30"/>
                <a:gd name="T1" fmla="*/ 29 h 30"/>
                <a:gd name="T2" fmla="*/ 29 w 30"/>
                <a:gd name="T3" fmla="*/ 29 h 30"/>
                <a:gd name="T4" fmla="*/ 29 w 30"/>
                <a:gd name="T5" fmla="*/ 0 h 30"/>
                <a:gd name="T6" fmla="*/ 0 w 30"/>
                <a:gd name="T7" fmla="*/ 0 h 30"/>
                <a:gd name="T8" fmla="*/ 0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4974031" y="1919581"/>
              <a:ext cx="12968" cy="12969"/>
            </a:xfrm>
            <a:custGeom>
              <a:avLst/>
              <a:gdLst>
                <a:gd name="T0" fmla="*/ 0 w 30"/>
                <a:gd name="T1" fmla="*/ 29 h 30"/>
                <a:gd name="T2" fmla="*/ 29 w 30"/>
                <a:gd name="T3" fmla="*/ 29 h 30"/>
                <a:gd name="T4" fmla="*/ 29 w 30"/>
                <a:gd name="T5" fmla="*/ 0 h 30"/>
                <a:gd name="T6" fmla="*/ 0 w 30"/>
                <a:gd name="T7" fmla="*/ 0 h 30"/>
                <a:gd name="T8" fmla="*/ 0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4999969" y="1919581"/>
              <a:ext cx="12968" cy="12969"/>
            </a:xfrm>
            <a:custGeom>
              <a:avLst/>
              <a:gdLst>
                <a:gd name="T0" fmla="*/ 0 w 30"/>
                <a:gd name="T1" fmla="*/ 29 h 30"/>
                <a:gd name="T2" fmla="*/ 29 w 30"/>
                <a:gd name="T3" fmla="*/ 29 h 30"/>
                <a:gd name="T4" fmla="*/ 29 w 30"/>
                <a:gd name="T5" fmla="*/ 0 h 30"/>
                <a:gd name="T6" fmla="*/ 0 w 30"/>
                <a:gd name="T7" fmla="*/ 0 h 30"/>
                <a:gd name="T8" fmla="*/ 0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5024053" y="1919581"/>
              <a:ext cx="12969" cy="12969"/>
            </a:xfrm>
            <a:custGeom>
              <a:avLst/>
              <a:gdLst>
                <a:gd name="T0" fmla="*/ 0 w 30"/>
                <a:gd name="T1" fmla="*/ 29 h 30"/>
                <a:gd name="T2" fmla="*/ 29 w 30"/>
                <a:gd name="T3" fmla="*/ 29 h 30"/>
                <a:gd name="T4" fmla="*/ 29 w 30"/>
                <a:gd name="T5" fmla="*/ 0 h 30"/>
                <a:gd name="T6" fmla="*/ 0 w 30"/>
                <a:gd name="T7" fmla="*/ 0 h 30"/>
                <a:gd name="T8" fmla="*/ 0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21"/>
            <p:cNvSpPr>
              <a:spLocks noChangeArrowheads="1"/>
            </p:cNvSpPr>
            <p:nvPr/>
          </p:nvSpPr>
          <p:spPr bwMode="auto">
            <a:xfrm>
              <a:off x="5048138" y="1919581"/>
              <a:ext cx="12968" cy="12969"/>
            </a:xfrm>
            <a:custGeom>
              <a:avLst/>
              <a:gdLst>
                <a:gd name="T0" fmla="*/ 0 w 30"/>
                <a:gd name="T1" fmla="*/ 29 h 30"/>
                <a:gd name="T2" fmla="*/ 29 w 30"/>
                <a:gd name="T3" fmla="*/ 29 h 30"/>
                <a:gd name="T4" fmla="*/ 29 w 30"/>
                <a:gd name="T5" fmla="*/ 0 h 30"/>
                <a:gd name="T6" fmla="*/ 0 w 30"/>
                <a:gd name="T7" fmla="*/ 0 h 30"/>
                <a:gd name="T8" fmla="*/ 0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22"/>
            <p:cNvSpPr>
              <a:spLocks noChangeArrowheads="1"/>
            </p:cNvSpPr>
            <p:nvPr/>
          </p:nvSpPr>
          <p:spPr bwMode="auto">
            <a:xfrm>
              <a:off x="4968473" y="2021479"/>
              <a:ext cx="74107" cy="74107"/>
            </a:xfrm>
            <a:custGeom>
              <a:avLst/>
              <a:gdLst>
                <a:gd name="T0" fmla="*/ 12 w 176"/>
                <a:gd name="T1" fmla="*/ 99 h 175"/>
                <a:gd name="T2" fmla="*/ 12 w 176"/>
                <a:gd name="T3" fmla="*/ 99 h 175"/>
                <a:gd name="T4" fmla="*/ 76 w 176"/>
                <a:gd name="T5" fmla="*/ 99 h 175"/>
                <a:gd name="T6" fmla="*/ 76 w 176"/>
                <a:gd name="T7" fmla="*/ 163 h 175"/>
                <a:gd name="T8" fmla="*/ 88 w 176"/>
                <a:gd name="T9" fmla="*/ 174 h 175"/>
                <a:gd name="T10" fmla="*/ 99 w 176"/>
                <a:gd name="T11" fmla="*/ 163 h 175"/>
                <a:gd name="T12" fmla="*/ 99 w 176"/>
                <a:gd name="T13" fmla="*/ 99 h 175"/>
                <a:gd name="T14" fmla="*/ 164 w 176"/>
                <a:gd name="T15" fmla="*/ 99 h 175"/>
                <a:gd name="T16" fmla="*/ 175 w 176"/>
                <a:gd name="T17" fmla="*/ 88 h 175"/>
                <a:gd name="T18" fmla="*/ 164 w 176"/>
                <a:gd name="T19" fmla="*/ 75 h 175"/>
                <a:gd name="T20" fmla="*/ 99 w 176"/>
                <a:gd name="T21" fmla="*/ 75 h 175"/>
                <a:gd name="T22" fmla="*/ 99 w 176"/>
                <a:gd name="T23" fmla="*/ 12 h 175"/>
                <a:gd name="T24" fmla="*/ 88 w 176"/>
                <a:gd name="T25" fmla="*/ 0 h 175"/>
                <a:gd name="T26" fmla="*/ 76 w 176"/>
                <a:gd name="T27" fmla="*/ 12 h 175"/>
                <a:gd name="T28" fmla="*/ 76 w 176"/>
                <a:gd name="T29" fmla="*/ 75 h 175"/>
                <a:gd name="T30" fmla="*/ 12 w 176"/>
                <a:gd name="T31" fmla="*/ 75 h 175"/>
                <a:gd name="T32" fmla="*/ 0 w 176"/>
                <a:gd name="T33" fmla="*/ 88 h 175"/>
                <a:gd name="T34" fmla="*/ 12 w 176"/>
                <a:gd name="T35" fmla="*/ 9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75">
                  <a:moveTo>
                    <a:pt x="12" y="99"/>
                  </a:moveTo>
                  <a:lnTo>
                    <a:pt x="12" y="99"/>
                  </a:lnTo>
                  <a:cubicBezTo>
                    <a:pt x="76" y="99"/>
                    <a:pt x="76" y="99"/>
                    <a:pt x="76" y="99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169"/>
                    <a:pt x="81" y="174"/>
                    <a:pt x="88" y="174"/>
                  </a:cubicBezTo>
                  <a:cubicBezTo>
                    <a:pt x="94" y="174"/>
                    <a:pt x="99" y="169"/>
                    <a:pt x="99" y="163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70" y="99"/>
                    <a:pt x="175" y="94"/>
                    <a:pt x="175" y="88"/>
                  </a:cubicBezTo>
                  <a:cubicBezTo>
                    <a:pt x="175" y="80"/>
                    <a:pt x="170" y="75"/>
                    <a:pt x="164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5"/>
                    <a:pt x="94" y="0"/>
                    <a:pt x="88" y="0"/>
                  </a:cubicBezTo>
                  <a:cubicBezTo>
                    <a:pt x="81" y="0"/>
                    <a:pt x="76" y="5"/>
                    <a:pt x="76" y="12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5" y="75"/>
                    <a:pt x="0" y="80"/>
                    <a:pt x="0" y="88"/>
                  </a:cubicBezTo>
                  <a:cubicBezTo>
                    <a:pt x="0" y="94"/>
                    <a:pt x="5" y="99"/>
                    <a:pt x="12" y="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525749" y="2944113"/>
            <a:ext cx="294577" cy="113013"/>
            <a:chOff x="525749" y="2944113"/>
            <a:chExt cx="294577" cy="113013"/>
          </a:xfrm>
          <a:solidFill>
            <a:srgbClr val="02D35F"/>
          </a:solidFill>
        </p:grpSpPr>
        <p:sp>
          <p:nvSpPr>
            <p:cNvPr id="125" name="Freeform 123"/>
            <p:cNvSpPr>
              <a:spLocks noChangeArrowheads="1"/>
            </p:cNvSpPr>
            <p:nvPr/>
          </p:nvSpPr>
          <p:spPr bwMode="auto">
            <a:xfrm>
              <a:off x="701754" y="2970050"/>
              <a:ext cx="70402" cy="11116"/>
            </a:xfrm>
            <a:custGeom>
              <a:avLst/>
              <a:gdLst>
                <a:gd name="T0" fmla="*/ 11 w 169"/>
                <a:gd name="T1" fmla="*/ 24 h 25"/>
                <a:gd name="T2" fmla="*/ 11 w 169"/>
                <a:gd name="T3" fmla="*/ 24 h 25"/>
                <a:gd name="T4" fmla="*/ 156 w 169"/>
                <a:gd name="T5" fmla="*/ 24 h 25"/>
                <a:gd name="T6" fmla="*/ 168 w 169"/>
                <a:gd name="T7" fmla="*/ 13 h 25"/>
                <a:gd name="T8" fmla="*/ 156 w 169"/>
                <a:gd name="T9" fmla="*/ 0 h 25"/>
                <a:gd name="T10" fmla="*/ 11 w 169"/>
                <a:gd name="T11" fmla="*/ 0 h 25"/>
                <a:gd name="T12" fmla="*/ 0 w 169"/>
                <a:gd name="T13" fmla="*/ 13 h 25"/>
                <a:gd name="T14" fmla="*/ 11 w 169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5">
                  <a:moveTo>
                    <a:pt x="11" y="24"/>
                  </a:moveTo>
                  <a:lnTo>
                    <a:pt x="11" y="24"/>
                  </a:lnTo>
                  <a:cubicBezTo>
                    <a:pt x="156" y="24"/>
                    <a:pt x="156" y="24"/>
                    <a:pt x="156" y="24"/>
                  </a:cubicBezTo>
                  <a:cubicBezTo>
                    <a:pt x="162" y="24"/>
                    <a:pt x="168" y="19"/>
                    <a:pt x="168" y="13"/>
                  </a:cubicBezTo>
                  <a:cubicBezTo>
                    <a:pt x="168" y="5"/>
                    <a:pt x="162" y="0"/>
                    <a:pt x="15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24"/>
            <p:cNvSpPr>
              <a:spLocks noChangeArrowheads="1"/>
            </p:cNvSpPr>
            <p:nvPr/>
          </p:nvSpPr>
          <p:spPr bwMode="auto">
            <a:xfrm>
              <a:off x="525749" y="2944113"/>
              <a:ext cx="294577" cy="113013"/>
            </a:xfrm>
            <a:custGeom>
              <a:avLst/>
              <a:gdLst>
                <a:gd name="T0" fmla="*/ 125 w 702"/>
                <a:gd name="T1" fmla="*/ 267 h 268"/>
                <a:gd name="T2" fmla="*/ 125 w 702"/>
                <a:gd name="T3" fmla="*/ 267 h 268"/>
                <a:gd name="T4" fmla="*/ 125 w 702"/>
                <a:gd name="T5" fmla="*/ 267 h 268"/>
                <a:gd name="T6" fmla="*/ 576 w 702"/>
                <a:gd name="T7" fmla="*/ 267 h 268"/>
                <a:gd name="T8" fmla="*/ 700 w 702"/>
                <a:gd name="T9" fmla="*/ 133 h 268"/>
                <a:gd name="T10" fmla="*/ 665 w 702"/>
                <a:gd name="T11" fmla="*/ 39 h 268"/>
                <a:gd name="T12" fmla="*/ 576 w 702"/>
                <a:gd name="T13" fmla="*/ 0 h 268"/>
                <a:gd name="T14" fmla="*/ 576 w 702"/>
                <a:gd name="T15" fmla="*/ 0 h 268"/>
                <a:gd name="T16" fmla="*/ 124 w 702"/>
                <a:gd name="T17" fmla="*/ 0 h 268"/>
                <a:gd name="T18" fmla="*/ 37 w 702"/>
                <a:gd name="T19" fmla="*/ 39 h 268"/>
                <a:gd name="T20" fmla="*/ 0 w 702"/>
                <a:gd name="T21" fmla="*/ 134 h 268"/>
                <a:gd name="T22" fmla="*/ 125 w 702"/>
                <a:gd name="T23" fmla="*/ 267 h 268"/>
                <a:gd name="T24" fmla="*/ 576 w 702"/>
                <a:gd name="T25" fmla="*/ 23 h 268"/>
                <a:gd name="T26" fmla="*/ 576 w 702"/>
                <a:gd name="T27" fmla="*/ 23 h 268"/>
                <a:gd name="T28" fmla="*/ 647 w 702"/>
                <a:gd name="T29" fmla="*/ 55 h 268"/>
                <a:gd name="T30" fmla="*/ 677 w 702"/>
                <a:gd name="T31" fmla="*/ 133 h 268"/>
                <a:gd name="T32" fmla="*/ 576 w 702"/>
                <a:gd name="T33" fmla="*/ 244 h 268"/>
                <a:gd name="T34" fmla="*/ 367 w 702"/>
                <a:gd name="T35" fmla="*/ 244 h 268"/>
                <a:gd name="T36" fmla="*/ 369 w 702"/>
                <a:gd name="T37" fmla="*/ 239 h 268"/>
                <a:gd name="T38" fmla="*/ 372 w 702"/>
                <a:gd name="T39" fmla="*/ 40 h 268"/>
                <a:gd name="T40" fmla="*/ 366 w 702"/>
                <a:gd name="T41" fmla="*/ 23 h 268"/>
                <a:gd name="T42" fmla="*/ 576 w 702"/>
                <a:gd name="T43" fmla="*/ 23 h 268"/>
                <a:gd name="T44" fmla="*/ 53 w 702"/>
                <a:gd name="T45" fmla="*/ 56 h 268"/>
                <a:gd name="T46" fmla="*/ 53 w 702"/>
                <a:gd name="T47" fmla="*/ 56 h 268"/>
                <a:gd name="T48" fmla="*/ 124 w 702"/>
                <a:gd name="T49" fmla="*/ 24 h 268"/>
                <a:gd name="T50" fmla="*/ 342 w 702"/>
                <a:gd name="T51" fmla="*/ 23 h 268"/>
                <a:gd name="T52" fmla="*/ 350 w 702"/>
                <a:gd name="T53" fmla="*/ 48 h 268"/>
                <a:gd name="T54" fmla="*/ 347 w 702"/>
                <a:gd name="T55" fmla="*/ 231 h 268"/>
                <a:gd name="T56" fmla="*/ 342 w 702"/>
                <a:gd name="T57" fmla="*/ 244 h 268"/>
                <a:gd name="T58" fmla="*/ 125 w 702"/>
                <a:gd name="T59" fmla="*/ 244 h 268"/>
                <a:gd name="T60" fmla="*/ 125 w 702"/>
                <a:gd name="T61" fmla="*/ 244 h 268"/>
                <a:gd name="T62" fmla="*/ 23 w 702"/>
                <a:gd name="T63" fmla="*/ 134 h 268"/>
                <a:gd name="T64" fmla="*/ 53 w 702"/>
                <a:gd name="T65" fmla="*/ 5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2" h="268">
                  <a:moveTo>
                    <a:pt x="125" y="267"/>
                  </a:moveTo>
                  <a:lnTo>
                    <a:pt x="125" y="267"/>
                  </a:lnTo>
                  <a:lnTo>
                    <a:pt x="125" y="267"/>
                  </a:lnTo>
                  <a:cubicBezTo>
                    <a:pt x="576" y="267"/>
                    <a:pt x="576" y="267"/>
                    <a:pt x="576" y="267"/>
                  </a:cubicBezTo>
                  <a:cubicBezTo>
                    <a:pt x="645" y="267"/>
                    <a:pt x="701" y="207"/>
                    <a:pt x="700" y="133"/>
                  </a:cubicBezTo>
                  <a:cubicBezTo>
                    <a:pt x="700" y="98"/>
                    <a:pt x="688" y="64"/>
                    <a:pt x="665" y="39"/>
                  </a:cubicBezTo>
                  <a:cubicBezTo>
                    <a:pt x="641" y="13"/>
                    <a:pt x="609" y="0"/>
                    <a:pt x="576" y="0"/>
                  </a:cubicBezTo>
                  <a:lnTo>
                    <a:pt x="576" y="0"/>
                  </a:lnTo>
                  <a:cubicBezTo>
                    <a:pt x="124" y="0"/>
                    <a:pt x="124" y="0"/>
                    <a:pt x="124" y="0"/>
                  </a:cubicBezTo>
                  <a:cubicBezTo>
                    <a:pt x="91" y="0"/>
                    <a:pt x="60" y="14"/>
                    <a:pt x="37" y="39"/>
                  </a:cubicBezTo>
                  <a:cubicBezTo>
                    <a:pt x="13" y="65"/>
                    <a:pt x="0" y="99"/>
                    <a:pt x="0" y="134"/>
                  </a:cubicBezTo>
                  <a:cubicBezTo>
                    <a:pt x="0" y="208"/>
                    <a:pt x="57" y="267"/>
                    <a:pt x="125" y="267"/>
                  </a:cubicBezTo>
                  <a:close/>
                  <a:moveTo>
                    <a:pt x="576" y="23"/>
                  </a:moveTo>
                  <a:lnTo>
                    <a:pt x="576" y="23"/>
                  </a:lnTo>
                  <a:cubicBezTo>
                    <a:pt x="603" y="23"/>
                    <a:pt x="628" y="34"/>
                    <a:pt x="647" y="55"/>
                  </a:cubicBezTo>
                  <a:cubicBezTo>
                    <a:pt x="667" y="76"/>
                    <a:pt x="677" y="104"/>
                    <a:pt x="677" y="133"/>
                  </a:cubicBezTo>
                  <a:cubicBezTo>
                    <a:pt x="677" y="194"/>
                    <a:pt x="632" y="244"/>
                    <a:pt x="576" y="244"/>
                  </a:cubicBezTo>
                  <a:cubicBezTo>
                    <a:pt x="367" y="244"/>
                    <a:pt x="367" y="244"/>
                    <a:pt x="367" y="244"/>
                  </a:cubicBezTo>
                  <a:cubicBezTo>
                    <a:pt x="369" y="239"/>
                    <a:pt x="369" y="239"/>
                    <a:pt x="369" y="239"/>
                  </a:cubicBezTo>
                  <a:cubicBezTo>
                    <a:pt x="392" y="176"/>
                    <a:pt x="393" y="105"/>
                    <a:pt x="372" y="40"/>
                  </a:cubicBezTo>
                  <a:cubicBezTo>
                    <a:pt x="366" y="23"/>
                    <a:pt x="366" y="23"/>
                    <a:pt x="366" y="23"/>
                  </a:cubicBezTo>
                  <a:cubicBezTo>
                    <a:pt x="576" y="23"/>
                    <a:pt x="576" y="23"/>
                    <a:pt x="576" y="23"/>
                  </a:cubicBez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73" y="35"/>
                    <a:pt x="98" y="24"/>
                    <a:pt x="124" y="24"/>
                  </a:cubicBezTo>
                  <a:cubicBezTo>
                    <a:pt x="342" y="23"/>
                    <a:pt x="342" y="23"/>
                    <a:pt x="342" y="23"/>
                  </a:cubicBezTo>
                  <a:cubicBezTo>
                    <a:pt x="350" y="48"/>
                    <a:pt x="350" y="48"/>
                    <a:pt x="350" y="48"/>
                  </a:cubicBezTo>
                  <a:cubicBezTo>
                    <a:pt x="370" y="107"/>
                    <a:pt x="369" y="173"/>
                    <a:pt x="347" y="231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125" y="244"/>
                    <a:pt x="125" y="244"/>
                    <a:pt x="125" y="244"/>
                  </a:cubicBezTo>
                  <a:lnTo>
                    <a:pt x="125" y="244"/>
                  </a:lnTo>
                  <a:cubicBezTo>
                    <a:pt x="69" y="244"/>
                    <a:pt x="23" y="194"/>
                    <a:pt x="23" y="134"/>
                  </a:cubicBezTo>
                  <a:cubicBezTo>
                    <a:pt x="23" y="105"/>
                    <a:pt x="35" y="77"/>
                    <a:pt x="53" y="5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7452916" y="3805608"/>
            <a:ext cx="305691" cy="300134"/>
            <a:chOff x="7452916" y="3805608"/>
            <a:chExt cx="305691" cy="300134"/>
          </a:xfrm>
          <a:solidFill>
            <a:srgbClr val="02D35F"/>
          </a:solidFill>
        </p:grpSpPr>
        <p:sp>
          <p:nvSpPr>
            <p:cNvPr id="127" name="Freeform 125"/>
            <p:cNvSpPr>
              <a:spLocks noChangeArrowheads="1"/>
            </p:cNvSpPr>
            <p:nvPr/>
          </p:nvSpPr>
          <p:spPr bwMode="auto">
            <a:xfrm>
              <a:off x="7615952" y="3916769"/>
              <a:ext cx="48170" cy="44464"/>
            </a:xfrm>
            <a:custGeom>
              <a:avLst/>
              <a:gdLst>
                <a:gd name="T0" fmla="*/ 52 w 113"/>
                <a:gd name="T1" fmla="*/ 0 h 107"/>
                <a:gd name="T2" fmla="*/ 52 w 113"/>
                <a:gd name="T3" fmla="*/ 0 h 107"/>
                <a:gd name="T4" fmla="*/ 0 w 113"/>
                <a:gd name="T5" fmla="*/ 49 h 107"/>
                <a:gd name="T6" fmla="*/ 71 w 113"/>
                <a:gd name="T7" fmla="*/ 106 h 107"/>
                <a:gd name="T8" fmla="*/ 112 w 113"/>
                <a:gd name="T9" fmla="*/ 49 h 107"/>
                <a:gd name="T10" fmla="*/ 52 w 113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07">
                  <a:moveTo>
                    <a:pt x="52" y="0"/>
                  </a:moveTo>
                  <a:lnTo>
                    <a:pt x="52" y="0"/>
                  </a:lnTo>
                  <a:cubicBezTo>
                    <a:pt x="22" y="0"/>
                    <a:pt x="0" y="26"/>
                    <a:pt x="0" y="49"/>
                  </a:cubicBezTo>
                  <a:cubicBezTo>
                    <a:pt x="0" y="83"/>
                    <a:pt x="28" y="106"/>
                    <a:pt x="71" y="106"/>
                  </a:cubicBezTo>
                  <a:cubicBezTo>
                    <a:pt x="89" y="106"/>
                    <a:pt x="112" y="92"/>
                    <a:pt x="112" y="49"/>
                  </a:cubicBezTo>
                  <a:cubicBezTo>
                    <a:pt x="112" y="21"/>
                    <a:pt x="87" y="0"/>
                    <a:pt x="5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26"/>
            <p:cNvSpPr>
              <a:spLocks noChangeArrowheads="1"/>
            </p:cNvSpPr>
            <p:nvPr/>
          </p:nvSpPr>
          <p:spPr bwMode="auto">
            <a:xfrm>
              <a:off x="7547402" y="3916769"/>
              <a:ext cx="46318" cy="44464"/>
            </a:xfrm>
            <a:custGeom>
              <a:avLst/>
              <a:gdLst>
                <a:gd name="T0" fmla="*/ 60 w 112"/>
                <a:gd name="T1" fmla="*/ 0 h 107"/>
                <a:gd name="T2" fmla="*/ 60 w 112"/>
                <a:gd name="T3" fmla="*/ 0 h 107"/>
                <a:gd name="T4" fmla="*/ 0 w 112"/>
                <a:gd name="T5" fmla="*/ 49 h 107"/>
                <a:gd name="T6" fmla="*/ 41 w 112"/>
                <a:gd name="T7" fmla="*/ 106 h 107"/>
                <a:gd name="T8" fmla="*/ 111 w 112"/>
                <a:gd name="T9" fmla="*/ 49 h 107"/>
                <a:gd name="T10" fmla="*/ 60 w 112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07">
                  <a:moveTo>
                    <a:pt x="60" y="0"/>
                  </a:moveTo>
                  <a:lnTo>
                    <a:pt x="60" y="0"/>
                  </a:lnTo>
                  <a:cubicBezTo>
                    <a:pt x="25" y="0"/>
                    <a:pt x="0" y="21"/>
                    <a:pt x="0" y="49"/>
                  </a:cubicBezTo>
                  <a:cubicBezTo>
                    <a:pt x="0" y="92"/>
                    <a:pt x="23" y="106"/>
                    <a:pt x="41" y="106"/>
                  </a:cubicBezTo>
                  <a:cubicBezTo>
                    <a:pt x="83" y="106"/>
                    <a:pt x="111" y="83"/>
                    <a:pt x="111" y="49"/>
                  </a:cubicBezTo>
                  <a:cubicBezTo>
                    <a:pt x="111" y="26"/>
                    <a:pt x="90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127"/>
            <p:cNvSpPr>
              <a:spLocks noChangeArrowheads="1"/>
            </p:cNvSpPr>
            <p:nvPr/>
          </p:nvSpPr>
          <p:spPr bwMode="auto">
            <a:xfrm>
              <a:off x="7591866" y="3951970"/>
              <a:ext cx="29643" cy="35200"/>
            </a:xfrm>
            <a:custGeom>
              <a:avLst/>
              <a:gdLst>
                <a:gd name="T0" fmla="*/ 32 w 70"/>
                <a:gd name="T1" fmla="*/ 0 h 82"/>
                <a:gd name="T2" fmla="*/ 32 w 70"/>
                <a:gd name="T3" fmla="*/ 0 h 82"/>
                <a:gd name="T4" fmla="*/ 0 w 70"/>
                <a:gd name="T5" fmla="*/ 62 h 82"/>
                <a:gd name="T6" fmla="*/ 12 w 70"/>
                <a:gd name="T7" fmla="*/ 81 h 82"/>
                <a:gd name="T8" fmla="*/ 32 w 70"/>
                <a:gd name="T9" fmla="*/ 51 h 82"/>
                <a:gd name="T10" fmla="*/ 33 w 70"/>
                <a:gd name="T11" fmla="*/ 51 h 82"/>
                <a:gd name="T12" fmla="*/ 55 w 70"/>
                <a:gd name="T13" fmla="*/ 79 h 82"/>
                <a:gd name="T14" fmla="*/ 69 w 70"/>
                <a:gd name="T15" fmla="*/ 65 h 82"/>
                <a:gd name="T16" fmla="*/ 32 w 7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2">
                  <a:moveTo>
                    <a:pt x="32" y="0"/>
                  </a:moveTo>
                  <a:lnTo>
                    <a:pt x="32" y="0"/>
                  </a:lnTo>
                  <a:cubicBezTo>
                    <a:pt x="20" y="0"/>
                    <a:pt x="0" y="40"/>
                    <a:pt x="0" y="62"/>
                  </a:cubicBezTo>
                  <a:cubicBezTo>
                    <a:pt x="0" y="73"/>
                    <a:pt x="3" y="81"/>
                    <a:pt x="12" y="81"/>
                  </a:cubicBezTo>
                  <a:cubicBezTo>
                    <a:pt x="18" y="81"/>
                    <a:pt x="24" y="78"/>
                    <a:pt x="32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5" y="61"/>
                    <a:pt x="47" y="79"/>
                    <a:pt x="55" y="79"/>
                  </a:cubicBezTo>
                  <a:cubicBezTo>
                    <a:pt x="63" y="79"/>
                    <a:pt x="69" y="73"/>
                    <a:pt x="69" y="65"/>
                  </a:cubicBezTo>
                  <a:cubicBezTo>
                    <a:pt x="69" y="57"/>
                    <a:pt x="47" y="0"/>
                    <a:pt x="3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28"/>
            <p:cNvSpPr>
              <a:spLocks noChangeArrowheads="1"/>
            </p:cNvSpPr>
            <p:nvPr/>
          </p:nvSpPr>
          <p:spPr bwMode="auto">
            <a:xfrm>
              <a:off x="7452916" y="3805608"/>
              <a:ext cx="305691" cy="300134"/>
            </a:xfrm>
            <a:custGeom>
              <a:avLst/>
              <a:gdLst>
                <a:gd name="T0" fmla="*/ 692 w 726"/>
                <a:gd name="T1" fmla="*/ 313 h 714"/>
                <a:gd name="T2" fmla="*/ 602 w 726"/>
                <a:gd name="T3" fmla="*/ 370 h 714"/>
                <a:gd name="T4" fmla="*/ 585 w 726"/>
                <a:gd name="T5" fmla="*/ 279 h 714"/>
                <a:gd name="T6" fmla="*/ 118 w 726"/>
                <a:gd name="T7" fmla="*/ 206 h 714"/>
                <a:gd name="T8" fmla="*/ 165 w 726"/>
                <a:gd name="T9" fmla="*/ 388 h 714"/>
                <a:gd name="T10" fmla="*/ 78 w 726"/>
                <a:gd name="T11" fmla="*/ 303 h 714"/>
                <a:gd name="T12" fmla="*/ 0 w 726"/>
                <a:gd name="T13" fmla="*/ 412 h 714"/>
                <a:gd name="T14" fmla="*/ 95 w 726"/>
                <a:gd name="T15" fmla="*/ 460 h 714"/>
                <a:gd name="T16" fmla="*/ 204 w 726"/>
                <a:gd name="T17" fmla="*/ 535 h 714"/>
                <a:gd name="T18" fmla="*/ 61 w 726"/>
                <a:gd name="T19" fmla="*/ 555 h 714"/>
                <a:gd name="T20" fmla="*/ 59 w 726"/>
                <a:gd name="T21" fmla="*/ 642 h 714"/>
                <a:gd name="T22" fmla="*/ 110 w 726"/>
                <a:gd name="T23" fmla="*/ 713 h 714"/>
                <a:gd name="T24" fmla="*/ 249 w 726"/>
                <a:gd name="T25" fmla="*/ 605 h 714"/>
                <a:gd name="T26" fmla="*/ 562 w 726"/>
                <a:gd name="T27" fmla="*/ 651 h 714"/>
                <a:gd name="T28" fmla="*/ 652 w 726"/>
                <a:gd name="T29" fmla="*/ 695 h 714"/>
                <a:gd name="T30" fmla="*/ 700 w 726"/>
                <a:gd name="T31" fmla="*/ 605 h 714"/>
                <a:gd name="T32" fmla="*/ 624 w 726"/>
                <a:gd name="T33" fmla="*/ 570 h 714"/>
                <a:gd name="T34" fmla="*/ 522 w 726"/>
                <a:gd name="T35" fmla="*/ 525 h 714"/>
                <a:gd name="T36" fmla="*/ 653 w 726"/>
                <a:gd name="T37" fmla="*/ 457 h 714"/>
                <a:gd name="T38" fmla="*/ 702 w 726"/>
                <a:gd name="T39" fmla="*/ 367 h 714"/>
                <a:gd name="T40" fmla="*/ 61 w 726"/>
                <a:gd name="T41" fmla="*/ 436 h 714"/>
                <a:gd name="T42" fmla="*/ 44 w 726"/>
                <a:gd name="T43" fmla="*/ 381 h 714"/>
                <a:gd name="T44" fmla="*/ 50 w 726"/>
                <a:gd name="T45" fmla="*/ 328 h 714"/>
                <a:gd name="T46" fmla="*/ 114 w 726"/>
                <a:gd name="T47" fmla="*/ 392 h 714"/>
                <a:gd name="T48" fmla="*/ 104 w 726"/>
                <a:gd name="T49" fmla="*/ 439 h 714"/>
                <a:gd name="T50" fmla="*/ 133 w 726"/>
                <a:gd name="T51" fmla="*/ 660 h 714"/>
                <a:gd name="T52" fmla="*/ 89 w 726"/>
                <a:gd name="T53" fmla="*/ 642 h 714"/>
                <a:gd name="T54" fmla="*/ 48 w 726"/>
                <a:gd name="T55" fmla="*/ 601 h 714"/>
                <a:gd name="T56" fmla="*/ 85 w 726"/>
                <a:gd name="T57" fmla="*/ 588 h 714"/>
                <a:gd name="T58" fmla="*/ 207 w 726"/>
                <a:gd name="T59" fmla="*/ 564 h 714"/>
                <a:gd name="T60" fmla="*/ 362 w 726"/>
                <a:gd name="T61" fmla="*/ 631 h 714"/>
                <a:gd name="T62" fmla="*/ 227 w 726"/>
                <a:gd name="T63" fmla="*/ 524 h 714"/>
                <a:gd name="T64" fmla="*/ 260 w 726"/>
                <a:gd name="T65" fmla="*/ 448 h 714"/>
                <a:gd name="T66" fmla="*/ 361 w 726"/>
                <a:gd name="T67" fmla="*/ 563 h 714"/>
                <a:gd name="T68" fmla="*/ 464 w 726"/>
                <a:gd name="T69" fmla="*/ 455 h 714"/>
                <a:gd name="T70" fmla="*/ 505 w 726"/>
                <a:gd name="T71" fmla="*/ 433 h 714"/>
                <a:gd name="T72" fmla="*/ 362 w 726"/>
                <a:gd name="T73" fmla="*/ 631 h 714"/>
                <a:gd name="T74" fmla="*/ 307 w 726"/>
                <a:gd name="T75" fmla="*/ 499 h 714"/>
                <a:gd name="T76" fmla="*/ 283 w 726"/>
                <a:gd name="T77" fmla="*/ 486 h 714"/>
                <a:gd name="T78" fmla="*/ 330 w 726"/>
                <a:gd name="T79" fmla="*/ 533 h 714"/>
                <a:gd name="T80" fmla="*/ 351 w 726"/>
                <a:gd name="T81" fmla="*/ 538 h 714"/>
                <a:gd name="T82" fmla="*/ 374 w 726"/>
                <a:gd name="T83" fmla="*/ 538 h 714"/>
                <a:gd name="T84" fmla="*/ 396 w 726"/>
                <a:gd name="T85" fmla="*/ 534 h 714"/>
                <a:gd name="T86" fmla="*/ 443 w 726"/>
                <a:gd name="T87" fmla="*/ 510 h 714"/>
                <a:gd name="T88" fmla="*/ 443 w 726"/>
                <a:gd name="T89" fmla="*/ 485 h 714"/>
                <a:gd name="T90" fmla="*/ 601 w 726"/>
                <a:gd name="T91" fmla="*/ 598 h 714"/>
                <a:gd name="T92" fmla="*/ 675 w 726"/>
                <a:gd name="T93" fmla="*/ 584 h 714"/>
                <a:gd name="T94" fmla="*/ 639 w 726"/>
                <a:gd name="T95" fmla="*/ 629 h 714"/>
                <a:gd name="T96" fmla="*/ 614 w 726"/>
                <a:gd name="T97" fmla="*/ 689 h 714"/>
                <a:gd name="T98" fmla="*/ 496 w 726"/>
                <a:gd name="T99" fmla="*/ 588 h 714"/>
                <a:gd name="T100" fmla="*/ 601 w 726"/>
                <a:gd name="T101" fmla="*/ 598 h 714"/>
                <a:gd name="T102" fmla="*/ 438 w 726"/>
                <a:gd name="T103" fmla="*/ 455 h 714"/>
                <a:gd name="T104" fmla="*/ 238 w 726"/>
                <a:gd name="T105" fmla="*/ 413 h 714"/>
                <a:gd name="T106" fmla="*/ 140 w 726"/>
                <a:gd name="T107" fmla="*/ 206 h 714"/>
                <a:gd name="T108" fmla="*/ 566 w 726"/>
                <a:gd name="T109" fmla="*/ 265 h 714"/>
                <a:gd name="T110" fmla="*/ 679 w 726"/>
                <a:gd name="T111" fmla="*/ 440 h 714"/>
                <a:gd name="T112" fmla="*/ 621 w 726"/>
                <a:gd name="T113" fmla="*/ 438 h 714"/>
                <a:gd name="T114" fmla="*/ 610 w 726"/>
                <a:gd name="T115" fmla="*/ 392 h 714"/>
                <a:gd name="T116" fmla="*/ 675 w 726"/>
                <a:gd name="T117" fmla="*/ 328 h 714"/>
                <a:gd name="T118" fmla="*/ 681 w 726"/>
                <a:gd name="T119" fmla="*/ 381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6" h="714">
                  <a:moveTo>
                    <a:pt x="702" y="367"/>
                  </a:moveTo>
                  <a:lnTo>
                    <a:pt x="702" y="367"/>
                  </a:lnTo>
                  <a:cubicBezTo>
                    <a:pt x="708" y="349"/>
                    <a:pt x="705" y="328"/>
                    <a:pt x="692" y="313"/>
                  </a:cubicBezTo>
                  <a:cubicBezTo>
                    <a:pt x="681" y="300"/>
                    <a:pt x="663" y="295"/>
                    <a:pt x="646" y="303"/>
                  </a:cubicBezTo>
                  <a:cubicBezTo>
                    <a:pt x="619" y="314"/>
                    <a:pt x="617" y="334"/>
                    <a:pt x="615" y="349"/>
                  </a:cubicBezTo>
                  <a:cubicBezTo>
                    <a:pt x="613" y="361"/>
                    <a:pt x="612" y="366"/>
                    <a:pt x="602" y="370"/>
                  </a:cubicBezTo>
                  <a:cubicBezTo>
                    <a:pt x="588" y="376"/>
                    <a:pt x="573" y="382"/>
                    <a:pt x="559" y="388"/>
                  </a:cubicBezTo>
                  <a:cubicBezTo>
                    <a:pt x="562" y="380"/>
                    <a:pt x="564" y="370"/>
                    <a:pt x="564" y="358"/>
                  </a:cubicBezTo>
                  <a:cubicBezTo>
                    <a:pt x="564" y="307"/>
                    <a:pt x="574" y="293"/>
                    <a:pt x="585" y="279"/>
                  </a:cubicBezTo>
                  <a:cubicBezTo>
                    <a:pt x="596" y="265"/>
                    <a:pt x="608" y="250"/>
                    <a:pt x="608" y="206"/>
                  </a:cubicBezTo>
                  <a:cubicBezTo>
                    <a:pt x="608" y="97"/>
                    <a:pt x="493" y="0"/>
                    <a:pt x="362" y="0"/>
                  </a:cubicBezTo>
                  <a:cubicBezTo>
                    <a:pt x="232" y="0"/>
                    <a:pt x="118" y="97"/>
                    <a:pt x="118" y="206"/>
                  </a:cubicBezTo>
                  <a:cubicBezTo>
                    <a:pt x="118" y="250"/>
                    <a:pt x="129" y="265"/>
                    <a:pt x="139" y="279"/>
                  </a:cubicBezTo>
                  <a:cubicBezTo>
                    <a:pt x="151" y="293"/>
                    <a:pt x="161" y="307"/>
                    <a:pt x="161" y="358"/>
                  </a:cubicBezTo>
                  <a:cubicBezTo>
                    <a:pt x="161" y="370"/>
                    <a:pt x="163" y="380"/>
                    <a:pt x="165" y="388"/>
                  </a:cubicBezTo>
                  <a:cubicBezTo>
                    <a:pt x="152" y="382"/>
                    <a:pt x="136" y="376"/>
                    <a:pt x="123" y="370"/>
                  </a:cubicBezTo>
                  <a:cubicBezTo>
                    <a:pt x="112" y="366"/>
                    <a:pt x="111" y="361"/>
                    <a:pt x="109" y="349"/>
                  </a:cubicBezTo>
                  <a:cubicBezTo>
                    <a:pt x="107" y="334"/>
                    <a:pt x="104" y="314"/>
                    <a:pt x="78" y="303"/>
                  </a:cubicBezTo>
                  <a:cubicBezTo>
                    <a:pt x="61" y="295"/>
                    <a:pt x="44" y="299"/>
                    <a:pt x="32" y="313"/>
                  </a:cubicBezTo>
                  <a:cubicBezTo>
                    <a:pt x="20" y="328"/>
                    <a:pt x="17" y="349"/>
                    <a:pt x="23" y="367"/>
                  </a:cubicBezTo>
                  <a:cubicBezTo>
                    <a:pt x="7" y="378"/>
                    <a:pt x="0" y="389"/>
                    <a:pt x="0" y="412"/>
                  </a:cubicBezTo>
                  <a:cubicBezTo>
                    <a:pt x="0" y="439"/>
                    <a:pt x="21" y="463"/>
                    <a:pt x="46" y="463"/>
                  </a:cubicBezTo>
                  <a:cubicBezTo>
                    <a:pt x="58" y="463"/>
                    <a:pt x="66" y="460"/>
                    <a:pt x="71" y="457"/>
                  </a:cubicBezTo>
                  <a:cubicBezTo>
                    <a:pt x="77" y="455"/>
                    <a:pt x="80" y="453"/>
                    <a:pt x="95" y="460"/>
                  </a:cubicBezTo>
                  <a:cubicBezTo>
                    <a:pt x="202" y="502"/>
                    <a:pt x="202" y="502"/>
                    <a:pt x="202" y="502"/>
                  </a:cubicBezTo>
                  <a:cubicBezTo>
                    <a:pt x="203" y="510"/>
                    <a:pt x="203" y="518"/>
                    <a:pt x="204" y="525"/>
                  </a:cubicBezTo>
                  <a:cubicBezTo>
                    <a:pt x="204" y="529"/>
                    <a:pt x="204" y="531"/>
                    <a:pt x="204" y="535"/>
                  </a:cubicBezTo>
                  <a:cubicBezTo>
                    <a:pt x="202" y="535"/>
                    <a:pt x="133" y="568"/>
                    <a:pt x="113" y="578"/>
                  </a:cubicBezTo>
                  <a:cubicBezTo>
                    <a:pt x="111" y="579"/>
                    <a:pt x="109" y="579"/>
                    <a:pt x="101" y="570"/>
                  </a:cubicBezTo>
                  <a:cubicBezTo>
                    <a:pt x="92" y="563"/>
                    <a:pt x="80" y="553"/>
                    <a:pt x="61" y="555"/>
                  </a:cubicBezTo>
                  <a:cubicBezTo>
                    <a:pt x="45" y="557"/>
                    <a:pt x="36" y="564"/>
                    <a:pt x="31" y="570"/>
                  </a:cubicBezTo>
                  <a:cubicBezTo>
                    <a:pt x="22" y="583"/>
                    <a:pt x="23" y="598"/>
                    <a:pt x="25" y="605"/>
                  </a:cubicBezTo>
                  <a:cubicBezTo>
                    <a:pt x="29" y="630"/>
                    <a:pt x="46" y="637"/>
                    <a:pt x="59" y="642"/>
                  </a:cubicBezTo>
                  <a:cubicBezTo>
                    <a:pt x="61" y="643"/>
                    <a:pt x="63" y="644"/>
                    <a:pt x="66" y="645"/>
                  </a:cubicBezTo>
                  <a:cubicBezTo>
                    <a:pt x="61" y="662"/>
                    <a:pt x="62" y="682"/>
                    <a:pt x="73" y="695"/>
                  </a:cubicBezTo>
                  <a:cubicBezTo>
                    <a:pt x="78" y="704"/>
                    <a:pt x="89" y="713"/>
                    <a:pt x="110" y="713"/>
                  </a:cubicBezTo>
                  <a:cubicBezTo>
                    <a:pt x="143" y="713"/>
                    <a:pt x="151" y="684"/>
                    <a:pt x="156" y="667"/>
                  </a:cubicBezTo>
                  <a:cubicBezTo>
                    <a:pt x="157" y="661"/>
                    <a:pt x="160" y="653"/>
                    <a:pt x="162" y="651"/>
                  </a:cubicBezTo>
                  <a:cubicBezTo>
                    <a:pt x="181" y="638"/>
                    <a:pt x="241" y="608"/>
                    <a:pt x="249" y="605"/>
                  </a:cubicBezTo>
                  <a:cubicBezTo>
                    <a:pt x="280" y="629"/>
                    <a:pt x="324" y="655"/>
                    <a:pt x="362" y="655"/>
                  </a:cubicBezTo>
                  <a:cubicBezTo>
                    <a:pt x="401" y="655"/>
                    <a:pt x="445" y="629"/>
                    <a:pt x="476" y="605"/>
                  </a:cubicBezTo>
                  <a:cubicBezTo>
                    <a:pt x="483" y="609"/>
                    <a:pt x="543" y="638"/>
                    <a:pt x="562" y="651"/>
                  </a:cubicBezTo>
                  <a:cubicBezTo>
                    <a:pt x="564" y="653"/>
                    <a:pt x="567" y="661"/>
                    <a:pt x="568" y="667"/>
                  </a:cubicBezTo>
                  <a:cubicBezTo>
                    <a:pt x="574" y="684"/>
                    <a:pt x="582" y="713"/>
                    <a:pt x="614" y="713"/>
                  </a:cubicBezTo>
                  <a:cubicBezTo>
                    <a:pt x="635" y="713"/>
                    <a:pt x="646" y="704"/>
                    <a:pt x="652" y="695"/>
                  </a:cubicBezTo>
                  <a:cubicBezTo>
                    <a:pt x="662" y="682"/>
                    <a:pt x="662" y="662"/>
                    <a:pt x="659" y="645"/>
                  </a:cubicBezTo>
                  <a:cubicBezTo>
                    <a:pt x="661" y="644"/>
                    <a:pt x="663" y="643"/>
                    <a:pt x="665" y="642"/>
                  </a:cubicBezTo>
                  <a:cubicBezTo>
                    <a:pt x="679" y="637"/>
                    <a:pt x="695" y="630"/>
                    <a:pt x="700" y="605"/>
                  </a:cubicBezTo>
                  <a:cubicBezTo>
                    <a:pt x="701" y="598"/>
                    <a:pt x="703" y="583"/>
                    <a:pt x="693" y="570"/>
                  </a:cubicBezTo>
                  <a:cubicBezTo>
                    <a:pt x="688" y="564"/>
                    <a:pt x="680" y="557"/>
                    <a:pt x="663" y="555"/>
                  </a:cubicBezTo>
                  <a:cubicBezTo>
                    <a:pt x="643" y="553"/>
                    <a:pt x="633" y="563"/>
                    <a:pt x="624" y="570"/>
                  </a:cubicBezTo>
                  <a:cubicBezTo>
                    <a:pt x="615" y="579"/>
                    <a:pt x="613" y="579"/>
                    <a:pt x="611" y="578"/>
                  </a:cubicBezTo>
                  <a:cubicBezTo>
                    <a:pt x="591" y="568"/>
                    <a:pt x="524" y="536"/>
                    <a:pt x="521" y="535"/>
                  </a:cubicBezTo>
                  <a:cubicBezTo>
                    <a:pt x="521" y="531"/>
                    <a:pt x="521" y="529"/>
                    <a:pt x="522" y="525"/>
                  </a:cubicBezTo>
                  <a:cubicBezTo>
                    <a:pt x="522" y="517"/>
                    <a:pt x="522" y="510"/>
                    <a:pt x="523" y="502"/>
                  </a:cubicBezTo>
                  <a:cubicBezTo>
                    <a:pt x="631" y="460"/>
                    <a:pt x="631" y="460"/>
                    <a:pt x="631" y="460"/>
                  </a:cubicBezTo>
                  <a:cubicBezTo>
                    <a:pt x="644" y="453"/>
                    <a:pt x="648" y="455"/>
                    <a:pt x="653" y="457"/>
                  </a:cubicBezTo>
                  <a:cubicBezTo>
                    <a:pt x="659" y="460"/>
                    <a:pt x="666" y="463"/>
                    <a:pt x="679" y="463"/>
                  </a:cubicBezTo>
                  <a:cubicBezTo>
                    <a:pt x="703" y="463"/>
                    <a:pt x="725" y="439"/>
                    <a:pt x="725" y="412"/>
                  </a:cubicBezTo>
                  <a:cubicBezTo>
                    <a:pt x="725" y="389"/>
                    <a:pt x="717" y="378"/>
                    <a:pt x="702" y="367"/>
                  </a:cubicBezTo>
                  <a:close/>
                  <a:moveTo>
                    <a:pt x="104" y="439"/>
                  </a:moveTo>
                  <a:lnTo>
                    <a:pt x="104" y="439"/>
                  </a:lnTo>
                  <a:cubicBezTo>
                    <a:pt x="81" y="428"/>
                    <a:pt x="72" y="431"/>
                    <a:pt x="61" y="436"/>
                  </a:cubicBezTo>
                  <a:cubicBezTo>
                    <a:pt x="57" y="438"/>
                    <a:pt x="53" y="440"/>
                    <a:pt x="46" y="440"/>
                  </a:cubicBezTo>
                  <a:cubicBezTo>
                    <a:pt x="34" y="440"/>
                    <a:pt x="24" y="427"/>
                    <a:pt x="24" y="412"/>
                  </a:cubicBezTo>
                  <a:cubicBezTo>
                    <a:pt x="24" y="395"/>
                    <a:pt x="27" y="391"/>
                    <a:pt x="44" y="381"/>
                  </a:cubicBezTo>
                  <a:cubicBezTo>
                    <a:pt x="47" y="380"/>
                    <a:pt x="49" y="377"/>
                    <a:pt x="49" y="374"/>
                  </a:cubicBezTo>
                  <a:cubicBezTo>
                    <a:pt x="50" y="370"/>
                    <a:pt x="49" y="367"/>
                    <a:pt x="48" y="364"/>
                  </a:cubicBezTo>
                  <a:cubicBezTo>
                    <a:pt x="40" y="353"/>
                    <a:pt x="43" y="336"/>
                    <a:pt x="50" y="328"/>
                  </a:cubicBezTo>
                  <a:cubicBezTo>
                    <a:pt x="55" y="323"/>
                    <a:pt x="61" y="320"/>
                    <a:pt x="69" y="325"/>
                  </a:cubicBezTo>
                  <a:cubicBezTo>
                    <a:pt x="83" y="331"/>
                    <a:pt x="84" y="339"/>
                    <a:pt x="86" y="352"/>
                  </a:cubicBezTo>
                  <a:cubicBezTo>
                    <a:pt x="88" y="365"/>
                    <a:pt x="91" y="383"/>
                    <a:pt x="114" y="392"/>
                  </a:cubicBezTo>
                  <a:cubicBezTo>
                    <a:pt x="144" y="404"/>
                    <a:pt x="181" y="420"/>
                    <a:pt x="194" y="426"/>
                  </a:cubicBezTo>
                  <a:cubicBezTo>
                    <a:pt x="197" y="434"/>
                    <a:pt x="199" y="454"/>
                    <a:pt x="201" y="476"/>
                  </a:cubicBezTo>
                  <a:lnTo>
                    <a:pt x="104" y="439"/>
                  </a:lnTo>
                  <a:close/>
                  <a:moveTo>
                    <a:pt x="149" y="632"/>
                  </a:moveTo>
                  <a:lnTo>
                    <a:pt x="149" y="632"/>
                  </a:lnTo>
                  <a:cubicBezTo>
                    <a:pt x="140" y="637"/>
                    <a:pt x="136" y="648"/>
                    <a:pt x="133" y="660"/>
                  </a:cubicBezTo>
                  <a:cubicBezTo>
                    <a:pt x="128" y="680"/>
                    <a:pt x="123" y="689"/>
                    <a:pt x="110" y="689"/>
                  </a:cubicBezTo>
                  <a:cubicBezTo>
                    <a:pt x="97" y="689"/>
                    <a:pt x="93" y="684"/>
                    <a:pt x="92" y="682"/>
                  </a:cubicBezTo>
                  <a:cubicBezTo>
                    <a:pt x="84" y="673"/>
                    <a:pt x="86" y="656"/>
                    <a:pt x="89" y="642"/>
                  </a:cubicBezTo>
                  <a:cubicBezTo>
                    <a:pt x="92" y="637"/>
                    <a:pt x="89" y="632"/>
                    <a:pt x="85" y="629"/>
                  </a:cubicBezTo>
                  <a:cubicBezTo>
                    <a:pt x="79" y="626"/>
                    <a:pt x="74" y="623"/>
                    <a:pt x="69" y="620"/>
                  </a:cubicBezTo>
                  <a:cubicBezTo>
                    <a:pt x="55" y="615"/>
                    <a:pt x="50" y="612"/>
                    <a:pt x="48" y="601"/>
                  </a:cubicBezTo>
                  <a:cubicBezTo>
                    <a:pt x="47" y="598"/>
                    <a:pt x="46" y="590"/>
                    <a:pt x="50" y="584"/>
                  </a:cubicBezTo>
                  <a:cubicBezTo>
                    <a:pt x="53" y="581"/>
                    <a:pt x="57" y="579"/>
                    <a:pt x="65" y="578"/>
                  </a:cubicBezTo>
                  <a:cubicBezTo>
                    <a:pt x="72" y="577"/>
                    <a:pt x="77" y="581"/>
                    <a:pt x="85" y="588"/>
                  </a:cubicBezTo>
                  <a:cubicBezTo>
                    <a:pt x="94" y="595"/>
                    <a:pt x="106" y="607"/>
                    <a:pt x="124" y="598"/>
                  </a:cubicBezTo>
                  <a:cubicBezTo>
                    <a:pt x="139" y="591"/>
                    <a:pt x="186" y="569"/>
                    <a:pt x="206" y="560"/>
                  </a:cubicBezTo>
                  <a:cubicBezTo>
                    <a:pt x="206" y="561"/>
                    <a:pt x="206" y="563"/>
                    <a:pt x="207" y="564"/>
                  </a:cubicBezTo>
                  <a:cubicBezTo>
                    <a:pt x="208" y="568"/>
                    <a:pt x="216" y="578"/>
                    <a:pt x="229" y="588"/>
                  </a:cubicBezTo>
                  <a:cubicBezTo>
                    <a:pt x="209" y="598"/>
                    <a:pt x="165" y="620"/>
                    <a:pt x="149" y="632"/>
                  </a:cubicBezTo>
                  <a:close/>
                  <a:moveTo>
                    <a:pt x="362" y="631"/>
                  </a:moveTo>
                  <a:lnTo>
                    <a:pt x="362" y="631"/>
                  </a:lnTo>
                  <a:cubicBezTo>
                    <a:pt x="309" y="631"/>
                    <a:pt x="234" y="565"/>
                    <a:pt x="229" y="557"/>
                  </a:cubicBezTo>
                  <a:cubicBezTo>
                    <a:pt x="228" y="554"/>
                    <a:pt x="228" y="537"/>
                    <a:pt x="227" y="524"/>
                  </a:cubicBezTo>
                  <a:cubicBezTo>
                    <a:pt x="225" y="486"/>
                    <a:pt x="223" y="454"/>
                    <a:pt x="220" y="433"/>
                  </a:cubicBezTo>
                  <a:cubicBezTo>
                    <a:pt x="224" y="434"/>
                    <a:pt x="228" y="435"/>
                    <a:pt x="232" y="436"/>
                  </a:cubicBezTo>
                  <a:cubicBezTo>
                    <a:pt x="249" y="440"/>
                    <a:pt x="257" y="443"/>
                    <a:pt x="260" y="448"/>
                  </a:cubicBezTo>
                  <a:cubicBezTo>
                    <a:pt x="260" y="448"/>
                    <a:pt x="260" y="449"/>
                    <a:pt x="260" y="450"/>
                  </a:cubicBezTo>
                  <a:cubicBezTo>
                    <a:pt x="259" y="522"/>
                    <a:pt x="261" y="525"/>
                    <a:pt x="266" y="529"/>
                  </a:cubicBezTo>
                  <a:cubicBezTo>
                    <a:pt x="280" y="541"/>
                    <a:pt x="316" y="563"/>
                    <a:pt x="361" y="563"/>
                  </a:cubicBezTo>
                  <a:cubicBezTo>
                    <a:pt x="406" y="563"/>
                    <a:pt x="443" y="539"/>
                    <a:pt x="457" y="530"/>
                  </a:cubicBezTo>
                  <a:cubicBezTo>
                    <a:pt x="466" y="522"/>
                    <a:pt x="468" y="506"/>
                    <a:pt x="465" y="460"/>
                  </a:cubicBezTo>
                  <a:cubicBezTo>
                    <a:pt x="464" y="458"/>
                    <a:pt x="464" y="456"/>
                    <a:pt x="464" y="455"/>
                  </a:cubicBezTo>
                  <a:cubicBezTo>
                    <a:pt x="464" y="453"/>
                    <a:pt x="463" y="451"/>
                    <a:pt x="463" y="450"/>
                  </a:cubicBezTo>
                  <a:cubicBezTo>
                    <a:pt x="465" y="443"/>
                    <a:pt x="474" y="440"/>
                    <a:pt x="492" y="436"/>
                  </a:cubicBezTo>
                  <a:cubicBezTo>
                    <a:pt x="497" y="435"/>
                    <a:pt x="501" y="434"/>
                    <a:pt x="505" y="433"/>
                  </a:cubicBezTo>
                  <a:cubicBezTo>
                    <a:pt x="501" y="454"/>
                    <a:pt x="500" y="486"/>
                    <a:pt x="498" y="524"/>
                  </a:cubicBezTo>
                  <a:cubicBezTo>
                    <a:pt x="498" y="537"/>
                    <a:pt x="497" y="554"/>
                    <a:pt x="497" y="555"/>
                  </a:cubicBezTo>
                  <a:cubicBezTo>
                    <a:pt x="490" y="565"/>
                    <a:pt x="416" y="631"/>
                    <a:pt x="362" y="631"/>
                  </a:cubicBezTo>
                  <a:close/>
                  <a:moveTo>
                    <a:pt x="283" y="486"/>
                  </a:moveTo>
                  <a:lnTo>
                    <a:pt x="283" y="486"/>
                  </a:lnTo>
                  <a:cubicBezTo>
                    <a:pt x="289" y="491"/>
                    <a:pt x="298" y="495"/>
                    <a:pt x="307" y="499"/>
                  </a:cubicBezTo>
                  <a:cubicBezTo>
                    <a:pt x="307" y="527"/>
                    <a:pt x="307" y="527"/>
                    <a:pt x="307" y="527"/>
                  </a:cubicBezTo>
                  <a:cubicBezTo>
                    <a:pt x="298" y="522"/>
                    <a:pt x="289" y="517"/>
                    <a:pt x="284" y="513"/>
                  </a:cubicBezTo>
                  <a:cubicBezTo>
                    <a:pt x="284" y="509"/>
                    <a:pt x="283" y="500"/>
                    <a:pt x="283" y="486"/>
                  </a:cubicBezTo>
                  <a:close/>
                  <a:moveTo>
                    <a:pt x="329" y="535"/>
                  </a:moveTo>
                  <a:lnTo>
                    <a:pt x="329" y="535"/>
                  </a:lnTo>
                  <a:cubicBezTo>
                    <a:pt x="329" y="534"/>
                    <a:pt x="330" y="534"/>
                    <a:pt x="330" y="533"/>
                  </a:cubicBezTo>
                  <a:cubicBezTo>
                    <a:pt x="330" y="505"/>
                    <a:pt x="330" y="505"/>
                    <a:pt x="330" y="505"/>
                  </a:cubicBezTo>
                  <a:cubicBezTo>
                    <a:pt x="336" y="506"/>
                    <a:pt x="344" y="507"/>
                    <a:pt x="351" y="508"/>
                  </a:cubicBezTo>
                  <a:cubicBezTo>
                    <a:pt x="351" y="538"/>
                    <a:pt x="351" y="538"/>
                    <a:pt x="351" y="538"/>
                  </a:cubicBezTo>
                  <a:cubicBezTo>
                    <a:pt x="344" y="538"/>
                    <a:pt x="336" y="537"/>
                    <a:pt x="329" y="535"/>
                  </a:cubicBezTo>
                  <a:close/>
                  <a:moveTo>
                    <a:pt x="374" y="538"/>
                  </a:moveTo>
                  <a:lnTo>
                    <a:pt x="374" y="538"/>
                  </a:lnTo>
                  <a:cubicBezTo>
                    <a:pt x="374" y="508"/>
                    <a:pt x="374" y="508"/>
                    <a:pt x="374" y="508"/>
                  </a:cubicBezTo>
                  <a:cubicBezTo>
                    <a:pt x="381" y="507"/>
                    <a:pt x="388" y="506"/>
                    <a:pt x="396" y="505"/>
                  </a:cubicBezTo>
                  <a:cubicBezTo>
                    <a:pt x="396" y="534"/>
                    <a:pt x="396" y="534"/>
                    <a:pt x="396" y="534"/>
                  </a:cubicBezTo>
                  <a:cubicBezTo>
                    <a:pt x="388" y="536"/>
                    <a:pt x="381" y="537"/>
                    <a:pt x="374" y="538"/>
                  </a:cubicBezTo>
                  <a:close/>
                  <a:moveTo>
                    <a:pt x="443" y="510"/>
                  </a:moveTo>
                  <a:lnTo>
                    <a:pt x="443" y="510"/>
                  </a:lnTo>
                  <a:cubicBezTo>
                    <a:pt x="438" y="514"/>
                    <a:pt x="430" y="519"/>
                    <a:pt x="418" y="525"/>
                  </a:cubicBezTo>
                  <a:cubicBezTo>
                    <a:pt x="418" y="499"/>
                    <a:pt x="418" y="499"/>
                    <a:pt x="418" y="499"/>
                  </a:cubicBezTo>
                  <a:cubicBezTo>
                    <a:pt x="428" y="495"/>
                    <a:pt x="436" y="490"/>
                    <a:pt x="443" y="485"/>
                  </a:cubicBezTo>
                  <a:cubicBezTo>
                    <a:pt x="445" y="503"/>
                    <a:pt x="443" y="510"/>
                    <a:pt x="443" y="510"/>
                  </a:cubicBezTo>
                  <a:close/>
                  <a:moveTo>
                    <a:pt x="601" y="598"/>
                  </a:moveTo>
                  <a:lnTo>
                    <a:pt x="601" y="598"/>
                  </a:lnTo>
                  <a:cubicBezTo>
                    <a:pt x="618" y="607"/>
                    <a:pt x="631" y="595"/>
                    <a:pt x="639" y="588"/>
                  </a:cubicBezTo>
                  <a:cubicBezTo>
                    <a:pt x="648" y="581"/>
                    <a:pt x="653" y="577"/>
                    <a:pt x="660" y="578"/>
                  </a:cubicBezTo>
                  <a:cubicBezTo>
                    <a:pt x="667" y="579"/>
                    <a:pt x="671" y="581"/>
                    <a:pt x="675" y="584"/>
                  </a:cubicBezTo>
                  <a:cubicBezTo>
                    <a:pt x="679" y="590"/>
                    <a:pt x="678" y="598"/>
                    <a:pt x="677" y="601"/>
                  </a:cubicBezTo>
                  <a:cubicBezTo>
                    <a:pt x="675" y="612"/>
                    <a:pt x="669" y="615"/>
                    <a:pt x="656" y="620"/>
                  </a:cubicBezTo>
                  <a:cubicBezTo>
                    <a:pt x="651" y="623"/>
                    <a:pt x="645" y="626"/>
                    <a:pt x="639" y="629"/>
                  </a:cubicBezTo>
                  <a:cubicBezTo>
                    <a:pt x="635" y="632"/>
                    <a:pt x="633" y="637"/>
                    <a:pt x="634" y="642"/>
                  </a:cubicBezTo>
                  <a:cubicBezTo>
                    <a:pt x="638" y="656"/>
                    <a:pt x="640" y="673"/>
                    <a:pt x="633" y="682"/>
                  </a:cubicBezTo>
                  <a:cubicBezTo>
                    <a:pt x="632" y="684"/>
                    <a:pt x="628" y="689"/>
                    <a:pt x="614" y="689"/>
                  </a:cubicBezTo>
                  <a:cubicBezTo>
                    <a:pt x="601" y="689"/>
                    <a:pt x="596" y="680"/>
                    <a:pt x="591" y="660"/>
                  </a:cubicBezTo>
                  <a:cubicBezTo>
                    <a:pt x="587" y="648"/>
                    <a:pt x="584" y="637"/>
                    <a:pt x="576" y="632"/>
                  </a:cubicBezTo>
                  <a:cubicBezTo>
                    <a:pt x="559" y="620"/>
                    <a:pt x="515" y="598"/>
                    <a:pt x="496" y="588"/>
                  </a:cubicBezTo>
                  <a:cubicBezTo>
                    <a:pt x="508" y="578"/>
                    <a:pt x="516" y="568"/>
                    <a:pt x="517" y="564"/>
                  </a:cubicBezTo>
                  <a:cubicBezTo>
                    <a:pt x="518" y="563"/>
                    <a:pt x="518" y="561"/>
                    <a:pt x="518" y="560"/>
                  </a:cubicBezTo>
                  <a:cubicBezTo>
                    <a:pt x="538" y="569"/>
                    <a:pt x="585" y="591"/>
                    <a:pt x="601" y="598"/>
                  </a:cubicBezTo>
                  <a:close/>
                  <a:moveTo>
                    <a:pt x="487" y="413"/>
                  </a:moveTo>
                  <a:lnTo>
                    <a:pt x="487" y="413"/>
                  </a:lnTo>
                  <a:cubicBezTo>
                    <a:pt x="465" y="418"/>
                    <a:pt x="438" y="426"/>
                    <a:pt x="438" y="455"/>
                  </a:cubicBezTo>
                  <a:cubicBezTo>
                    <a:pt x="438" y="465"/>
                    <a:pt x="409" y="485"/>
                    <a:pt x="362" y="485"/>
                  </a:cubicBezTo>
                  <a:cubicBezTo>
                    <a:pt x="315" y="485"/>
                    <a:pt x="286" y="465"/>
                    <a:pt x="286" y="455"/>
                  </a:cubicBezTo>
                  <a:cubicBezTo>
                    <a:pt x="286" y="426"/>
                    <a:pt x="259" y="418"/>
                    <a:pt x="238" y="413"/>
                  </a:cubicBezTo>
                  <a:cubicBezTo>
                    <a:pt x="209" y="406"/>
                    <a:pt x="184" y="401"/>
                    <a:pt x="184" y="358"/>
                  </a:cubicBezTo>
                  <a:cubicBezTo>
                    <a:pt x="184" y="299"/>
                    <a:pt x="171" y="281"/>
                    <a:pt x="158" y="265"/>
                  </a:cubicBezTo>
                  <a:cubicBezTo>
                    <a:pt x="149" y="253"/>
                    <a:pt x="140" y="242"/>
                    <a:pt x="140" y="206"/>
                  </a:cubicBezTo>
                  <a:cubicBezTo>
                    <a:pt x="140" y="110"/>
                    <a:pt x="247" y="23"/>
                    <a:pt x="362" y="23"/>
                  </a:cubicBezTo>
                  <a:cubicBezTo>
                    <a:pt x="479" y="23"/>
                    <a:pt x="584" y="110"/>
                    <a:pt x="584" y="206"/>
                  </a:cubicBezTo>
                  <a:cubicBezTo>
                    <a:pt x="584" y="242"/>
                    <a:pt x="576" y="253"/>
                    <a:pt x="566" y="265"/>
                  </a:cubicBezTo>
                  <a:cubicBezTo>
                    <a:pt x="554" y="281"/>
                    <a:pt x="540" y="299"/>
                    <a:pt x="540" y="358"/>
                  </a:cubicBezTo>
                  <a:cubicBezTo>
                    <a:pt x="540" y="401"/>
                    <a:pt x="515" y="406"/>
                    <a:pt x="487" y="413"/>
                  </a:cubicBezTo>
                  <a:close/>
                  <a:moveTo>
                    <a:pt x="679" y="440"/>
                  </a:moveTo>
                  <a:lnTo>
                    <a:pt x="679" y="440"/>
                  </a:lnTo>
                  <a:cubicBezTo>
                    <a:pt x="671" y="440"/>
                    <a:pt x="667" y="438"/>
                    <a:pt x="663" y="436"/>
                  </a:cubicBezTo>
                  <a:cubicBezTo>
                    <a:pt x="652" y="431"/>
                    <a:pt x="642" y="428"/>
                    <a:pt x="621" y="438"/>
                  </a:cubicBezTo>
                  <a:cubicBezTo>
                    <a:pt x="524" y="476"/>
                    <a:pt x="524" y="476"/>
                    <a:pt x="524" y="476"/>
                  </a:cubicBezTo>
                  <a:cubicBezTo>
                    <a:pt x="526" y="454"/>
                    <a:pt x="528" y="434"/>
                    <a:pt x="531" y="426"/>
                  </a:cubicBezTo>
                  <a:cubicBezTo>
                    <a:pt x="542" y="420"/>
                    <a:pt x="581" y="404"/>
                    <a:pt x="610" y="392"/>
                  </a:cubicBezTo>
                  <a:cubicBezTo>
                    <a:pt x="634" y="383"/>
                    <a:pt x="636" y="365"/>
                    <a:pt x="638" y="352"/>
                  </a:cubicBezTo>
                  <a:cubicBezTo>
                    <a:pt x="640" y="339"/>
                    <a:pt x="641" y="331"/>
                    <a:pt x="656" y="325"/>
                  </a:cubicBezTo>
                  <a:cubicBezTo>
                    <a:pt x="663" y="320"/>
                    <a:pt x="669" y="323"/>
                    <a:pt x="675" y="328"/>
                  </a:cubicBezTo>
                  <a:cubicBezTo>
                    <a:pt x="682" y="336"/>
                    <a:pt x="684" y="353"/>
                    <a:pt x="677" y="364"/>
                  </a:cubicBezTo>
                  <a:cubicBezTo>
                    <a:pt x="676" y="367"/>
                    <a:pt x="675" y="370"/>
                    <a:pt x="676" y="374"/>
                  </a:cubicBezTo>
                  <a:cubicBezTo>
                    <a:pt x="676" y="377"/>
                    <a:pt x="678" y="380"/>
                    <a:pt x="681" y="381"/>
                  </a:cubicBezTo>
                  <a:cubicBezTo>
                    <a:pt x="698" y="391"/>
                    <a:pt x="701" y="395"/>
                    <a:pt x="701" y="412"/>
                  </a:cubicBezTo>
                  <a:cubicBezTo>
                    <a:pt x="701" y="427"/>
                    <a:pt x="690" y="440"/>
                    <a:pt x="679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1429856" y="2888532"/>
            <a:ext cx="220469" cy="220468"/>
            <a:chOff x="1429856" y="2888532"/>
            <a:chExt cx="220469" cy="220468"/>
          </a:xfrm>
          <a:solidFill>
            <a:srgbClr val="02D35F"/>
          </a:solidFill>
        </p:grpSpPr>
        <p:sp>
          <p:nvSpPr>
            <p:cNvPr id="131" name="Freeform 129"/>
            <p:cNvSpPr>
              <a:spLocks noChangeArrowheads="1"/>
            </p:cNvSpPr>
            <p:nvPr/>
          </p:nvSpPr>
          <p:spPr bwMode="auto">
            <a:xfrm>
              <a:off x="1429856" y="2888532"/>
              <a:ext cx="220469" cy="220468"/>
            </a:xfrm>
            <a:custGeom>
              <a:avLst/>
              <a:gdLst>
                <a:gd name="T0" fmla="*/ 5 w 525"/>
                <a:gd name="T1" fmla="*/ 505 h 525"/>
                <a:gd name="T2" fmla="*/ 13 w 525"/>
                <a:gd name="T3" fmla="*/ 524 h 525"/>
                <a:gd name="T4" fmla="*/ 134 w 525"/>
                <a:gd name="T5" fmla="*/ 408 h 525"/>
                <a:gd name="T6" fmla="*/ 145 w 525"/>
                <a:gd name="T7" fmla="*/ 462 h 525"/>
                <a:gd name="T8" fmla="*/ 375 w 525"/>
                <a:gd name="T9" fmla="*/ 450 h 525"/>
                <a:gd name="T10" fmla="*/ 502 w 525"/>
                <a:gd name="T11" fmla="*/ 520 h 525"/>
                <a:gd name="T12" fmla="*/ 519 w 525"/>
                <a:gd name="T13" fmla="*/ 520 h 525"/>
                <a:gd name="T14" fmla="*/ 376 w 525"/>
                <a:gd name="T15" fmla="*/ 361 h 525"/>
                <a:gd name="T16" fmla="*/ 375 w 525"/>
                <a:gd name="T17" fmla="*/ 338 h 525"/>
                <a:gd name="T18" fmla="*/ 415 w 525"/>
                <a:gd name="T19" fmla="*/ 127 h 525"/>
                <a:gd name="T20" fmla="*/ 519 w 525"/>
                <a:gd name="T21" fmla="*/ 5 h 525"/>
                <a:gd name="T22" fmla="*/ 402 w 525"/>
                <a:gd name="T23" fmla="*/ 105 h 525"/>
                <a:gd name="T24" fmla="*/ 110 w 525"/>
                <a:gd name="T25" fmla="*/ 93 h 525"/>
                <a:gd name="T26" fmla="*/ 5 w 525"/>
                <a:gd name="T27" fmla="*/ 5 h 525"/>
                <a:gd name="T28" fmla="*/ 97 w 525"/>
                <a:gd name="T29" fmla="*/ 114 h 525"/>
                <a:gd name="T30" fmla="*/ 134 w 525"/>
                <a:gd name="T31" fmla="*/ 338 h 525"/>
                <a:gd name="T32" fmla="*/ 5 w 525"/>
                <a:gd name="T33" fmla="*/ 505 h 525"/>
                <a:gd name="T34" fmla="*/ 96 w 525"/>
                <a:gd name="T35" fmla="*/ 206 h 525"/>
                <a:gd name="T36" fmla="*/ 410 w 525"/>
                <a:gd name="T37" fmla="*/ 206 h 525"/>
                <a:gd name="T38" fmla="*/ 351 w 525"/>
                <a:gd name="T39" fmla="*/ 332 h 525"/>
                <a:gd name="T40" fmla="*/ 319 w 525"/>
                <a:gd name="T41" fmla="*/ 439 h 525"/>
                <a:gd name="T42" fmla="*/ 308 w 525"/>
                <a:gd name="T43" fmla="*/ 381 h 525"/>
                <a:gd name="T44" fmla="*/ 296 w 525"/>
                <a:gd name="T45" fmla="*/ 439 h 525"/>
                <a:gd name="T46" fmla="*/ 283 w 525"/>
                <a:gd name="T47" fmla="*/ 392 h 525"/>
                <a:gd name="T48" fmla="*/ 260 w 525"/>
                <a:gd name="T49" fmla="*/ 392 h 525"/>
                <a:gd name="T50" fmla="*/ 246 w 525"/>
                <a:gd name="T51" fmla="*/ 439 h 525"/>
                <a:gd name="T52" fmla="*/ 235 w 525"/>
                <a:gd name="T53" fmla="*/ 381 h 525"/>
                <a:gd name="T54" fmla="*/ 223 w 525"/>
                <a:gd name="T55" fmla="*/ 439 h 525"/>
                <a:gd name="T56" fmla="*/ 210 w 525"/>
                <a:gd name="T57" fmla="*/ 392 h 525"/>
                <a:gd name="T58" fmla="*/ 187 w 525"/>
                <a:gd name="T59" fmla="*/ 392 h 525"/>
                <a:gd name="T60" fmla="*/ 157 w 525"/>
                <a:gd name="T61" fmla="*/ 439 h 525"/>
                <a:gd name="T62" fmla="*/ 152 w 525"/>
                <a:gd name="T63" fmla="*/ 32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5" h="525">
                  <a:moveTo>
                    <a:pt x="5" y="505"/>
                  </a:moveTo>
                  <a:lnTo>
                    <a:pt x="5" y="505"/>
                  </a:lnTo>
                  <a:cubicBezTo>
                    <a:pt x="0" y="509"/>
                    <a:pt x="0" y="516"/>
                    <a:pt x="5" y="520"/>
                  </a:cubicBezTo>
                  <a:cubicBezTo>
                    <a:pt x="7" y="523"/>
                    <a:pt x="10" y="524"/>
                    <a:pt x="13" y="524"/>
                  </a:cubicBezTo>
                  <a:cubicBezTo>
                    <a:pt x="16" y="524"/>
                    <a:pt x="19" y="523"/>
                    <a:pt x="21" y="520"/>
                  </a:cubicBezTo>
                  <a:cubicBezTo>
                    <a:pt x="134" y="408"/>
                    <a:pt x="134" y="408"/>
                    <a:pt x="134" y="408"/>
                  </a:cubicBezTo>
                  <a:cubicBezTo>
                    <a:pt x="134" y="450"/>
                    <a:pt x="134" y="450"/>
                    <a:pt x="134" y="450"/>
                  </a:cubicBezTo>
                  <a:cubicBezTo>
                    <a:pt x="134" y="457"/>
                    <a:pt x="139" y="462"/>
                    <a:pt x="145" y="462"/>
                  </a:cubicBezTo>
                  <a:cubicBezTo>
                    <a:pt x="364" y="462"/>
                    <a:pt x="364" y="462"/>
                    <a:pt x="364" y="462"/>
                  </a:cubicBezTo>
                  <a:cubicBezTo>
                    <a:pt x="370" y="462"/>
                    <a:pt x="375" y="457"/>
                    <a:pt x="375" y="450"/>
                  </a:cubicBezTo>
                  <a:cubicBezTo>
                    <a:pt x="375" y="392"/>
                    <a:pt x="375" y="392"/>
                    <a:pt x="375" y="392"/>
                  </a:cubicBezTo>
                  <a:cubicBezTo>
                    <a:pt x="502" y="520"/>
                    <a:pt x="502" y="520"/>
                    <a:pt x="502" y="520"/>
                  </a:cubicBezTo>
                  <a:cubicBezTo>
                    <a:pt x="505" y="523"/>
                    <a:pt x="508" y="524"/>
                    <a:pt x="511" y="524"/>
                  </a:cubicBezTo>
                  <a:cubicBezTo>
                    <a:pt x="514" y="524"/>
                    <a:pt x="517" y="523"/>
                    <a:pt x="519" y="520"/>
                  </a:cubicBezTo>
                  <a:cubicBezTo>
                    <a:pt x="524" y="516"/>
                    <a:pt x="524" y="509"/>
                    <a:pt x="519" y="505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6" y="361"/>
                    <a:pt x="375" y="361"/>
                    <a:pt x="375" y="360"/>
                  </a:cubicBezTo>
                  <a:cubicBezTo>
                    <a:pt x="375" y="338"/>
                    <a:pt x="375" y="338"/>
                    <a:pt x="375" y="338"/>
                  </a:cubicBezTo>
                  <a:cubicBezTo>
                    <a:pt x="413" y="304"/>
                    <a:pt x="434" y="257"/>
                    <a:pt x="434" y="206"/>
                  </a:cubicBezTo>
                  <a:cubicBezTo>
                    <a:pt x="434" y="177"/>
                    <a:pt x="426" y="151"/>
                    <a:pt x="415" y="127"/>
                  </a:cubicBezTo>
                  <a:cubicBezTo>
                    <a:pt x="519" y="22"/>
                    <a:pt x="519" y="22"/>
                    <a:pt x="519" y="22"/>
                  </a:cubicBezTo>
                  <a:cubicBezTo>
                    <a:pt x="524" y="16"/>
                    <a:pt x="524" y="9"/>
                    <a:pt x="519" y="5"/>
                  </a:cubicBezTo>
                  <a:cubicBezTo>
                    <a:pt x="515" y="0"/>
                    <a:pt x="507" y="1"/>
                    <a:pt x="502" y="5"/>
                  </a:cubicBezTo>
                  <a:cubicBezTo>
                    <a:pt x="402" y="105"/>
                    <a:pt x="402" y="105"/>
                    <a:pt x="402" y="105"/>
                  </a:cubicBezTo>
                  <a:cubicBezTo>
                    <a:pt x="370" y="56"/>
                    <a:pt x="315" y="24"/>
                    <a:pt x="251" y="24"/>
                  </a:cubicBezTo>
                  <a:cubicBezTo>
                    <a:pt x="193" y="24"/>
                    <a:pt x="142" y="51"/>
                    <a:pt x="110" y="9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1"/>
                    <a:pt x="10" y="0"/>
                    <a:pt x="5" y="5"/>
                  </a:cubicBezTo>
                  <a:cubicBezTo>
                    <a:pt x="0" y="9"/>
                    <a:pt x="0" y="16"/>
                    <a:pt x="5" y="22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82" y="140"/>
                    <a:pt x="73" y="171"/>
                    <a:pt x="73" y="206"/>
                  </a:cubicBezTo>
                  <a:cubicBezTo>
                    <a:pt x="73" y="255"/>
                    <a:pt x="95" y="303"/>
                    <a:pt x="134" y="338"/>
                  </a:cubicBezTo>
                  <a:cubicBezTo>
                    <a:pt x="134" y="376"/>
                    <a:pt x="134" y="376"/>
                    <a:pt x="134" y="376"/>
                  </a:cubicBezTo>
                  <a:lnTo>
                    <a:pt x="5" y="505"/>
                  </a:lnTo>
                  <a:close/>
                  <a:moveTo>
                    <a:pt x="96" y="206"/>
                  </a:moveTo>
                  <a:lnTo>
                    <a:pt x="96" y="206"/>
                  </a:lnTo>
                  <a:cubicBezTo>
                    <a:pt x="96" y="116"/>
                    <a:pt x="164" y="47"/>
                    <a:pt x="251" y="47"/>
                  </a:cubicBezTo>
                  <a:cubicBezTo>
                    <a:pt x="339" y="47"/>
                    <a:pt x="410" y="117"/>
                    <a:pt x="410" y="206"/>
                  </a:cubicBezTo>
                  <a:cubicBezTo>
                    <a:pt x="410" y="252"/>
                    <a:pt x="391" y="293"/>
                    <a:pt x="355" y="323"/>
                  </a:cubicBezTo>
                  <a:cubicBezTo>
                    <a:pt x="353" y="326"/>
                    <a:pt x="351" y="329"/>
                    <a:pt x="351" y="332"/>
                  </a:cubicBezTo>
                  <a:cubicBezTo>
                    <a:pt x="351" y="439"/>
                    <a:pt x="351" y="439"/>
                    <a:pt x="351" y="439"/>
                  </a:cubicBezTo>
                  <a:cubicBezTo>
                    <a:pt x="319" y="439"/>
                    <a:pt x="319" y="439"/>
                    <a:pt x="319" y="439"/>
                  </a:cubicBezTo>
                  <a:cubicBezTo>
                    <a:pt x="319" y="392"/>
                    <a:pt x="319" y="392"/>
                    <a:pt x="319" y="392"/>
                  </a:cubicBezTo>
                  <a:cubicBezTo>
                    <a:pt x="319" y="386"/>
                    <a:pt x="314" y="381"/>
                    <a:pt x="308" y="381"/>
                  </a:cubicBezTo>
                  <a:cubicBezTo>
                    <a:pt x="301" y="381"/>
                    <a:pt x="296" y="386"/>
                    <a:pt x="296" y="392"/>
                  </a:cubicBezTo>
                  <a:cubicBezTo>
                    <a:pt x="296" y="439"/>
                    <a:pt x="296" y="439"/>
                    <a:pt x="296" y="439"/>
                  </a:cubicBezTo>
                  <a:cubicBezTo>
                    <a:pt x="283" y="439"/>
                    <a:pt x="283" y="439"/>
                    <a:pt x="283" y="439"/>
                  </a:cubicBezTo>
                  <a:cubicBezTo>
                    <a:pt x="283" y="392"/>
                    <a:pt x="283" y="392"/>
                    <a:pt x="283" y="392"/>
                  </a:cubicBezTo>
                  <a:cubicBezTo>
                    <a:pt x="283" y="386"/>
                    <a:pt x="277" y="381"/>
                    <a:pt x="271" y="381"/>
                  </a:cubicBezTo>
                  <a:cubicBezTo>
                    <a:pt x="265" y="381"/>
                    <a:pt x="260" y="386"/>
                    <a:pt x="260" y="392"/>
                  </a:cubicBezTo>
                  <a:cubicBezTo>
                    <a:pt x="260" y="439"/>
                    <a:pt x="260" y="439"/>
                    <a:pt x="260" y="439"/>
                  </a:cubicBezTo>
                  <a:cubicBezTo>
                    <a:pt x="246" y="439"/>
                    <a:pt x="246" y="439"/>
                    <a:pt x="246" y="439"/>
                  </a:cubicBezTo>
                  <a:cubicBezTo>
                    <a:pt x="246" y="392"/>
                    <a:pt x="246" y="392"/>
                    <a:pt x="246" y="392"/>
                  </a:cubicBezTo>
                  <a:cubicBezTo>
                    <a:pt x="246" y="386"/>
                    <a:pt x="241" y="381"/>
                    <a:pt x="235" y="381"/>
                  </a:cubicBezTo>
                  <a:cubicBezTo>
                    <a:pt x="228" y="381"/>
                    <a:pt x="223" y="386"/>
                    <a:pt x="223" y="392"/>
                  </a:cubicBezTo>
                  <a:cubicBezTo>
                    <a:pt x="223" y="439"/>
                    <a:pt x="223" y="439"/>
                    <a:pt x="223" y="439"/>
                  </a:cubicBezTo>
                  <a:cubicBezTo>
                    <a:pt x="210" y="439"/>
                    <a:pt x="210" y="439"/>
                    <a:pt x="210" y="439"/>
                  </a:cubicBezTo>
                  <a:cubicBezTo>
                    <a:pt x="210" y="392"/>
                    <a:pt x="210" y="392"/>
                    <a:pt x="210" y="392"/>
                  </a:cubicBezTo>
                  <a:cubicBezTo>
                    <a:pt x="210" y="386"/>
                    <a:pt x="204" y="381"/>
                    <a:pt x="198" y="381"/>
                  </a:cubicBezTo>
                  <a:cubicBezTo>
                    <a:pt x="192" y="381"/>
                    <a:pt x="187" y="386"/>
                    <a:pt x="187" y="392"/>
                  </a:cubicBezTo>
                  <a:cubicBezTo>
                    <a:pt x="187" y="439"/>
                    <a:pt x="187" y="439"/>
                    <a:pt x="187" y="439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332"/>
                    <a:pt x="157" y="332"/>
                    <a:pt x="157" y="332"/>
                  </a:cubicBezTo>
                  <a:cubicBezTo>
                    <a:pt x="157" y="329"/>
                    <a:pt x="156" y="326"/>
                    <a:pt x="152" y="323"/>
                  </a:cubicBezTo>
                  <a:cubicBezTo>
                    <a:pt x="117" y="292"/>
                    <a:pt x="96" y="250"/>
                    <a:pt x="96" y="20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30"/>
            <p:cNvSpPr>
              <a:spLocks noChangeArrowheads="1"/>
            </p:cNvSpPr>
            <p:nvPr/>
          </p:nvSpPr>
          <p:spPr bwMode="auto">
            <a:xfrm>
              <a:off x="1479879" y="2951523"/>
              <a:ext cx="48170" cy="46316"/>
            </a:xfrm>
            <a:custGeom>
              <a:avLst/>
              <a:gdLst>
                <a:gd name="T0" fmla="*/ 113 w 114"/>
                <a:gd name="T1" fmla="*/ 55 h 112"/>
                <a:gd name="T2" fmla="*/ 113 w 114"/>
                <a:gd name="T3" fmla="*/ 55 h 112"/>
                <a:gd name="T4" fmla="*/ 56 w 114"/>
                <a:gd name="T5" fmla="*/ 0 h 112"/>
                <a:gd name="T6" fmla="*/ 0 w 114"/>
                <a:gd name="T7" fmla="*/ 55 h 112"/>
                <a:gd name="T8" fmla="*/ 56 w 114"/>
                <a:gd name="T9" fmla="*/ 111 h 112"/>
                <a:gd name="T10" fmla="*/ 113 w 114"/>
                <a:gd name="T11" fmla="*/ 55 h 112"/>
                <a:gd name="T12" fmla="*/ 23 w 114"/>
                <a:gd name="T13" fmla="*/ 55 h 112"/>
                <a:gd name="T14" fmla="*/ 23 w 114"/>
                <a:gd name="T15" fmla="*/ 55 h 112"/>
                <a:gd name="T16" fmla="*/ 56 w 114"/>
                <a:gd name="T17" fmla="*/ 22 h 112"/>
                <a:gd name="T18" fmla="*/ 89 w 114"/>
                <a:gd name="T19" fmla="*/ 55 h 112"/>
                <a:gd name="T20" fmla="*/ 56 w 114"/>
                <a:gd name="T21" fmla="*/ 88 h 112"/>
                <a:gd name="T22" fmla="*/ 23 w 114"/>
                <a:gd name="T23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2">
                  <a:moveTo>
                    <a:pt x="113" y="55"/>
                  </a:moveTo>
                  <a:lnTo>
                    <a:pt x="113" y="55"/>
                  </a:lnTo>
                  <a:cubicBezTo>
                    <a:pt x="113" y="25"/>
                    <a:pt x="87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3" y="86"/>
                    <a:pt x="113" y="55"/>
                  </a:cubicBezTo>
                  <a:close/>
                  <a:moveTo>
                    <a:pt x="23" y="55"/>
                  </a:moveTo>
                  <a:lnTo>
                    <a:pt x="23" y="55"/>
                  </a:lnTo>
                  <a:cubicBezTo>
                    <a:pt x="23" y="37"/>
                    <a:pt x="38" y="22"/>
                    <a:pt x="56" y="22"/>
                  </a:cubicBezTo>
                  <a:cubicBezTo>
                    <a:pt x="74" y="22"/>
                    <a:pt x="89" y="37"/>
                    <a:pt x="89" y="55"/>
                  </a:cubicBezTo>
                  <a:cubicBezTo>
                    <a:pt x="89" y="73"/>
                    <a:pt x="74" y="88"/>
                    <a:pt x="56" y="88"/>
                  </a:cubicBezTo>
                  <a:cubicBezTo>
                    <a:pt x="38" y="88"/>
                    <a:pt x="23" y="73"/>
                    <a:pt x="23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31"/>
            <p:cNvSpPr>
              <a:spLocks noChangeArrowheads="1"/>
            </p:cNvSpPr>
            <p:nvPr/>
          </p:nvSpPr>
          <p:spPr bwMode="auto">
            <a:xfrm>
              <a:off x="1542870" y="2951523"/>
              <a:ext cx="48170" cy="46316"/>
            </a:xfrm>
            <a:custGeom>
              <a:avLst/>
              <a:gdLst>
                <a:gd name="T0" fmla="*/ 56 w 114"/>
                <a:gd name="T1" fmla="*/ 111 h 112"/>
                <a:gd name="T2" fmla="*/ 56 w 114"/>
                <a:gd name="T3" fmla="*/ 111 h 112"/>
                <a:gd name="T4" fmla="*/ 113 w 114"/>
                <a:gd name="T5" fmla="*/ 55 h 112"/>
                <a:gd name="T6" fmla="*/ 56 w 114"/>
                <a:gd name="T7" fmla="*/ 0 h 112"/>
                <a:gd name="T8" fmla="*/ 0 w 114"/>
                <a:gd name="T9" fmla="*/ 55 h 112"/>
                <a:gd name="T10" fmla="*/ 56 w 114"/>
                <a:gd name="T11" fmla="*/ 111 h 112"/>
                <a:gd name="T12" fmla="*/ 56 w 114"/>
                <a:gd name="T13" fmla="*/ 22 h 112"/>
                <a:gd name="T14" fmla="*/ 56 w 114"/>
                <a:gd name="T15" fmla="*/ 22 h 112"/>
                <a:gd name="T16" fmla="*/ 90 w 114"/>
                <a:gd name="T17" fmla="*/ 55 h 112"/>
                <a:gd name="T18" fmla="*/ 56 w 114"/>
                <a:gd name="T19" fmla="*/ 88 h 112"/>
                <a:gd name="T20" fmla="*/ 24 w 114"/>
                <a:gd name="T21" fmla="*/ 55 h 112"/>
                <a:gd name="T22" fmla="*/ 56 w 114"/>
                <a:gd name="T23" fmla="*/ 2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2">
                  <a:moveTo>
                    <a:pt x="56" y="111"/>
                  </a:moveTo>
                  <a:lnTo>
                    <a:pt x="56" y="111"/>
                  </a:lnTo>
                  <a:cubicBezTo>
                    <a:pt x="88" y="111"/>
                    <a:pt x="113" y="86"/>
                    <a:pt x="113" y="55"/>
                  </a:cubicBezTo>
                  <a:cubicBezTo>
                    <a:pt x="113" y="25"/>
                    <a:pt x="88" y="0"/>
                    <a:pt x="56" y="0"/>
                  </a:cubicBezTo>
                  <a:cubicBezTo>
                    <a:pt x="26" y="0"/>
                    <a:pt x="0" y="25"/>
                    <a:pt x="0" y="55"/>
                  </a:cubicBezTo>
                  <a:cubicBezTo>
                    <a:pt x="0" y="86"/>
                    <a:pt x="26" y="111"/>
                    <a:pt x="56" y="111"/>
                  </a:cubicBezTo>
                  <a:close/>
                  <a:moveTo>
                    <a:pt x="56" y="22"/>
                  </a:moveTo>
                  <a:lnTo>
                    <a:pt x="56" y="22"/>
                  </a:lnTo>
                  <a:cubicBezTo>
                    <a:pt x="75" y="22"/>
                    <a:pt x="90" y="37"/>
                    <a:pt x="90" y="55"/>
                  </a:cubicBezTo>
                  <a:cubicBezTo>
                    <a:pt x="90" y="73"/>
                    <a:pt x="75" y="88"/>
                    <a:pt x="56" y="88"/>
                  </a:cubicBezTo>
                  <a:cubicBezTo>
                    <a:pt x="39" y="88"/>
                    <a:pt x="24" y="73"/>
                    <a:pt x="24" y="55"/>
                  </a:cubicBezTo>
                  <a:cubicBezTo>
                    <a:pt x="24" y="37"/>
                    <a:pt x="39" y="22"/>
                    <a:pt x="56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32"/>
            <p:cNvSpPr>
              <a:spLocks noChangeArrowheads="1"/>
            </p:cNvSpPr>
            <p:nvPr/>
          </p:nvSpPr>
          <p:spPr bwMode="auto">
            <a:xfrm>
              <a:off x="1520638" y="2992282"/>
              <a:ext cx="29643" cy="42611"/>
            </a:xfrm>
            <a:custGeom>
              <a:avLst/>
              <a:gdLst>
                <a:gd name="T0" fmla="*/ 35 w 71"/>
                <a:gd name="T1" fmla="*/ 102 h 103"/>
                <a:gd name="T2" fmla="*/ 35 w 71"/>
                <a:gd name="T3" fmla="*/ 102 h 103"/>
                <a:gd name="T4" fmla="*/ 70 w 71"/>
                <a:gd name="T5" fmla="*/ 68 h 103"/>
                <a:gd name="T6" fmla="*/ 35 w 71"/>
                <a:gd name="T7" fmla="*/ 0 h 103"/>
                <a:gd name="T8" fmla="*/ 0 w 71"/>
                <a:gd name="T9" fmla="*/ 68 h 103"/>
                <a:gd name="T10" fmla="*/ 35 w 71"/>
                <a:gd name="T11" fmla="*/ 102 h 103"/>
                <a:gd name="T12" fmla="*/ 35 w 71"/>
                <a:gd name="T13" fmla="*/ 26 h 103"/>
                <a:gd name="T14" fmla="*/ 35 w 71"/>
                <a:gd name="T15" fmla="*/ 26 h 103"/>
                <a:gd name="T16" fmla="*/ 46 w 71"/>
                <a:gd name="T17" fmla="*/ 68 h 103"/>
                <a:gd name="T18" fmla="*/ 35 w 71"/>
                <a:gd name="T19" fmla="*/ 80 h 103"/>
                <a:gd name="T20" fmla="*/ 24 w 71"/>
                <a:gd name="T21" fmla="*/ 68 h 103"/>
                <a:gd name="T22" fmla="*/ 35 w 71"/>
                <a:gd name="T23" fmla="*/ 2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103">
                  <a:moveTo>
                    <a:pt x="35" y="102"/>
                  </a:moveTo>
                  <a:lnTo>
                    <a:pt x="35" y="102"/>
                  </a:lnTo>
                  <a:cubicBezTo>
                    <a:pt x="54" y="102"/>
                    <a:pt x="70" y="87"/>
                    <a:pt x="70" y="68"/>
                  </a:cubicBezTo>
                  <a:cubicBezTo>
                    <a:pt x="70" y="62"/>
                    <a:pt x="61" y="0"/>
                    <a:pt x="35" y="0"/>
                  </a:cubicBezTo>
                  <a:cubicBezTo>
                    <a:pt x="8" y="0"/>
                    <a:pt x="0" y="61"/>
                    <a:pt x="0" y="68"/>
                  </a:cubicBezTo>
                  <a:cubicBezTo>
                    <a:pt x="0" y="87"/>
                    <a:pt x="16" y="102"/>
                    <a:pt x="35" y="102"/>
                  </a:cubicBezTo>
                  <a:close/>
                  <a:moveTo>
                    <a:pt x="35" y="26"/>
                  </a:moveTo>
                  <a:lnTo>
                    <a:pt x="35" y="26"/>
                  </a:lnTo>
                  <a:cubicBezTo>
                    <a:pt x="41" y="36"/>
                    <a:pt x="46" y="59"/>
                    <a:pt x="46" y="68"/>
                  </a:cubicBezTo>
                  <a:cubicBezTo>
                    <a:pt x="46" y="74"/>
                    <a:pt x="41" y="80"/>
                    <a:pt x="35" y="80"/>
                  </a:cubicBezTo>
                  <a:cubicBezTo>
                    <a:pt x="29" y="80"/>
                    <a:pt x="24" y="74"/>
                    <a:pt x="24" y="68"/>
                  </a:cubicBezTo>
                  <a:cubicBezTo>
                    <a:pt x="24" y="59"/>
                    <a:pt x="30" y="36"/>
                    <a:pt x="35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" name="Freeform 133"/>
          <p:cNvSpPr>
            <a:spLocks noChangeArrowheads="1"/>
          </p:cNvSpPr>
          <p:nvPr/>
        </p:nvSpPr>
        <p:spPr bwMode="auto">
          <a:xfrm>
            <a:off x="6584009" y="3792640"/>
            <a:ext cx="307545" cy="324218"/>
          </a:xfrm>
          <a:custGeom>
            <a:avLst/>
            <a:gdLst>
              <a:gd name="T0" fmla="*/ 500 w 734"/>
              <a:gd name="T1" fmla="*/ 0 h 771"/>
              <a:gd name="T2" fmla="*/ 396 w 734"/>
              <a:gd name="T3" fmla="*/ 104 h 771"/>
              <a:gd name="T4" fmla="*/ 311 w 734"/>
              <a:gd name="T5" fmla="*/ 56 h 771"/>
              <a:gd name="T6" fmla="*/ 290 w 734"/>
              <a:gd name="T7" fmla="*/ 57 h 771"/>
              <a:gd name="T8" fmla="*/ 3 w 734"/>
              <a:gd name="T9" fmla="*/ 106 h 771"/>
              <a:gd name="T10" fmla="*/ 176 w 734"/>
              <a:gd name="T11" fmla="*/ 188 h 771"/>
              <a:gd name="T12" fmla="*/ 297 w 734"/>
              <a:gd name="T13" fmla="*/ 298 h 771"/>
              <a:gd name="T14" fmla="*/ 306 w 734"/>
              <a:gd name="T15" fmla="*/ 555 h 771"/>
              <a:gd name="T16" fmla="*/ 352 w 734"/>
              <a:gd name="T17" fmla="*/ 741 h 771"/>
              <a:gd name="T18" fmla="*/ 378 w 734"/>
              <a:gd name="T19" fmla="*/ 759 h 771"/>
              <a:gd name="T20" fmla="*/ 415 w 734"/>
              <a:gd name="T21" fmla="*/ 658 h 771"/>
              <a:gd name="T22" fmla="*/ 429 w 734"/>
              <a:gd name="T23" fmla="*/ 433 h 771"/>
              <a:gd name="T24" fmla="*/ 527 w 734"/>
              <a:gd name="T25" fmla="*/ 190 h 771"/>
              <a:gd name="T26" fmla="*/ 732 w 734"/>
              <a:gd name="T27" fmla="*/ 116 h 771"/>
              <a:gd name="T28" fmla="*/ 398 w 734"/>
              <a:gd name="T29" fmla="*/ 233 h 771"/>
              <a:gd name="T30" fmla="*/ 398 w 734"/>
              <a:gd name="T31" fmla="*/ 233 h 771"/>
              <a:gd name="T32" fmla="*/ 399 w 734"/>
              <a:gd name="T33" fmla="*/ 56 h 771"/>
              <a:gd name="T34" fmla="*/ 377 w 734"/>
              <a:gd name="T35" fmla="*/ 130 h 771"/>
              <a:gd name="T36" fmla="*/ 356 w 734"/>
              <a:gd name="T37" fmla="*/ 130 h 771"/>
              <a:gd name="T38" fmla="*/ 328 w 734"/>
              <a:gd name="T39" fmla="*/ 233 h 771"/>
              <a:gd name="T40" fmla="*/ 239 w 734"/>
              <a:gd name="T41" fmla="*/ 193 h 771"/>
              <a:gd name="T42" fmla="*/ 207 w 734"/>
              <a:gd name="T43" fmla="*/ 165 h 771"/>
              <a:gd name="T44" fmla="*/ 129 w 734"/>
              <a:gd name="T45" fmla="*/ 158 h 771"/>
              <a:gd name="T46" fmla="*/ 134 w 734"/>
              <a:gd name="T47" fmla="*/ 73 h 771"/>
              <a:gd name="T48" fmla="*/ 255 w 734"/>
              <a:gd name="T49" fmla="*/ 101 h 771"/>
              <a:gd name="T50" fmla="*/ 295 w 734"/>
              <a:gd name="T51" fmla="*/ 149 h 771"/>
              <a:gd name="T52" fmla="*/ 332 w 734"/>
              <a:gd name="T53" fmla="*/ 691 h 771"/>
              <a:gd name="T54" fmla="*/ 324 w 734"/>
              <a:gd name="T55" fmla="*/ 569 h 771"/>
              <a:gd name="T56" fmla="*/ 353 w 734"/>
              <a:gd name="T57" fmla="*/ 625 h 771"/>
              <a:gd name="T58" fmla="*/ 368 w 734"/>
              <a:gd name="T59" fmla="*/ 607 h 771"/>
              <a:gd name="T60" fmla="*/ 368 w 734"/>
              <a:gd name="T61" fmla="*/ 607 h 771"/>
              <a:gd name="T62" fmla="*/ 393 w 734"/>
              <a:gd name="T63" fmla="*/ 686 h 771"/>
              <a:gd name="T64" fmla="*/ 391 w 734"/>
              <a:gd name="T65" fmla="*/ 626 h 771"/>
              <a:gd name="T66" fmla="*/ 343 w 734"/>
              <a:gd name="T67" fmla="*/ 464 h 771"/>
              <a:gd name="T68" fmla="*/ 400 w 734"/>
              <a:gd name="T69" fmla="*/ 639 h 771"/>
              <a:gd name="T70" fmla="*/ 366 w 734"/>
              <a:gd name="T71" fmla="*/ 475 h 771"/>
              <a:gd name="T72" fmla="*/ 436 w 734"/>
              <a:gd name="T73" fmla="*/ 489 h 771"/>
              <a:gd name="T74" fmla="*/ 404 w 734"/>
              <a:gd name="T75" fmla="*/ 491 h 771"/>
              <a:gd name="T76" fmla="*/ 333 w 734"/>
              <a:gd name="T77" fmla="*/ 316 h 771"/>
              <a:gd name="T78" fmla="*/ 436 w 734"/>
              <a:gd name="T79" fmla="*/ 489 h 771"/>
              <a:gd name="T80" fmla="*/ 384 w 734"/>
              <a:gd name="T81" fmla="*/ 353 h 771"/>
              <a:gd name="T82" fmla="*/ 410 w 734"/>
              <a:gd name="T83" fmla="*/ 419 h 771"/>
              <a:gd name="T84" fmla="*/ 344 w 734"/>
              <a:gd name="T85" fmla="*/ 295 h 771"/>
              <a:gd name="T86" fmla="*/ 322 w 734"/>
              <a:gd name="T87" fmla="*/ 210 h 771"/>
              <a:gd name="T88" fmla="*/ 353 w 734"/>
              <a:gd name="T89" fmla="*/ 269 h 771"/>
              <a:gd name="T90" fmla="*/ 442 w 734"/>
              <a:gd name="T91" fmla="*/ 290 h 771"/>
              <a:gd name="T92" fmla="*/ 441 w 734"/>
              <a:gd name="T93" fmla="*/ 211 h 771"/>
              <a:gd name="T94" fmla="*/ 436 w 734"/>
              <a:gd name="T95" fmla="*/ 177 h 771"/>
              <a:gd name="T96" fmla="*/ 653 w 734"/>
              <a:gd name="T97" fmla="*/ 145 h 771"/>
              <a:gd name="T98" fmla="*/ 593 w 734"/>
              <a:gd name="T99" fmla="*/ 161 h 771"/>
              <a:gd name="T100" fmla="*/ 517 w 734"/>
              <a:gd name="T101" fmla="*/ 164 h 771"/>
              <a:gd name="T102" fmla="*/ 399 w 734"/>
              <a:gd name="T103" fmla="*/ 166 h 771"/>
              <a:gd name="T104" fmla="*/ 474 w 734"/>
              <a:gd name="T105" fmla="*/ 89 h 771"/>
              <a:gd name="T106" fmla="*/ 702 w 734"/>
              <a:gd name="T107" fmla="*/ 125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4" h="771">
                <a:moveTo>
                  <a:pt x="720" y="102"/>
                </a:moveTo>
                <a:lnTo>
                  <a:pt x="720" y="102"/>
                </a:lnTo>
                <a:cubicBezTo>
                  <a:pt x="676" y="106"/>
                  <a:pt x="647" y="81"/>
                  <a:pt x="615" y="55"/>
                </a:cubicBezTo>
                <a:cubicBezTo>
                  <a:pt x="582" y="28"/>
                  <a:pt x="549" y="0"/>
                  <a:pt x="500" y="0"/>
                </a:cubicBezTo>
                <a:cubicBezTo>
                  <a:pt x="468" y="0"/>
                  <a:pt x="444" y="31"/>
                  <a:pt x="444" y="57"/>
                </a:cubicBezTo>
                <a:cubicBezTo>
                  <a:pt x="444" y="77"/>
                  <a:pt x="448" y="89"/>
                  <a:pt x="452" y="97"/>
                </a:cubicBezTo>
                <a:cubicBezTo>
                  <a:pt x="442" y="101"/>
                  <a:pt x="421" y="104"/>
                  <a:pt x="402" y="104"/>
                </a:cubicBezTo>
                <a:cubicBezTo>
                  <a:pt x="400" y="104"/>
                  <a:pt x="398" y="104"/>
                  <a:pt x="396" y="104"/>
                </a:cubicBezTo>
                <a:lnTo>
                  <a:pt x="396" y="104"/>
                </a:lnTo>
                <a:cubicBezTo>
                  <a:pt x="413" y="93"/>
                  <a:pt x="423" y="76"/>
                  <a:pt x="423" y="56"/>
                </a:cubicBezTo>
                <a:cubicBezTo>
                  <a:pt x="423" y="25"/>
                  <a:pt x="398" y="0"/>
                  <a:pt x="367" y="0"/>
                </a:cubicBezTo>
                <a:cubicBezTo>
                  <a:pt x="335" y="0"/>
                  <a:pt x="311" y="25"/>
                  <a:pt x="311" y="56"/>
                </a:cubicBezTo>
                <a:cubicBezTo>
                  <a:pt x="311" y="77"/>
                  <a:pt x="322" y="94"/>
                  <a:pt x="339" y="104"/>
                </a:cubicBezTo>
                <a:cubicBezTo>
                  <a:pt x="338" y="104"/>
                  <a:pt x="338" y="104"/>
                  <a:pt x="337" y="104"/>
                </a:cubicBezTo>
                <a:cubicBezTo>
                  <a:pt x="317" y="104"/>
                  <a:pt x="293" y="102"/>
                  <a:pt x="281" y="97"/>
                </a:cubicBezTo>
                <a:cubicBezTo>
                  <a:pt x="286" y="89"/>
                  <a:pt x="290" y="77"/>
                  <a:pt x="290" y="57"/>
                </a:cubicBezTo>
                <a:cubicBezTo>
                  <a:pt x="290" y="31"/>
                  <a:pt x="266" y="0"/>
                  <a:pt x="233" y="0"/>
                </a:cubicBezTo>
                <a:cubicBezTo>
                  <a:pt x="185" y="0"/>
                  <a:pt x="151" y="28"/>
                  <a:pt x="119" y="55"/>
                </a:cubicBezTo>
                <a:cubicBezTo>
                  <a:pt x="87" y="81"/>
                  <a:pt x="56" y="106"/>
                  <a:pt x="14" y="102"/>
                </a:cubicBezTo>
                <a:cubicBezTo>
                  <a:pt x="10" y="102"/>
                  <a:pt x="6" y="103"/>
                  <a:pt x="3" y="106"/>
                </a:cubicBezTo>
                <a:cubicBezTo>
                  <a:pt x="1" y="108"/>
                  <a:pt x="0" y="112"/>
                  <a:pt x="1" y="116"/>
                </a:cubicBezTo>
                <a:cubicBezTo>
                  <a:pt x="5" y="136"/>
                  <a:pt x="27" y="168"/>
                  <a:pt x="78" y="168"/>
                </a:cubicBezTo>
                <a:cubicBezTo>
                  <a:pt x="89" y="181"/>
                  <a:pt x="114" y="185"/>
                  <a:pt x="130" y="182"/>
                </a:cubicBezTo>
                <a:cubicBezTo>
                  <a:pt x="141" y="187"/>
                  <a:pt x="160" y="192"/>
                  <a:pt x="176" y="188"/>
                </a:cubicBezTo>
                <a:cubicBezTo>
                  <a:pt x="186" y="192"/>
                  <a:pt x="197" y="192"/>
                  <a:pt x="207" y="189"/>
                </a:cubicBezTo>
                <a:cubicBezTo>
                  <a:pt x="214" y="201"/>
                  <a:pt x="226" y="216"/>
                  <a:pt x="237" y="226"/>
                </a:cubicBezTo>
                <a:lnTo>
                  <a:pt x="237" y="226"/>
                </a:lnTo>
                <a:cubicBezTo>
                  <a:pt x="242" y="260"/>
                  <a:pt x="268" y="282"/>
                  <a:pt x="297" y="298"/>
                </a:cubicBezTo>
                <a:cubicBezTo>
                  <a:pt x="282" y="312"/>
                  <a:pt x="267" y="333"/>
                  <a:pt x="267" y="358"/>
                </a:cubicBezTo>
                <a:cubicBezTo>
                  <a:pt x="267" y="394"/>
                  <a:pt x="281" y="418"/>
                  <a:pt x="300" y="435"/>
                </a:cubicBezTo>
                <a:cubicBezTo>
                  <a:pt x="289" y="447"/>
                  <a:pt x="275" y="466"/>
                  <a:pt x="275" y="487"/>
                </a:cubicBezTo>
                <a:cubicBezTo>
                  <a:pt x="275" y="518"/>
                  <a:pt x="289" y="539"/>
                  <a:pt x="306" y="555"/>
                </a:cubicBezTo>
                <a:cubicBezTo>
                  <a:pt x="299" y="564"/>
                  <a:pt x="292" y="577"/>
                  <a:pt x="292" y="596"/>
                </a:cubicBezTo>
                <a:cubicBezTo>
                  <a:pt x="292" y="617"/>
                  <a:pt x="305" y="633"/>
                  <a:pt x="322" y="647"/>
                </a:cubicBezTo>
                <a:cubicBezTo>
                  <a:pt x="311" y="664"/>
                  <a:pt x="306" y="681"/>
                  <a:pt x="311" y="697"/>
                </a:cubicBezTo>
                <a:cubicBezTo>
                  <a:pt x="318" y="726"/>
                  <a:pt x="351" y="740"/>
                  <a:pt x="352" y="741"/>
                </a:cubicBezTo>
                <a:cubicBezTo>
                  <a:pt x="353" y="741"/>
                  <a:pt x="354" y="741"/>
                  <a:pt x="355" y="741"/>
                </a:cubicBezTo>
                <a:cubicBezTo>
                  <a:pt x="355" y="759"/>
                  <a:pt x="355" y="759"/>
                  <a:pt x="355" y="759"/>
                </a:cubicBezTo>
                <a:cubicBezTo>
                  <a:pt x="355" y="765"/>
                  <a:pt x="360" y="770"/>
                  <a:pt x="367" y="770"/>
                </a:cubicBezTo>
                <a:cubicBezTo>
                  <a:pt x="373" y="770"/>
                  <a:pt x="378" y="765"/>
                  <a:pt x="378" y="759"/>
                </a:cubicBezTo>
                <a:cubicBezTo>
                  <a:pt x="378" y="740"/>
                  <a:pt x="378" y="740"/>
                  <a:pt x="378" y="740"/>
                </a:cubicBezTo>
                <a:cubicBezTo>
                  <a:pt x="395" y="735"/>
                  <a:pt x="416" y="720"/>
                  <a:pt x="416" y="686"/>
                </a:cubicBezTo>
                <a:cubicBezTo>
                  <a:pt x="416" y="676"/>
                  <a:pt x="414" y="668"/>
                  <a:pt x="411" y="661"/>
                </a:cubicBezTo>
                <a:cubicBezTo>
                  <a:pt x="413" y="660"/>
                  <a:pt x="414" y="660"/>
                  <a:pt x="415" y="658"/>
                </a:cubicBezTo>
                <a:cubicBezTo>
                  <a:pt x="425" y="645"/>
                  <a:pt x="438" y="624"/>
                  <a:pt x="438" y="602"/>
                </a:cubicBezTo>
                <a:cubicBezTo>
                  <a:pt x="438" y="583"/>
                  <a:pt x="432" y="567"/>
                  <a:pt x="425" y="555"/>
                </a:cubicBezTo>
                <a:cubicBezTo>
                  <a:pt x="438" y="545"/>
                  <a:pt x="459" y="524"/>
                  <a:pt x="459" y="489"/>
                </a:cubicBezTo>
                <a:cubicBezTo>
                  <a:pt x="459" y="466"/>
                  <a:pt x="446" y="448"/>
                  <a:pt x="429" y="433"/>
                </a:cubicBezTo>
                <a:cubicBezTo>
                  <a:pt x="444" y="416"/>
                  <a:pt x="467" y="382"/>
                  <a:pt x="467" y="340"/>
                </a:cubicBezTo>
                <a:cubicBezTo>
                  <a:pt x="467" y="328"/>
                  <a:pt x="464" y="317"/>
                  <a:pt x="457" y="308"/>
                </a:cubicBezTo>
                <a:cubicBezTo>
                  <a:pt x="478" y="291"/>
                  <a:pt x="492" y="261"/>
                  <a:pt x="496" y="228"/>
                </a:cubicBezTo>
                <a:cubicBezTo>
                  <a:pt x="508" y="218"/>
                  <a:pt x="520" y="202"/>
                  <a:pt x="527" y="190"/>
                </a:cubicBezTo>
                <a:cubicBezTo>
                  <a:pt x="536" y="192"/>
                  <a:pt x="548" y="192"/>
                  <a:pt x="557" y="188"/>
                </a:cubicBezTo>
                <a:cubicBezTo>
                  <a:pt x="574" y="192"/>
                  <a:pt x="593" y="187"/>
                  <a:pt x="603" y="182"/>
                </a:cubicBezTo>
                <a:cubicBezTo>
                  <a:pt x="620" y="185"/>
                  <a:pt x="644" y="181"/>
                  <a:pt x="655" y="168"/>
                </a:cubicBezTo>
                <a:cubicBezTo>
                  <a:pt x="706" y="168"/>
                  <a:pt x="728" y="136"/>
                  <a:pt x="732" y="116"/>
                </a:cubicBezTo>
                <a:cubicBezTo>
                  <a:pt x="733" y="112"/>
                  <a:pt x="732" y="108"/>
                  <a:pt x="730" y="106"/>
                </a:cubicBezTo>
                <a:cubicBezTo>
                  <a:pt x="727" y="103"/>
                  <a:pt x="724" y="101"/>
                  <a:pt x="720" y="102"/>
                </a:cubicBezTo>
                <a:close/>
                <a:moveTo>
                  <a:pt x="398" y="233"/>
                </a:moveTo>
                <a:lnTo>
                  <a:pt x="398" y="233"/>
                </a:lnTo>
                <a:cubicBezTo>
                  <a:pt x="404" y="236"/>
                  <a:pt x="411" y="237"/>
                  <a:pt x="418" y="237"/>
                </a:cubicBezTo>
                <a:cubicBezTo>
                  <a:pt x="417" y="239"/>
                  <a:pt x="415" y="241"/>
                  <a:pt x="413" y="242"/>
                </a:cubicBezTo>
                <a:cubicBezTo>
                  <a:pt x="409" y="246"/>
                  <a:pt x="404" y="249"/>
                  <a:pt x="398" y="251"/>
                </a:cubicBezTo>
                <a:lnTo>
                  <a:pt x="398" y="233"/>
                </a:lnTo>
                <a:close/>
                <a:moveTo>
                  <a:pt x="334" y="56"/>
                </a:moveTo>
                <a:lnTo>
                  <a:pt x="334" y="56"/>
                </a:lnTo>
                <a:cubicBezTo>
                  <a:pt x="334" y="38"/>
                  <a:pt x="349" y="24"/>
                  <a:pt x="367" y="24"/>
                </a:cubicBezTo>
                <a:cubicBezTo>
                  <a:pt x="384" y="24"/>
                  <a:pt x="399" y="38"/>
                  <a:pt x="399" y="56"/>
                </a:cubicBezTo>
                <a:cubicBezTo>
                  <a:pt x="399" y="74"/>
                  <a:pt x="384" y="88"/>
                  <a:pt x="367" y="88"/>
                </a:cubicBezTo>
                <a:cubicBezTo>
                  <a:pt x="349" y="88"/>
                  <a:pt x="334" y="74"/>
                  <a:pt x="334" y="56"/>
                </a:cubicBezTo>
                <a:close/>
                <a:moveTo>
                  <a:pt x="377" y="130"/>
                </a:moveTo>
                <a:lnTo>
                  <a:pt x="377" y="130"/>
                </a:lnTo>
                <a:cubicBezTo>
                  <a:pt x="374" y="253"/>
                  <a:pt x="374" y="253"/>
                  <a:pt x="374" y="253"/>
                </a:cubicBezTo>
                <a:cubicBezTo>
                  <a:pt x="370" y="251"/>
                  <a:pt x="366" y="250"/>
                  <a:pt x="363" y="247"/>
                </a:cubicBezTo>
                <a:cubicBezTo>
                  <a:pt x="362" y="247"/>
                  <a:pt x="360" y="246"/>
                  <a:pt x="360" y="246"/>
                </a:cubicBezTo>
                <a:cubicBezTo>
                  <a:pt x="356" y="130"/>
                  <a:pt x="356" y="130"/>
                  <a:pt x="356" y="130"/>
                </a:cubicBezTo>
                <a:lnTo>
                  <a:pt x="377" y="130"/>
                </a:lnTo>
                <a:close/>
                <a:moveTo>
                  <a:pt x="337" y="236"/>
                </a:moveTo>
                <a:lnTo>
                  <a:pt x="337" y="236"/>
                </a:lnTo>
                <a:cubicBezTo>
                  <a:pt x="333" y="235"/>
                  <a:pt x="330" y="234"/>
                  <a:pt x="328" y="233"/>
                </a:cubicBezTo>
                <a:cubicBezTo>
                  <a:pt x="330" y="232"/>
                  <a:pt x="332" y="231"/>
                  <a:pt x="334" y="230"/>
                </a:cubicBezTo>
                <a:cubicBezTo>
                  <a:pt x="335" y="230"/>
                  <a:pt x="335" y="229"/>
                  <a:pt x="337" y="228"/>
                </a:cubicBezTo>
                <a:lnTo>
                  <a:pt x="337" y="236"/>
                </a:lnTo>
                <a:close/>
                <a:moveTo>
                  <a:pt x="239" y="193"/>
                </a:moveTo>
                <a:lnTo>
                  <a:pt x="239" y="193"/>
                </a:lnTo>
                <a:cubicBezTo>
                  <a:pt x="231" y="184"/>
                  <a:pt x="225" y="175"/>
                  <a:pt x="223" y="170"/>
                </a:cubicBezTo>
                <a:cubicBezTo>
                  <a:pt x="222" y="168"/>
                  <a:pt x="220" y="165"/>
                  <a:pt x="217" y="164"/>
                </a:cubicBezTo>
                <a:cubicBezTo>
                  <a:pt x="214" y="163"/>
                  <a:pt x="211" y="163"/>
                  <a:pt x="207" y="165"/>
                </a:cubicBezTo>
                <a:cubicBezTo>
                  <a:pt x="200" y="168"/>
                  <a:pt x="189" y="169"/>
                  <a:pt x="185" y="165"/>
                </a:cubicBezTo>
                <a:cubicBezTo>
                  <a:pt x="180" y="163"/>
                  <a:pt x="176" y="162"/>
                  <a:pt x="172" y="164"/>
                </a:cubicBezTo>
                <a:cubicBezTo>
                  <a:pt x="162" y="169"/>
                  <a:pt x="144" y="163"/>
                  <a:pt x="141" y="161"/>
                </a:cubicBezTo>
                <a:cubicBezTo>
                  <a:pt x="138" y="158"/>
                  <a:pt x="134" y="157"/>
                  <a:pt x="129" y="158"/>
                </a:cubicBezTo>
                <a:cubicBezTo>
                  <a:pt x="117" y="162"/>
                  <a:pt x="98" y="157"/>
                  <a:pt x="95" y="153"/>
                </a:cubicBezTo>
                <a:cubicBezTo>
                  <a:pt x="94" y="149"/>
                  <a:pt x="90" y="145"/>
                  <a:pt x="84" y="145"/>
                </a:cubicBezTo>
                <a:cubicBezTo>
                  <a:pt x="54" y="146"/>
                  <a:pt x="39" y="135"/>
                  <a:pt x="31" y="125"/>
                </a:cubicBezTo>
                <a:cubicBezTo>
                  <a:pt x="73" y="123"/>
                  <a:pt x="104" y="97"/>
                  <a:pt x="134" y="73"/>
                </a:cubicBezTo>
                <a:cubicBezTo>
                  <a:pt x="165" y="48"/>
                  <a:pt x="193" y="24"/>
                  <a:pt x="233" y="24"/>
                </a:cubicBezTo>
                <a:cubicBezTo>
                  <a:pt x="253" y="24"/>
                  <a:pt x="267" y="43"/>
                  <a:pt x="267" y="57"/>
                </a:cubicBezTo>
                <a:cubicBezTo>
                  <a:pt x="267" y="76"/>
                  <a:pt x="262" y="84"/>
                  <a:pt x="259" y="89"/>
                </a:cubicBezTo>
                <a:cubicBezTo>
                  <a:pt x="257" y="92"/>
                  <a:pt x="255" y="97"/>
                  <a:pt x="255" y="101"/>
                </a:cubicBezTo>
                <a:cubicBezTo>
                  <a:pt x="255" y="103"/>
                  <a:pt x="256" y="106"/>
                  <a:pt x="258" y="108"/>
                </a:cubicBezTo>
                <a:cubicBezTo>
                  <a:pt x="273" y="126"/>
                  <a:pt x="318" y="127"/>
                  <a:pt x="333" y="127"/>
                </a:cubicBezTo>
                <a:cubicBezTo>
                  <a:pt x="334" y="167"/>
                  <a:pt x="334" y="167"/>
                  <a:pt x="334" y="167"/>
                </a:cubicBezTo>
                <a:cubicBezTo>
                  <a:pt x="324" y="157"/>
                  <a:pt x="311" y="149"/>
                  <a:pt x="295" y="149"/>
                </a:cubicBezTo>
                <a:cubicBezTo>
                  <a:pt x="265" y="149"/>
                  <a:pt x="245" y="168"/>
                  <a:pt x="239" y="193"/>
                </a:cubicBezTo>
                <a:close/>
                <a:moveTo>
                  <a:pt x="355" y="716"/>
                </a:moveTo>
                <a:lnTo>
                  <a:pt x="355" y="716"/>
                </a:lnTo>
                <a:cubicBezTo>
                  <a:pt x="348" y="712"/>
                  <a:pt x="335" y="703"/>
                  <a:pt x="332" y="691"/>
                </a:cubicBezTo>
                <a:cubicBezTo>
                  <a:pt x="330" y="680"/>
                  <a:pt x="334" y="667"/>
                  <a:pt x="346" y="652"/>
                </a:cubicBezTo>
                <a:cubicBezTo>
                  <a:pt x="350" y="647"/>
                  <a:pt x="349" y="640"/>
                  <a:pt x="345" y="636"/>
                </a:cubicBezTo>
                <a:cubicBezTo>
                  <a:pt x="329" y="623"/>
                  <a:pt x="315" y="611"/>
                  <a:pt x="315" y="596"/>
                </a:cubicBezTo>
                <a:cubicBezTo>
                  <a:pt x="315" y="585"/>
                  <a:pt x="320" y="575"/>
                  <a:pt x="324" y="569"/>
                </a:cubicBezTo>
                <a:cubicBezTo>
                  <a:pt x="329" y="572"/>
                  <a:pt x="334" y="576"/>
                  <a:pt x="340" y="580"/>
                </a:cubicBezTo>
                <a:cubicBezTo>
                  <a:pt x="341" y="580"/>
                  <a:pt x="342" y="581"/>
                  <a:pt x="343" y="582"/>
                </a:cubicBezTo>
                <a:cubicBezTo>
                  <a:pt x="338" y="594"/>
                  <a:pt x="335" y="610"/>
                  <a:pt x="346" y="619"/>
                </a:cubicBezTo>
                <a:cubicBezTo>
                  <a:pt x="347" y="621"/>
                  <a:pt x="350" y="623"/>
                  <a:pt x="353" y="625"/>
                </a:cubicBezTo>
                <a:cubicBezTo>
                  <a:pt x="354" y="626"/>
                  <a:pt x="354" y="626"/>
                  <a:pt x="355" y="626"/>
                </a:cubicBezTo>
                <a:lnTo>
                  <a:pt x="355" y="716"/>
                </a:lnTo>
                <a:close/>
                <a:moveTo>
                  <a:pt x="368" y="607"/>
                </a:moveTo>
                <a:lnTo>
                  <a:pt x="368" y="607"/>
                </a:lnTo>
                <a:cubicBezTo>
                  <a:pt x="365" y="606"/>
                  <a:pt x="364" y="604"/>
                  <a:pt x="363" y="604"/>
                </a:cubicBezTo>
                <a:cubicBezTo>
                  <a:pt x="362" y="602"/>
                  <a:pt x="362" y="599"/>
                  <a:pt x="363" y="595"/>
                </a:cubicBezTo>
                <a:cubicBezTo>
                  <a:pt x="368" y="600"/>
                  <a:pt x="371" y="605"/>
                  <a:pt x="371" y="610"/>
                </a:cubicBezTo>
                <a:cubicBezTo>
                  <a:pt x="370" y="609"/>
                  <a:pt x="369" y="608"/>
                  <a:pt x="368" y="607"/>
                </a:cubicBezTo>
                <a:close/>
                <a:moveTo>
                  <a:pt x="378" y="715"/>
                </a:moveTo>
                <a:lnTo>
                  <a:pt x="378" y="715"/>
                </a:lnTo>
                <a:cubicBezTo>
                  <a:pt x="378" y="648"/>
                  <a:pt x="378" y="648"/>
                  <a:pt x="378" y="648"/>
                </a:cubicBezTo>
                <a:cubicBezTo>
                  <a:pt x="386" y="658"/>
                  <a:pt x="393" y="670"/>
                  <a:pt x="393" y="686"/>
                </a:cubicBezTo>
                <a:cubicBezTo>
                  <a:pt x="393" y="702"/>
                  <a:pt x="385" y="711"/>
                  <a:pt x="378" y="715"/>
                </a:cubicBezTo>
                <a:close/>
                <a:moveTo>
                  <a:pt x="400" y="639"/>
                </a:moveTo>
                <a:lnTo>
                  <a:pt x="400" y="639"/>
                </a:lnTo>
                <a:cubicBezTo>
                  <a:pt x="397" y="635"/>
                  <a:pt x="394" y="631"/>
                  <a:pt x="391" y="626"/>
                </a:cubicBezTo>
                <a:cubicBezTo>
                  <a:pt x="404" y="592"/>
                  <a:pt x="376" y="574"/>
                  <a:pt x="352" y="560"/>
                </a:cubicBezTo>
                <a:cubicBezTo>
                  <a:pt x="326" y="543"/>
                  <a:pt x="298" y="525"/>
                  <a:pt x="298" y="487"/>
                </a:cubicBezTo>
                <a:cubicBezTo>
                  <a:pt x="298" y="475"/>
                  <a:pt x="306" y="463"/>
                  <a:pt x="319" y="449"/>
                </a:cubicBezTo>
                <a:cubicBezTo>
                  <a:pt x="327" y="455"/>
                  <a:pt x="335" y="460"/>
                  <a:pt x="343" y="464"/>
                </a:cubicBezTo>
                <a:cubicBezTo>
                  <a:pt x="334" y="471"/>
                  <a:pt x="329" y="483"/>
                  <a:pt x="329" y="495"/>
                </a:cubicBezTo>
                <a:cubicBezTo>
                  <a:pt x="329" y="513"/>
                  <a:pt x="346" y="522"/>
                  <a:pt x="364" y="533"/>
                </a:cubicBezTo>
                <a:cubicBezTo>
                  <a:pt x="388" y="546"/>
                  <a:pt x="414" y="562"/>
                  <a:pt x="414" y="602"/>
                </a:cubicBezTo>
                <a:cubicBezTo>
                  <a:pt x="414" y="616"/>
                  <a:pt x="406" y="630"/>
                  <a:pt x="400" y="639"/>
                </a:cubicBezTo>
                <a:close/>
                <a:moveTo>
                  <a:pt x="353" y="495"/>
                </a:moveTo>
                <a:lnTo>
                  <a:pt x="353" y="495"/>
                </a:lnTo>
                <a:cubicBezTo>
                  <a:pt x="353" y="487"/>
                  <a:pt x="357" y="481"/>
                  <a:pt x="365" y="477"/>
                </a:cubicBezTo>
                <a:lnTo>
                  <a:pt x="366" y="475"/>
                </a:lnTo>
                <a:cubicBezTo>
                  <a:pt x="374" y="481"/>
                  <a:pt x="381" y="486"/>
                  <a:pt x="381" y="491"/>
                </a:cubicBezTo>
                <a:cubicBezTo>
                  <a:pt x="381" y="498"/>
                  <a:pt x="375" y="505"/>
                  <a:pt x="370" y="510"/>
                </a:cubicBezTo>
                <a:cubicBezTo>
                  <a:pt x="362" y="505"/>
                  <a:pt x="353" y="499"/>
                  <a:pt x="353" y="495"/>
                </a:cubicBezTo>
                <a:close/>
                <a:moveTo>
                  <a:pt x="436" y="489"/>
                </a:moveTo>
                <a:lnTo>
                  <a:pt x="436" y="489"/>
                </a:lnTo>
                <a:cubicBezTo>
                  <a:pt x="436" y="515"/>
                  <a:pt x="419" y="531"/>
                  <a:pt x="409" y="537"/>
                </a:cubicBezTo>
                <a:cubicBezTo>
                  <a:pt x="403" y="531"/>
                  <a:pt x="397" y="525"/>
                  <a:pt x="391" y="521"/>
                </a:cubicBezTo>
                <a:cubicBezTo>
                  <a:pt x="397" y="514"/>
                  <a:pt x="404" y="504"/>
                  <a:pt x="404" y="491"/>
                </a:cubicBezTo>
                <a:cubicBezTo>
                  <a:pt x="404" y="468"/>
                  <a:pt x="382" y="458"/>
                  <a:pt x="359" y="445"/>
                </a:cubicBezTo>
                <a:cubicBezTo>
                  <a:pt x="327" y="429"/>
                  <a:pt x="291" y="410"/>
                  <a:pt x="291" y="358"/>
                </a:cubicBezTo>
                <a:cubicBezTo>
                  <a:pt x="290" y="337"/>
                  <a:pt x="308" y="319"/>
                  <a:pt x="320" y="310"/>
                </a:cubicBezTo>
                <a:cubicBezTo>
                  <a:pt x="324" y="312"/>
                  <a:pt x="329" y="314"/>
                  <a:pt x="333" y="316"/>
                </a:cubicBezTo>
                <a:cubicBezTo>
                  <a:pt x="338" y="318"/>
                  <a:pt x="341" y="320"/>
                  <a:pt x="345" y="321"/>
                </a:cubicBezTo>
                <a:cubicBezTo>
                  <a:pt x="334" y="333"/>
                  <a:pt x="325" y="352"/>
                  <a:pt x="325" y="365"/>
                </a:cubicBezTo>
                <a:cubicBezTo>
                  <a:pt x="325" y="391"/>
                  <a:pt x="352" y="409"/>
                  <a:pt x="379" y="427"/>
                </a:cubicBezTo>
                <a:cubicBezTo>
                  <a:pt x="407" y="444"/>
                  <a:pt x="436" y="463"/>
                  <a:pt x="436" y="489"/>
                </a:cubicBezTo>
                <a:close/>
                <a:moveTo>
                  <a:pt x="349" y="365"/>
                </a:moveTo>
                <a:lnTo>
                  <a:pt x="349" y="365"/>
                </a:lnTo>
                <a:cubicBezTo>
                  <a:pt x="349" y="354"/>
                  <a:pt x="362" y="336"/>
                  <a:pt x="367" y="333"/>
                </a:cubicBezTo>
                <a:cubicBezTo>
                  <a:pt x="377" y="339"/>
                  <a:pt x="384" y="345"/>
                  <a:pt x="384" y="353"/>
                </a:cubicBezTo>
                <a:cubicBezTo>
                  <a:pt x="384" y="370"/>
                  <a:pt x="371" y="382"/>
                  <a:pt x="364" y="386"/>
                </a:cubicBezTo>
                <a:cubicBezTo>
                  <a:pt x="354" y="380"/>
                  <a:pt x="349" y="372"/>
                  <a:pt x="349" y="365"/>
                </a:cubicBezTo>
                <a:close/>
                <a:moveTo>
                  <a:pt x="410" y="419"/>
                </a:moveTo>
                <a:lnTo>
                  <a:pt x="410" y="419"/>
                </a:lnTo>
                <a:cubicBezTo>
                  <a:pt x="404" y="415"/>
                  <a:pt x="398" y="411"/>
                  <a:pt x="392" y="407"/>
                </a:cubicBezTo>
                <a:cubicBezTo>
                  <a:pt x="389" y="405"/>
                  <a:pt x="386" y="403"/>
                  <a:pt x="383" y="401"/>
                </a:cubicBezTo>
                <a:cubicBezTo>
                  <a:pt x="394" y="392"/>
                  <a:pt x="408" y="377"/>
                  <a:pt x="408" y="353"/>
                </a:cubicBezTo>
                <a:cubicBezTo>
                  <a:pt x="408" y="326"/>
                  <a:pt x="377" y="311"/>
                  <a:pt x="344" y="295"/>
                </a:cubicBezTo>
                <a:cubicBezTo>
                  <a:pt x="303" y="277"/>
                  <a:pt x="258" y="257"/>
                  <a:pt x="258" y="214"/>
                </a:cubicBezTo>
                <a:cubicBezTo>
                  <a:pt x="258" y="199"/>
                  <a:pt x="267" y="171"/>
                  <a:pt x="295" y="171"/>
                </a:cubicBezTo>
                <a:cubicBezTo>
                  <a:pt x="313" y="171"/>
                  <a:pt x="327" y="193"/>
                  <a:pt x="328" y="197"/>
                </a:cubicBezTo>
                <a:cubicBezTo>
                  <a:pt x="328" y="204"/>
                  <a:pt x="326" y="208"/>
                  <a:pt x="322" y="210"/>
                </a:cubicBezTo>
                <a:cubicBezTo>
                  <a:pt x="318" y="213"/>
                  <a:pt x="312" y="213"/>
                  <a:pt x="306" y="211"/>
                </a:cubicBezTo>
                <a:cubicBezTo>
                  <a:pt x="302" y="209"/>
                  <a:pt x="298" y="209"/>
                  <a:pt x="295" y="211"/>
                </a:cubicBezTo>
                <a:cubicBezTo>
                  <a:pt x="292" y="213"/>
                  <a:pt x="290" y="217"/>
                  <a:pt x="290" y="221"/>
                </a:cubicBezTo>
                <a:cubicBezTo>
                  <a:pt x="290" y="243"/>
                  <a:pt x="318" y="255"/>
                  <a:pt x="353" y="269"/>
                </a:cubicBezTo>
                <a:cubicBezTo>
                  <a:pt x="394" y="285"/>
                  <a:pt x="444" y="305"/>
                  <a:pt x="444" y="340"/>
                </a:cubicBezTo>
                <a:cubicBezTo>
                  <a:pt x="444" y="376"/>
                  <a:pt x="421" y="406"/>
                  <a:pt x="410" y="419"/>
                </a:cubicBezTo>
                <a:close/>
                <a:moveTo>
                  <a:pt x="442" y="290"/>
                </a:moveTo>
                <a:lnTo>
                  <a:pt x="442" y="290"/>
                </a:lnTo>
                <a:cubicBezTo>
                  <a:pt x="433" y="283"/>
                  <a:pt x="424" y="276"/>
                  <a:pt x="413" y="270"/>
                </a:cubicBezTo>
                <a:cubicBezTo>
                  <a:pt x="420" y="267"/>
                  <a:pt x="425" y="263"/>
                  <a:pt x="429" y="259"/>
                </a:cubicBezTo>
                <a:cubicBezTo>
                  <a:pt x="442" y="247"/>
                  <a:pt x="446" y="231"/>
                  <a:pt x="446" y="221"/>
                </a:cubicBezTo>
                <a:cubicBezTo>
                  <a:pt x="446" y="217"/>
                  <a:pt x="444" y="213"/>
                  <a:pt x="441" y="211"/>
                </a:cubicBezTo>
                <a:cubicBezTo>
                  <a:pt x="438" y="209"/>
                  <a:pt x="432" y="209"/>
                  <a:pt x="429" y="211"/>
                </a:cubicBezTo>
                <a:cubicBezTo>
                  <a:pt x="424" y="213"/>
                  <a:pt x="414" y="215"/>
                  <a:pt x="408" y="212"/>
                </a:cubicBezTo>
                <a:cubicBezTo>
                  <a:pt x="404" y="209"/>
                  <a:pt x="404" y="203"/>
                  <a:pt x="404" y="197"/>
                </a:cubicBezTo>
                <a:cubicBezTo>
                  <a:pt x="404" y="192"/>
                  <a:pt x="418" y="177"/>
                  <a:pt x="436" y="177"/>
                </a:cubicBezTo>
                <a:cubicBezTo>
                  <a:pt x="454" y="177"/>
                  <a:pt x="473" y="191"/>
                  <a:pt x="473" y="211"/>
                </a:cubicBezTo>
                <a:cubicBezTo>
                  <a:pt x="473" y="247"/>
                  <a:pt x="458" y="276"/>
                  <a:pt x="442" y="290"/>
                </a:cubicBezTo>
                <a:close/>
                <a:moveTo>
                  <a:pt x="653" y="145"/>
                </a:moveTo>
                <a:lnTo>
                  <a:pt x="653" y="145"/>
                </a:lnTo>
                <a:cubicBezTo>
                  <a:pt x="652" y="145"/>
                  <a:pt x="651" y="145"/>
                  <a:pt x="649" y="145"/>
                </a:cubicBezTo>
                <a:cubicBezTo>
                  <a:pt x="644" y="145"/>
                  <a:pt x="640" y="149"/>
                  <a:pt x="638" y="153"/>
                </a:cubicBezTo>
                <a:cubicBezTo>
                  <a:pt x="635" y="157"/>
                  <a:pt x="617" y="162"/>
                  <a:pt x="604" y="158"/>
                </a:cubicBezTo>
                <a:cubicBezTo>
                  <a:pt x="600" y="157"/>
                  <a:pt x="596" y="157"/>
                  <a:pt x="593" y="161"/>
                </a:cubicBezTo>
                <a:cubicBezTo>
                  <a:pt x="590" y="163"/>
                  <a:pt x="572" y="169"/>
                  <a:pt x="561" y="164"/>
                </a:cubicBezTo>
                <a:cubicBezTo>
                  <a:pt x="557" y="163"/>
                  <a:pt x="553" y="163"/>
                  <a:pt x="549" y="165"/>
                </a:cubicBezTo>
                <a:cubicBezTo>
                  <a:pt x="545" y="169"/>
                  <a:pt x="533" y="168"/>
                  <a:pt x="526" y="165"/>
                </a:cubicBezTo>
                <a:cubicBezTo>
                  <a:pt x="523" y="163"/>
                  <a:pt x="520" y="163"/>
                  <a:pt x="517" y="164"/>
                </a:cubicBezTo>
                <a:cubicBezTo>
                  <a:pt x="514" y="165"/>
                  <a:pt x="511" y="168"/>
                  <a:pt x="510" y="170"/>
                </a:cubicBezTo>
                <a:cubicBezTo>
                  <a:pt x="507" y="177"/>
                  <a:pt x="501" y="187"/>
                  <a:pt x="495" y="196"/>
                </a:cubicBezTo>
                <a:cubicBezTo>
                  <a:pt x="486" y="170"/>
                  <a:pt x="461" y="154"/>
                  <a:pt x="436" y="154"/>
                </a:cubicBezTo>
                <a:cubicBezTo>
                  <a:pt x="423" y="154"/>
                  <a:pt x="409" y="159"/>
                  <a:pt x="399" y="166"/>
                </a:cubicBezTo>
                <a:cubicBezTo>
                  <a:pt x="400" y="127"/>
                  <a:pt x="400" y="127"/>
                  <a:pt x="400" y="127"/>
                </a:cubicBezTo>
                <a:cubicBezTo>
                  <a:pt x="416" y="127"/>
                  <a:pt x="460" y="126"/>
                  <a:pt x="475" y="108"/>
                </a:cubicBezTo>
                <a:cubicBezTo>
                  <a:pt x="477" y="106"/>
                  <a:pt x="478" y="103"/>
                  <a:pt x="478" y="101"/>
                </a:cubicBezTo>
                <a:cubicBezTo>
                  <a:pt x="478" y="97"/>
                  <a:pt x="476" y="92"/>
                  <a:pt x="474" y="89"/>
                </a:cubicBezTo>
                <a:cubicBezTo>
                  <a:pt x="472" y="84"/>
                  <a:pt x="467" y="76"/>
                  <a:pt x="467" y="57"/>
                </a:cubicBezTo>
                <a:cubicBezTo>
                  <a:pt x="467" y="43"/>
                  <a:pt x="480" y="24"/>
                  <a:pt x="500" y="24"/>
                </a:cubicBezTo>
                <a:cubicBezTo>
                  <a:pt x="541" y="24"/>
                  <a:pt x="569" y="48"/>
                  <a:pt x="600" y="73"/>
                </a:cubicBezTo>
                <a:cubicBezTo>
                  <a:pt x="629" y="97"/>
                  <a:pt x="660" y="123"/>
                  <a:pt x="702" y="125"/>
                </a:cubicBezTo>
                <a:cubicBezTo>
                  <a:pt x="695" y="135"/>
                  <a:pt x="680" y="145"/>
                  <a:pt x="653" y="14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1" name="Group 370"/>
          <p:cNvGrpSpPr/>
          <p:nvPr/>
        </p:nvGrpSpPr>
        <p:grpSpPr>
          <a:xfrm>
            <a:off x="8340348" y="1941813"/>
            <a:ext cx="264934" cy="211205"/>
            <a:chOff x="8340348" y="1941813"/>
            <a:chExt cx="264934" cy="211205"/>
          </a:xfrm>
          <a:solidFill>
            <a:srgbClr val="02D35F"/>
          </a:solidFill>
        </p:grpSpPr>
        <p:sp>
          <p:nvSpPr>
            <p:cNvPr id="136" name="Freeform 134"/>
            <p:cNvSpPr>
              <a:spLocks noChangeArrowheads="1"/>
            </p:cNvSpPr>
            <p:nvPr/>
          </p:nvSpPr>
          <p:spPr bwMode="auto">
            <a:xfrm>
              <a:off x="8340348" y="1941813"/>
              <a:ext cx="264934" cy="211205"/>
            </a:xfrm>
            <a:custGeom>
              <a:avLst/>
              <a:gdLst>
                <a:gd name="T0" fmla="*/ 617 w 630"/>
                <a:gd name="T1" fmla="*/ 83 h 504"/>
                <a:gd name="T2" fmla="*/ 617 w 630"/>
                <a:gd name="T3" fmla="*/ 83 h 504"/>
                <a:gd name="T4" fmla="*/ 456 w 630"/>
                <a:gd name="T5" fmla="*/ 83 h 504"/>
                <a:gd name="T6" fmla="*/ 380 w 630"/>
                <a:gd name="T7" fmla="*/ 0 h 504"/>
                <a:gd name="T8" fmla="*/ 249 w 630"/>
                <a:gd name="T9" fmla="*/ 0 h 504"/>
                <a:gd name="T10" fmla="*/ 173 w 630"/>
                <a:gd name="T11" fmla="*/ 83 h 504"/>
                <a:gd name="T12" fmla="*/ 12 w 630"/>
                <a:gd name="T13" fmla="*/ 83 h 504"/>
                <a:gd name="T14" fmla="*/ 0 w 630"/>
                <a:gd name="T15" fmla="*/ 95 h 504"/>
                <a:gd name="T16" fmla="*/ 0 w 630"/>
                <a:gd name="T17" fmla="*/ 491 h 504"/>
                <a:gd name="T18" fmla="*/ 12 w 630"/>
                <a:gd name="T19" fmla="*/ 503 h 504"/>
                <a:gd name="T20" fmla="*/ 617 w 630"/>
                <a:gd name="T21" fmla="*/ 503 h 504"/>
                <a:gd name="T22" fmla="*/ 629 w 630"/>
                <a:gd name="T23" fmla="*/ 491 h 504"/>
                <a:gd name="T24" fmla="*/ 629 w 630"/>
                <a:gd name="T25" fmla="*/ 95 h 504"/>
                <a:gd name="T26" fmla="*/ 617 w 630"/>
                <a:gd name="T27" fmla="*/ 83 h 504"/>
                <a:gd name="T28" fmla="*/ 249 w 630"/>
                <a:gd name="T29" fmla="*/ 24 h 504"/>
                <a:gd name="T30" fmla="*/ 249 w 630"/>
                <a:gd name="T31" fmla="*/ 24 h 504"/>
                <a:gd name="T32" fmla="*/ 380 w 630"/>
                <a:gd name="T33" fmla="*/ 24 h 504"/>
                <a:gd name="T34" fmla="*/ 433 w 630"/>
                <a:gd name="T35" fmla="*/ 83 h 504"/>
                <a:gd name="T36" fmla="*/ 196 w 630"/>
                <a:gd name="T37" fmla="*/ 83 h 504"/>
                <a:gd name="T38" fmla="*/ 249 w 630"/>
                <a:gd name="T39" fmla="*/ 24 h 504"/>
                <a:gd name="T40" fmla="*/ 605 w 630"/>
                <a:gd name="T41" fmla="*/ 480 h 504"/>
                <a:gd name="T42" fmla="*/ 605 w 630"/>
                <a:gd name="T43" fmla="*/ 480 h 504"/>
                <a:gd name="T44" fmla="*/ 24 w 630"/>
                <a:gd name="T45" fmla="*/ 480 h 504"/>
                <a:gd name="T46" fmla="*/ 24 w 630"/>
                <a:gd name="T47" fmla="*/ 107 h 504"/>
                <a:gd name="T48" fmla="*/ 605 w 630"/>
                <a:gd name="T49" fmla="*/ 107 h 504"/>
                <a:gd name="T50" fmla="*/ 605 w 630"/>
                <a:gd name="T51" fmla="*/ 4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0" h="504">
                  <a:moveTo>
                    <a:pt x="617" y="83"/>
                  </a:moveTo>
                  <a:lnTo>
                    <a:pt x="617" y="83"/>
                  </a:lnTo>
                  <a:cubicBezTo>
                    <a:pt x="456" y="83"/>
                    <a:pt x="456" y="83"/>
                    <a:pt x="456" y="83"/>
                  </a:cubicBezTo>
                  <a:cubicBezTo>
                    <a:pt x="455" y="43"/>
                    <a:pt x="423" y="0"/>
                    <a:pt x="380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07" y="0"/>
                    <a:pt x="174" y="43"/>
                    <a:pt x="173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6" y="83"/>
                    <a:pt x="0" y="88"/>
                    <a:pt x="0" y="95"/>
                  </a:cubicBezTo>
                  <a:cubicBezTo>
                    <a:pt x="0" y="491"/>
                    <a:pt x="0" y="491"/>
                    <a:pt x="0" y="491"/>
                  </a:cubicBezTo>
                  <a:cubicBezTo>
                    <a:pt x="0" y="497"/>
                    <a:pt x="6" y="503"/>
                    <a:pt x="12" y="503"/>
                  </a:cubicBezTo>
                  <a:cubicBezTo>
                    <a:pt x="617" y="503"/>
                    <a:pt x="617" y="503"/>
                    <a:pt x="617" y="503"/>
                  </a:cubicBezTo>
                  <a:cubicBezTo>
                    <a:pt x="624" y="503"/>
                    <a:pt x="629" y="497"/>
                    <a:pt x="629" y="491"/>
                  </a:cubicBezTo>
                  <a:cubicBezTo>
                    <a:pt x="629" y="95"/>
                    <a:pt x="629" y="95"/>
                    <a:pt x="629" y="95"/>
                  </a:cubicBezTo>
                  <a:cubicBezTo>
                    <a:pt x="629" y="88"/>
                    <a:pt x="624" y="83"/>
                    <a:pt x="617" y="83"/>
                  </a:cubicBezTo>
                  <a:close/>
                  <a:moveTo>
                    <a:pt x="249" y="24"/>
                  </a:moveTo>
                  <a:lnTo>
                    <a:pt x="249" y="24"/>
                  </a:lnTo>
                  <a:cubicBezTo>
                    <a:pt x="380" y="24"/>
                    <a:pt x="380" y="24"/>
                    <a:pt x="380" y="24"/>
                  </a:cubicBezTo>
                  <a:cubicBezTo>
                    <a:pt x="410" y="24"/>
                    <a:pt x="432" y="55"/>
                    <a:pt x="433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7" y="55"/>
                    <a:pt x="220" y="24"/>
                    <a:pt x="249" y="24"/>
                  </a:cubicBezTo>
                  <a:close/>
                  <a:moveTo>
                    <a:pt x="605" y="480"/>
                  </a:moveTo>
                  <a:lnTo>
                    <a:pt x="605" y="480"/>
                  </a:lnTo>
                  <a:cubicBezTo>
                    <a:pt x="24" y="480"/>
                    <a:pt x="24" y="480"/>
                    <a:pt x="24" y="480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605" y="107"/>
                    <a:pt x="605" y="107"/>
                    <a:pt x="605" y="107"/>
                  </a:cubicBezTo>
                  <a:lnTo>
                    <a:pt x="605" y="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35"/>
            <p:cNvSpPr>
              <a:spLocks noChangeArrowheads="1"/>
            </p:cNvSpPr>
            <p:nvPr/>
          </p:nvSpPr>
          <p:spPr bwMode="auto">
            <a:xfrm>
              <a:off x="8410750" y="2002952"/>
              <a:ext cx="124130" cy="124129"/>
            </a:xfrm>
            <a:custGeom>
              <a:avLst/>
              <a:gdLst>
                <a:gd name="T0" fmla="*/ 12 w 296"/>
                <a:gd name="T1" fmla="*/ 212 h 296"/>
                <a:gd name="T2" fmla="*/ 12 w 296"/>
                <a:gd name="T3" fmla="*/ 212 h 296"/>
                <a:gd name="T4" fmla="*/ 84 w 296"/>
                <a:gd name="T5" fmla="*/ 212 h 296"/>
                <a:gd name="T6" fmla="*/ 84 w 296"/>
                <a:gd name="T7" fmla="*/ 284 h 296"/>
                <a:gd name="T8" fmla="*/ 96 w 296"/>
                <a:gd name="T9" fmla="*/ 295 h 296"/>
                <a:gd name="T10" fmla="*/ 200 w 296"/>
                <a:gd name="T11" fmla="*/ 295 h 296"/>
                <a:gd name="T12" fmla="*/ 211 w 296"/>
                <a:gd name="T13" fmla="*/ 284 h 296"/>
                <a:gd name="T14" fmla="*/ 211 w 296"/>
                <a:gd name="T15" fmla="*/ 212 h 296"/>
                <a:gd name="T16" fmla="*/ 283 w 296"/>
                <a:gd name="T17" fmla="*/ 212 h 296"/>
                <a:gd name="T18" fmla="*/ 295 w 296"/>
                <a:gd name="T19" fmla="*/ 200 h 296"/>
                <a:gd name="T20" fmla="*/ 295 w 296"/>
                <a:gd name="T21" fmla="*/ 96 h 296"/>
                <a:gd name="T22" fmla="*/ 283 w 296"/>
                <a:gd name="T23" fmla="*/ 85 h 296"/>
                <a:gd name="T24" fmla="*/ 211 w 296"/>
                <a:gd name="T25" fmla="*/ 85 h 296"/>
                <a:gd name="T26" fmla="*/ 211 w 296"/>
                <a:gd name="T27" fmla="*/ 13 h 296"/>
                <a:gd name="T28" fmla="*/ 200 w 296"/>
                <a:gd name="T29" fmla="*/ 0 h 296"/>
                <a:gd name="T30" fmla="*/ 96 w 296"/>
                <a:gd name="T31" fmla="*/ 0 h 296"/>
                <a:gd name="T32" fmla="*/ 84 w 296"/>
                <a:gd name="T33" fmla="*/ 13 h 296"/>
                <a:gd name="T34" fmla="*/ 84 w 296"/>
                <a:gd name="T35" fmla="*/ 85 h 296"/>
                <a:gd name="T36" fmla="*/ 12 w 296"/>
                <a:gd name="T37" fmla="*/ 85 h 296"/>
                <a:gd name="T38" fmla="*/ 0 w 296"/>
                <a:gd name="T39" fmla="*/ 96 h 296"/>
                <a:gd name="T40" fmla="*/ 0 w 296"/>
                <a:gd name="T41" fmla="*/ 200 h 296"/>
                <a:gd name="T42" fmla="*/ 12 w 296"/>
                <a:gd name="T43" fmla="*/ 212 h 296"/>
                <a:gd name="T44" fmla="*/ 24 w 296"/>
                <a:gd name="T45" fmla="*/ 108 h 296"/>
                <a:gd name="T46" fmla="*/ 24 w 296"/>
                <a:gd name="T47" fmla="*/ 108 h 296"/>
                <a:gd name="T48" fmla="*/ 96 w 296"/>
                <a:gd name="T49" fmla="*/ 108 h 296"/>
                <a:gd name="T50" fmla="*/ 107 w 296"/>
                <a:gd name="T51" fmla="*/ 96 h 296"/>
                <a:gd name="T52" fmla="*/ 107 w 296"/>
                <a:gd name="T53" fmla="*/ 24 h 296"/>
                <a:gd name="T54" fmla="*/ 188 w 296"/>
                <a:gd name="T55" fmla="*/ 24 h 296"/>
                <a:gd name="T56" fmla="*/ 188 w 296"/>
                <a:gd name="T57" fmla="*/ 96 h 296"/>
                <a:gd name="T58" fmla="*/ 200 w 296"/>
                <a:gd name="T59" fmla="*/ 108 h 296"/>
                <a:gd name="T60" fmla="*/ 272 w 296"/>
                <a:gd name="T61" fmla="*/ 108 h 296"/>
                <a:gd name="T62" fmla="*/ 272 w 296"/>
                <a:gd name="T63" fmla="*/ 189 h 296"/>
                <a:gd name="T64" fmla="*/ 200 w 296"/>
                <a:gd name="T65" fmla="*/ 189 h 296"/>
                <a:gd name="T66" fmla="*/ 188 w 296"/>
                <a:gd name="T67" fmla="*/ 200 h 296"/>
                <a:gd name="T68" fmla="*/ 188 w 296"/>
                <a:gd name="T69" fmla="*/ 272 h 296"/>
                <a:gd name="T70" fmla="*/ 107 w 296"/>
                <a:gd name="T71" fmla="*/ 272 h 296"/>
                <a:gd name="T72" fmla="*/ 107 w 296"/>
                <a:gd name="T73" fmla="*/ 200 h 296"/>
                <a:gd name="T74" fmla="*/ 96 w 296"/>
                <a:gd name="T75" fmla="*/ 189 h 296"/>
                <a:gd name="T76" fmla="*/ 24 w 296"/>
                <a:gd name="T77" fmla="*/ 189 h 296"/>
                <a:gd name="T78" fmla="*/ 24 w 296"/>
                <a:gd name="T79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6" h="296">
                  <a:moveTo>
                    <a:pt x="12" y="212"/>
                  </a:moveTo>
                  <a:lnTo>
                    <a:pt x="12" y="212"/>
                  </a:lnTo>
                  <a:cubicBezTo>
                    <a:pt x="84" y="212"/>
                    <a:pt x="84" y="212"/>
                    <a:pt x="84" y="212"/>
                  </a:cubicBezTo>
                  <a:cubicBezTo>
                    <a:pt x="84" y="284"/>
                    <a:pt x="84" y="284"/>
                    <a:pt x="84" y="284"/>
                  </a:cubicBezTo>
                  <a:cubicBezTo>
                    <a:pt x="84" y="290"/>
                    <a:pt x="89" y="295"/>
                    <a:pt x="96" y="295"/>
                  </a:cubicBezTo>
                  <a:cubicBezTo>
                    <a:pt x="200" y="295"/>
                    <a:pt x="200" y="295"/>
                    <a:pt x="200" y="295"/>
                  </a:cubicBezTo>
                  <a:cubicBezTo>
                    <a:pt x="206" y="295"/>
                    <a:pt x="211" y="290"/>
                    <a:pt x="211" y="284"/>
                  </a:cubicBezTo>
                  <a:cubicBezTo>
                    <a:pt x="211" y="212"/>
                    <a:pt x="211" y="212"/>
                    <a:pt x="211" y="212"/>
                  </a:cubicBezTo>
                  <a:cubicBezTo>
                    <a:pt x="283" y="212"/>
                    <a:pt x="283" y="212"/>
                    <a:pt x="283" y="212"/>
                  </a:cubicBezTo>
                  <a:cubicBezTo>
                    <a:pt x="289" y="212"/>
                    <a:pt x="295" y="207"/>
                    <a:pt x="295" y="200"/>
                  </a:cubicBezTo>
                  <a:cubicBezTo>
                    <a:pt x="295" y="96"/>
                    <a:pt x="295" y="96"/>
                    <a:pt x="295" y="96"/>
                  </a:cubicBezTo>
                  <a:cubicBezTo>
                    <a:pt x="295" y="90"/>
                    <a:pt x="289" y="85"/>
                    <a:pt x="283" y="85"/>
                  </a:cubicBezTo>
                  <a:cubicBezTo>
                    <a:pt x="211" y="85"/>
                    <a:pt x="211" y="85"/>
                    <a:pt x="211" y="85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1" y="6"/>
                    <a:pt x="206" y="0"/>
                    <a:pt x="20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4" y="6"/>
                    <a:pt x="84" y="13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6" y="85"/>
                    <a:pt x="0" y="90"/>
                    <a:pt x="0" y="96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7"/>
                    <a:pt x="6" y="212"/>
                    <a:pt x="12" y="212"/>
                  </a:cubicBezTo>
                  <a:close/>
                  <a:moveTo>
                    <a:pt x="24" y="108"/>
                  </a:moveTo>
                  <a:lnTo>
                    <a:pt x="24" y="108"/>
                  </a:lnTo>
                  <a:cubicBezTo>
                    <a:pt x="96" y="108"/>
                    <a:pt x="96" y="108"/>
                    <a:pt x="96" y="108"/>
                  </a:cubicBezTo>
                  <a:cubicBezTo>
                    <a:pt x="102" y="108"/>
                    <a:pt x="107" y="102"/>
                    <a:pt x="107" y="9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96"/>
                    <a:pt x="188" y="96"/>
                    <a:pt x="188" y="96"/>
                  </a:cubicBezTo>
                  <a:cubicBezTo>
                    <a:pt x="188" y="102"/>
                    <a:pt x="194" y="108"/>
                    <a:pt x="200" y="108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00" y="189"/>
                    <a:pt x="200" y="189"/>
                    <a:pt x="200" y="189"/>
                  </a:cubicBezTo>
                  <a:cubicBezTo>
                    <a:pt x="194" y="189"/>
                    <a:pt x="188" y="194"/>
                    <a:pt x="188" y="200"/>
                  </a:cubicBezTo>
                  <a:cubicBezTo>
                    <a:pt x="188" y="272"/>
                    <a:pt x="188" y="272"/>
                    <a:pt x="188" y="272"/>
                  </a:cubicBezTo>
                  <a:cubicBezTo>
                    <a:pt x="107" y="272"/>
                    <a:pt x="107" y="272"/>
                    <a:pt x="107" y="272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07" y="194"/>
                    <a:pt x="102" y="189"/>
                    <a:pt x="96" y="189"/>
                  </a:cubicBezTo>
                  <a:cubicBezTo>
                    <a:pt x="24" y="189"/>
                    <a:pt x="24" y="189"/>
                    <a:pt x="24" y="189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5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46386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Medical</a:t>
            </a:r>
          </a:p>
        </p:txBody>
      </p:sp>
      <p:grpSp>
        <p:nvGrpSpPr>
          <p:cNvPr id="386" name="Group 385"/>
          <p:cNvGrpSpPr/>
          <p:nvPr/>
        </p:nvGrpSpPr>
        <p:grpSpPr>
          <a:xfrm>
            <a:off x="5713250" y="2360518"/>
            <a:ext cx="318661" cy="83372"/>
            <a:chOff x="5713250" y="2360518"/>
            <a:chExt cx="318661" cy="83372"/>
          </a:xfrm>
        </p:grpSpPr>
        <p:sp>
          <p:nvSpPr>
            <p:cNvPr id="387" name="Freeform 78"/>
            <p:cNvSpPr>
              <a:spLocks noChangeArrowheads="1"/>
            </p:cNvSpPr>
            <p:nvPr/>
          </p:nvSpPr>
          <p:spPr bwMode="auto">
            <a:xfrm>
              <a:off x="5713250" y="2360518"/>
              <a:ext cx="51875" cy="64844"/>
            </a:xfrm>
            <a:custGeom>
              <a:avLst/>
              <a:gdLst>
                <a:gd name="T0" fmla="*/ 0 w 122"/>
                <a:gd name="T1" fmla="*/ 0 h 154"/>
                <a:gd name="T2" fmla="*/ 21 w 122"/>
                <a:gd name="T3" fmla="*/ 0 h 154"/>
                <a:gd name="T4" fmla="*/ 21 w 122"/>
                <a:gd name="T5" fmla="*/ 62 h 154"/>
                <a:gd name="T6" fmla="*/ 100 w 122"/>
                <a:gd name="T7" fmla="*/ 62 h 154"/>
                <a:gd name="T8" fmla="*/ 100 w 122"/>
                <a:gd name="T9" fmla="*/ 0 h 154"/>
                <a:gd name="T10" fmla="*/ 121 w 122"/>
                <a:gd name="T11" fmla="*/ 0 h 154"/>
                <a:gd name="T12" fmla="*/ 121 w 122"/>
                <a:gd name="T13" fmla="*/ 153 h 154"/>
                <a:gd name="T14" fmla="*/ 100 w 122"/>
                <a:gd name="T15" fmla="*/ 153 h 154"/>
                <a:gd name="T16" fmla="*/ 100 w 122"/>
                <a:gd name="T17" fmla="*/ 81 h 154"/>
                <a:gd name="T18" fmla="*/ 21 w 122"/>
                <a:gd name="T19" fmla="*/ 81 h 154"/>
                <a:gd name="T20" fmla="*/ 21 w 122"/>
                <a:gd name="T21" fmla="*/ 153 h 154"/>
                <a:gd name="T22" fmla="*/ 0 w 122"/>
                <a:gd name="T23" fmla="*/ 153 h 154"/>
                <a:gd name="T24" fmla="*/ 0 w 122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21" y="0"/>
                  </a:lnTo>
                  <a:lnTo>
                    <a:pt x="21" y="62"/>
                  </a:lnTo>
                  <a:lnTo>
                    <a:pt x="100" y="62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3"/>
                  </a:lnTo>
                  <a:lnTo>
                    <a:pt x="100" y="153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Freeform 79"/>
            <p:cNvSpPr>
              <a:spLocks noChangeArrowheads="1"/>
            </p:cNvSpPr>
            <p:nvPr/>
          </p:nvSpPr>
          <p:spPr bwMode="auto">
            <a:xfrm>
              <a:off x="5774389" y="2375340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Freeform 80"/>
            <p:cNvSpPr>
              <a:spLocks noChangeArrowheads="1"/>
            </p:cNvSpPr>
            <p:nvPr/>
          </p:nvSpPr>
          <p:spPr bwMode="auto">
            <a:xfrm>
              <a:off x="5826264" y="2375340"/>
              <a:ext cx="38906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1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4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49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2" y="101"/>
                    <a:pt x="72" y="95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39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Freeform 81"/>
            <p:cNvSpPr>
              <a:spLocks noChangeArrowheads="1"/>
            </p:cNvSpPr>
            <p:nvPr/>
          </p:nvSpPr>
          <p:spPr bwMode="auto">
            <a:xfrm>
              <a:off x="5874433" y="2375340"/>
              <a:ext cx="44464" cy="68550"/>
            </a:xfrm>
            <a:custGeom>
              <a:avLst/>
              <a:gdLst>
                <a:gd name="T0" fmla="*/ 0 w 106"/>
                <a:gd name="T1" fmla="*/ 5 h 162"/>
                <a:gd name="T2" fmla="*/ 0 w 106"/>
                <a:gd name="T3" fmla="*/ 5 h 162"/>
                <a:gd name="T4" fmla="*/ 19 w 106"/>
                <a:gd name="T5" fmla="*/ 5 h 162"/>
                <a:gd name="T6" fmla="*/ 19 w 106"/>
                <a:gd name="T7" fmla="*/ 20 h 162"/>
                <a:gd name="T8" fmla="*/ 56 w 106"/>
                <a:gd name="T9" fmla="*/ 0 h 162"/>
                <a:gd name="T10" fmla="*/ 105 w 106"/>
                <a:gd name="T11" fmla="*/ 60 h 162"/>
                <a:gd name="T12" fmla="*/ 56 w 106"/>
                <a:gd name="T13" fmla="*/ 119 h 162"/>
                <a:gd name="T14" fmla="*/ 19 w 106"/>
                <a:gd name="T15" fmla="*/ 102 h 162"/>
                <a:gd name="T16" fmla="*/ 19 w 106"/>
                <a:gd name="T17" fmla="*/ 161 h 162"/>
                <a:gd name="T18" fmla="*/ 0 w 106"/>
                <a:gd name="T19" fmla="*/ 161 h 162"/>
                <a:gd name="T20" fmla="*/ 0 w 106"/>
                <a:gd name="T21" fmla="*/ 5 h 162"/>
                <a:gd name="T22" fmla="*/ 52 w 106"/>
                <a:gd name="T23" fmla="*/ 102 h 162"/>
                <a:gd name="T24" fmla="*/ 52 w 106"/>
                <a:gd name="T25" fmla="*/ 102 h 162"/>
                <a:gd name="T26" fmla="*/ 85 w 106"/>
                <a:gd name="T27" fmla="*/ 59 h 162"/>
                <a:gd name="T28" fmla="*/ 52 w 106"/>
                <a:gd name="T29" fmla="*/ 18 h 162"/>
                <a:gd name="T30" fmla="*/ 18 w 106"/>
                <a:gd name="T31" fmla="*/ 61 h 162"/>
                <a:gd name="T32" fmla="*/ 52 w 106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62">
                  <a:moveTo>
                    <a:pt x="0" y="5"/>
                  </a:moveTo>
                  <a:lnTo>
                    <a:pt x="0" y="5"/>
                  </a:lnTo>
                  <a:cubicBezTo>
                    <a:pt x="19" y="5"/>
                    <a:pt x="19" y="5"/>
                    <a:pt x="19" y="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7"/>
                    <a:pt x="39" y="0"/>
                    <a:pt x="56" y="0"/>
                  </a:cubicBezTo>
                  <a:cubicBezTo>
                    <a:pt x="85" y="0"/>
                    <a:pt x="105" y="23"/>
                    <a:pt x="105" y="60"/>
                  </a:cubicBezTo>
                  <a:cubicBezTo>
                    <a:pt x="105" y="97"/>
                    <a:pt x="84" y="119"/>
                    <a:pt x="56" y="119"/>
                  </a:cubicBezTo>
                  <a:cubicBezTo>
                    <a:pt x="40" y="119"/>
                    <a:pt x="28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5"/>
                  </a:lnTo>
                  <a:close/>
                  <a:moveTo>
                    <a:pt x="52" y="102"/>
                  </a:moveTo>
                  <a:lnTo>
                    <a:pt x="52" y="102"/>
                  </a:lnTo>
                  <a:cubicBezTo>
                    <a:pt x="72" y="102"/>
                    <a:pt x="85" y="88"/>
                    <a:pt x="85" y="59"/>
                  </a:cubicBezTo>
                  <a:cubicBezTo>
                    <a:pt x="85" y="33"/>
                    <a:pt x="72" y="18"/>
                    <a:pt x="52" y="18"/>
                  </a:cubicBezTo>
                  <a:cubicBezTo>
                    <a:pt x="31" y="18"/>
                    <a:pt x="18" y="33"/>
                    <a:pt x="18" y="61"/>
                  </a:cubicBezTo>
                  <a:cubicBezTo>
                    <a:pt x="18" y="89"/>
                    <a:pt x="30" y="102"/>
                    <a:pt x="52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Freeform 82"/>
            <p:cNvSpPr>
              <a:spLocks noChangeArrowheads="1"/>
            </p:cNvSpPr>
            <p:nvPr/>
          </p:nvSpPr>
          <p:spPr bwMode="auto">
            <a:xfrm>
              <a:off x="5928160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Freeform 83"/>
            <p:cNvSpPr>
              <a:spLocks noChangeArrowheads="1"/>
            </p:cNvSpPr>
            <p:nvPr/>
          </p:nvSpPr>
          <p:spPr bwMode="auto">
            <a:xfrm>
              <a:off x="5942982" y="2364224"/>
              <a:ext cx="24085" cy="61139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6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2 h 146"/>
                <a:gd name="T18" fmla="*/ 16 w 57"/>
                <a:gd name="T19" fmla="*/ 32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2 h 146"/>
                <a:gd name="T26" fmla="*/ 56 w 57"/>
                <a:gd name="T27" fmla="*/ 32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5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Freeform 84"/>
            <p:cNvSpPr>
              <a:spLocks noChangeArrowheads="1"/>
            </p:cNvSpPr>
            <p:nvPr/>
          </p:nvSpPr>
          <p:spPr bwMode="auto">
            <a:xfrm>
              <a:off x="5968919" y="2375340"/>
              <a:ext cx="44464" cy="50023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1 h 120"/>
                <a:gd name="T8" fmla="*/ 70 w 108"/>
                <a:gd name="T9" fmla="*/ 46 h 120"/>
                <a:gd name="T10" fmla="*/ 75 w 108"/>
                <a:gd name="T11" fmla="*/ 35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6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2 h 120"/>
                <a:gd name="T30" fmla="*/ 107 w 108"/>
                <a:gd name="T31" fmla="*/ 116 h 120"/>
                <a:gd name="T32" fmla="*/ 95 w 108"/>
                <a:gd name="T33" fmla="*/ 118 h 120"/>
                <a:gd name="T34" fmla="*/ 76 w 108"/>
                <a:gd name="T35" fmla="*/ 101 h 120"/>
                <a:gd name="T36" fmla="*/ 76 w 108"/>
                <a:gd name="T37" fmla="*/ 101 h 120"/>
                <a:gd name="T38" fmla="*/ 37 w 108"/>
                <a:gd name="T39" fmla="*/ 119 h 120"/>
                <a:gd name="T40" fmla="*/ 40 w 108"/>
                <a:gd name="T41" fmla="*/ 67 h 120"/>
                <a:gd name="T42" fmla="*/ 40 w 108"/>
                <a:gd name="T43" fmla="*/ 67 h 120"/>
                <a:gd name="T44" fmla="*/ 20 w 108"/>
                <a:gd name="T45" fmla="*/ 86 h 120"/>
                <a:gd name="T46" fmla="*/ 40 w 108"/>
                <a:gd name="T47" fmla="*/ 103 h 120"/>
                <a:gd name="T48" fmla="*/ 75 w 108"/>
                <a:gd name="T49" fmla="*/ 76 h 120"/>
                <a:gd name="T50" fmla="*/ 75 w 108"/>
                <a:gd name="T51" fmla="*/ 60 h 120"/>
                <a:gd name="T52" fmla="*/ 40 w 108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4" y="55"/>
                    <a:pt x="39" y="51"/>
                  </a:cubicBezTo>
                  <a:cubicBezTo>
                    <a:pt x="55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7"/>
                  </a:cubicBezTo>
                  <a:cubicBezTo>
                    <a:pt x="6" y="15"/>
                    <a:pt x="22" y="0"/>
                    <a:pt x="50" y="0"/>
                  </a:cubicBezTo>
                  <a:cubicBezTo>
                    <a:pt x="81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5" y="102"/>
                    <a:pt x="107" y="10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3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3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8" y="103"/>
                    <a:pt x="40" y="103"/>
                  </a:cubicBezTo>
                  <a:cubicBezTo>
                    <a:pt x="61" y="103"/>
                    <a:pt x="75" y="91"/>
                    <a:pt x="75" y="76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5" y="65"/>
                    <a:pt x="53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Freeform 85"/>
            <p:cNvSpPr>
              <a:spLocks noChangeArrowheads="1"/>
            </p:cNvSpPr>
            <p:nvPr/>
          </p:nvSpPr>
          <p:spPr bwMode="auto">
            <a:xfrm>
              <a:off x="6022648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5705839" y="3309090"/>
            <a:ext cx="335335" cy="68550"/>
            <a:chOff x="5705839" y="3309090"/>
            <a:chExt cx="335335" cy="68550"/>
          </a:xfrm>
        </p:grpSpPr>
        <p:sp>
          <p:nvSpPr>
            <p:cNvPr id="396" name="Freeform 86"/>
            <p:cNvSpPr>
              <a:spLocks noChangeArrowheads="1"/>
            </p:cNvSpPr>
            <p:nvPr/>
          </p:nvSpPr>
          <p:spPr bwMode="auto">
            <a:xfrm>
              <a:off x="5705839" y="3309090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8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3" y="19"/>
                    <a:pt x="70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19"/>
                    <a:pt x="41" y="144"/>
                    <a:pt x="69" y="144"/>
                  </a:cubicBezTo>
                  <a:cubicBezTo>
                    <a:pt x="94" y="144"/>
                    <a:pt x="112" y="126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Freeform 87"/>
            <p:cNvSpPr>
              <a:spLocks noChangeArrowheads="1"/>
            </p:cNvSpPr>
            <p:nvPr/>
          </p:nvSpPr>
          <p:spPr bwMode="auto">
            <a:xfrm>
              <a:off x="5768830" y="3327617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8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Freeform 88"/>
            <p:cNvSpPr>
              <a:spLocks noChangeArrowheads="1"/>
            </p:cNvSpPr>
            <p:nvPr/>
          </p:nvSpPr>
          <p:spPr bwMode="auto">
            <a:xfrm>
              <a:off x="5824410" y="3327617"/>
              <a:ext cx="38907" cy="48170"/>
            </a:xfrm>
            <a:custGeom>
              <a:avLst/>
              <a:gdLst>
                <a:gd name="T0" fmla="*/ 74 w 93"/>
                <a:gd name="T1" fmla="*/ 46 h 115"/>
                <a:gd name="T2" fmla="*/ 74 w 93"/>
                <a:gd name="T3" fmla="*/ 46 h 115"/>
                <a:gd name="T4" fmla="*/ 52 w 93"/>
                <a:gd name="T5" fmla="*/ 17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20 h 115"/>
                <a:gd name="T18" fmla="*/ 53 w 93"/>
                <a:gd name="T19" fmla="*/ 0 h 115"/>
                <a:gd name="T20" fmla="*/ 88 w 93"/>
                <a:gd name="T21" fmla="*/ 15 h 115"/>
                <a:gd name="T22" fmla="*/ 92 w 93"/>
                <a:gd name="T23" fmla="*/ 43 h 115"/>
                <a:gd name="T24" fmla="*/ 92 w 93"/>
                <a:gd name="T25" fmla="*/ 48 h 115"/>
                <a:gd name="T26" fmla="*/ 92 w 93"/>
                <a:gd name="T27" fmla="*/ 114 h 115"/>
                <a:gd name="T28" fmla="*/ 74 w 93"/>
                <a:gd name="T29" fmla="*/ 114 h 115"/>
                <a:gd name="T30" fmla="*/ 74 w 93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Freeform 89"/>
            <p:cNvSpPr>
              <a:spLocks noChangeArrowheads="1"/>
            </p:cNvSpPr>
            <p:nvPr/>
          </p:nvSpPr>
          <p:spPr bwMode="auto">
            <a:xfrm>
              <a:off x="5874433" y="3327617"/>
              <a:ext cx="38906" cy="48170"/>
            </a:xfrm>
            <a:custGeom>
              <a:avLst/>
              <a:gdLst>
                <a:gd name="T0" fmla="*/ 73 w 93"/>
                <a:gd name="T1" fmla="*/ 46 h 115"/>
                <a:gd name="T2" fmla="*/ 73 w 93"/>
                <a:gd name="T3" fmla="*/ 46 h 115"/>
                <a:gd name="T4" fmla="*/ 51 w 93"/>
                <a:gd name="T5" fmla="*/ 17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20 h 115"/>
                <a:gd name="T18" fmla="*/ 53 w 93"/>
                <a:gd name="T19" fmla="*/ 0 h 115"/>
                <a:gd name="T20" fmla="*/ 87 w 93"/>
                <a:gd name="T21" fmla="*/ 15 h 115"/>
                <a:gd name="T22" fmla="*/ 92 w 93"/>
                <a:gd name="T23" fmla="*/ 43 h 115"/>
                <a:gd name="T24" fmla="*/ 92 w 93"/>
                <a:gd name="T25" fmla="*/ 48 h 115"/>
                <a:gd name="T26" fmla="*/ 92 w 93"/>
                <a:gd name="T27" fmla="*/ 114 h 115"/>
                <a:gd name="T28" fmla="*/ 73 w 93"/>
                <a:gd name="T29" fmla="*/ 114 h 115"/>
                <a:gd name="T30" fmla="*/ 73 w 93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1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2" y="5"/>
                    <a:pt x="87" y="15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3" y="114"/>
                    <a:pt x="73" y="114"/>
                    <a:pt x="73" y="114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Freeform 90"/>
            <p:cNvSpPr>
              <a:spLocks noChangeArrowheads="1"/>
            </p:cNvSpPr>
            <p:nvPr/>
          </p:nvSpPr>
          <p:spPr bwMode="auto">
            <a:xfrm>
              <a:off x="5924455" y="3327617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Freeform 91"/>
            <p:cNvSpPr>
              <a:spLocks noChangeArrowheads="1"/>
            </p:cNvSpPr>
            <p:nvPr/>
          </p:nvSpPr>
          <p:spPr bwMode="auto">
            <a:xfrm>
              <a:off x="5972625" y="3327617"/>
              <a:ext cx="42612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9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Freeform 92"/>
            <p:cNvSpPr>
              <a:spLocks noChangeArrowheads="1"/>
            </p:cNvSpPr>
            <p:nvPr/>
          </p:nvSpPr>
          <p:spPr bwMode="auto">
            <a:xfrm>
              <a:off x="6017089" y="3314649"/>
              <a:ext cx="24085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7 h 145"/>
                <a:gd name="T6" fmla="*/ 56 w 57"/>
                <a:gd name="T7" fmla="*/ 142 h 145"/>
                <a:gd name="T8" fmla="*/ 40 w 57"/>
                <a:gd name="T9" fmla="*/ 144 h 145"/>
                <a:gd name="T10" fmla="*/ 16 w 57"/>
                <a:gd name="T11" fmla="*/ 121 h 145"/>
                <a:gd name="T12" fmla="*/ 16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6 w 57"/>
                <a:gd name="T19" fmla="*/ 31 h 145"/>
                <a:gd name="T20" fmla="*/ 16 w 57"/>
                <a:gd name="T21" fmla="*/ 0 h 145"/>
                <a:gd name="T22" fmla="*/ 35 w 57"/>
                <a:gd name="T23" fmla="*/ 0 h 145"/>
                <a:gd name="T24" fmla="*/ 35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5 w 57"/>
                <a:gd name="T31" fmla="*/ 46 h 145"/>
                <a:gd name="T32" fmla="*/ 35 w 57"/>
                <a:gd name="T33" fmla="*/ 114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5681755" y="4250251"/>
            <a:ext cx="385357" cy="66697"/>
            <a:chOff x="5681755" y="4250251"/>
            <a:chExt cx="385357" cy="66697"/>
          </a:xfrm>
        </p:grpSpPr>
        <p:sp>
          <p:nvSpPr>
            <p:cNvPr id="404" name="Freeform 93"/>
            <p:cNvSpPr>
              <a:spLocks noChangeArrowheads="1"/>
            </p:cNvSpPr>
            <p:nvPr/>
          </p:nvSpPr>
          <p:spPr bwMode="auto">
            <a:xfrm>
              <a:off x="5681755" y="4250251"/>
              <a:ext cx="51875" cy="64844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1 h 155"/>
                <a:gd name="T18" fmla="*/ 21 w 123"/>
                <a:gd name="T19" fmla="*/ 81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Freeform 94"/>
            <p:cNvSpPr>
              <a:spLocks noChangeArrowheads="1"/>
            </p:cNvSpPr>
            <p:nvPr/>
          </p:nvSpPr>
          <p:spPr bwMode="auto">
            <a:xfrm>
              <a:off x="5742893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Freeform 95"/>
            <p:cNvSpPr>
              <a:spLocks noChangeArrowheads="1"/>
            </p:cNvSpPr>
            <p:nvPr/>
          </p:nvSpPr>
          <p:spPr bwMode="auto">
            <a:xfrm>
              <a:off x="5791062" y="426692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Freeform 96"/>
            <p:cNvSpPr>
              <a:spLocks noChangeArrowheads="1"/>
            </p:cNvSpPr>
            <p:nvPr/>
          </p:nvSpPr>
          <p:spPr bwMode="auto">
            <a:xfrm>
              <a:off x="5842937" y="4266926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8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Freeform 97"/>
            <p:cNvSpPr>
              <a:spLocks noChangeArrowheads="1"/>
            </p:cNvSpPr>
            <p:nvPr/>
          </p:nvSpPr>
          <p:spPr bwMode="auto">
            <a:xfrm>
              <a:off x="5867023" y="4253956"/>
              <a:ext cx="24084" cy="61139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5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Freeform 98"/>
            <p:cNvSpPr>
              <a:spLocks noChangeArrowheads="1"/>
            </p:cNvSpPr>
            <p:nvPr/>
          </p:nvSpPr>
          <p:spPr bwMode="auto">
            <a:xfrm>
              <a:off x="5898518" y="4250251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5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0 h 158"/>
                <a:gd name="T24" fmla="*/ 51 w 105"/>
                <a:gd name="T25" fmla="*/ 140 h 158"/>
                <a:gd name="T26" fmla="*/ 84 w 105"/>
                <a:gd name="T27" fmla="*/ 99 h 158"/>
                <a:gd name="T28" fmla="*/ 51 w 105"/>
                <a:gd name="T29" fmla="*/ 55 h 158"/>
                <a:gd name="T30" fmla="*/ 17 w 105"/>
                <a:gd name="T31" fmla="*/ 96 h 158"/>
                <a:gd name="T32" fmla="*/ 51 w 105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4"/>
                    <a:pt x="39" y="38"/>
                    <a:pt x="55" y="38"/>
                  </a:cubicBezTo>
                  <a:cubicBezTo>
                    <a:pt x="84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2" y="140"/>
                    <a:pt x="84" y="125"/>
                    <a:pt x="84" y="99"/>
                  </a:cubicBezTo>
                  <a:cubicBezTo>
                    <a:pt x="84" y="70"/>
                    <a:pt x="72" y="55"/>
                    <a:pt x="51" y="55"/>
                  </a:cubicBezTo>
                  <a:cubicBezTo>
                    <a:pt x="29" y="55"/>
                    <a:pt x="17" y="68"/>
                    <a:pt x="17" y="96"/>
                  </a:cubicBezTo>
                  <a:cubicBezTo>
                    <a:pt x="17" y="125"/>
                    <a:pt x="30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Freeform 99"/>
            <p:cNvSpPr>
              <a:spLocks noChangeArrowheads="1"/>
            </p:cNvSpPr>
            <p:nvPr/>
          </p:nvSpPr>
          <p:spPr bwMode="auto">
            <a:xfrm>
              <a:off x="5950393" y="4266926"/>
              <a:ext cx="42612" cy="50022"/>
            </a:xfrm>
            <a:custGeom>
              <a:avLst/>
              <a:gdLst>
                <a:gd name="T0" fmla="*/ 98 w 100"/>
                <a:gd name="T1" fmla="*/ 79 h 120"/>
                <a:gd name="T2" fmla="*/ 98 w 100"/>
                <a:gd name="T3" fmla="*/ 79 h 120"/>
                <a:gd name="T4" fmla="*/ 49 w 100"/>
                <a:gd name="T5" fmla="*/ 119 h 120"/>
                <a:gd name="T6" fmla="*/ 0 w 100"/>
                <a:gd name="T7" fmla="*/ 61 h 120"/>
                <a:gd name="T8" fmla="*/ 49 w 100"/>
                <a:gd name="T9" fmla="*/ 0 h 120"/>
                <a:gd name="T10" fmla="*/ 99 w 100"/>
                <a:gd name="T11" fmla="*/ 56 h 120"/>
                <a:gd name="T12" fmla="*/ 99 w 100"/>
                <a:gd name="T13" fmla="*/ 65 h 120"/>
                <a:gd name="T14" fmla="*/ 19 w 100"/>
                <a:gd name="T15" fmla="*/ 65 h 120"/>
                <a:gd name="T16" fmla="*/ 52 w 100"/>
                <a:gd name="T17" fmla="*/ 102 h 120"/>
                <a:gd name="T18" fmla="*/ 80 w 100"/>
                <a:gd name="T19" fmla="*/ 79 h 120"/>
                <a:gd name="T20" fmla="*/ 98 w 100"/>
                <a:gd name="T21" fmla="*/ 79 h 120"/>
                <a:gd name="T22" fmla="*/ 80 w 100"/>
                <a:gd name="T23" fmla="*/ 49 h 120"/>
                <a:gd name="T24" fmla="*/ 80 w 100"/>
                <a:gd name="T25" fmla="*/ 49 h 120"/>
                <a:gd name="T26" fmla="*/ 49 w 100"/>
                <a:gd name="T27" fmla="*/ 17 h 120"/>
                <a:gd name="T28" fmla="*/ 19 w 100"/>
                <a:gd name="T29" fmla="*/ 49 h 120"/>
                <a:gd name="T30" fmla="*/ 80 w 100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49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49" y="0"/>
                  </a:cubicBezTo>
                  <a:cubicBezTo>
                    <a:pt x="81" y="0"/>
                    <a:pt x="99" y="20"/>
                    <a:pt x="99" y="56"/>
                  </a:cubicBezTo>
                  <a:cubicBezTo>
                    <a:pt x="99" y="60"/>
                    <a:pt x="99" y="62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49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Freeform 100"/>
            <p:cNvSpPr>
              <a:spLocks noChangeArrowheads="1"/>
            </p:cNvSpPr>
            <p:nvPr/>
          </p:nvSpPr>
          <p:spPr bwMode="auto">
            <a:xfrm>
              <a:off x="5996710" y="4266926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40 w 107"/>
                <a:gd name="T41" fmla="*/ 66 h 120"/>
                <a:gd name="T42" fmla="*/ 40 w 107"/>
                <a:gd name="T43" fmla="*/ 66 h 120"/>
                <a:gd name="T44" fmla="*/ 20 w 107"/>
                <a:gd name="T45" fmla="*/ 84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8 h 120"/>
                <a:gd name="T52" fmla="*/ 40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5" y="44"/>
                    <a:pt x="75" y="41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5" y="113"/>
                    <a:pt x="52" y="119"/>
                    <a:pt x="36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8"/>
                    <a:pt x="20" y="74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2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Freeform 101"/>
            <p:cNvSpPr>
              <a:spLocks noChangeArrowheads="1"/>
            </p:cNvSpPr>
            <p:nvPr/>
          </p:nvSpPr>
          <p:spPr bwMode="auto">
            <a:xfrm>
              <a:off x="6043027" y="4253956"/>
              <a:ext cx="24085" cy="61139"/>
            </a:xfrm>
            <a:custGeom>
              <a:avLst/>
              <a:gdLst>
                <a:gd name="T0" fmla="*/ 45 w 57"/>
                <a:gd name="T1" fmla="*/ 128 h 146"/>
                <a:gd name="T2" fmla="*/ 45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6 w 57"/>
                <a:gd name="T31" fmla="*/ 47 h 146"/>
                <a:gd name="T32" fmla="*/ 36 w 57"/>
                <a:gd name="T33" fmla="*/ 115 h 146"/>
                <a:gd name="T34" fmla="*/ 45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2185749" y="2360518"/>
            <a:ext cx="455759" cy="66696"/>
            <a:chOff x="2185749" y="2360518"/>
            <a:chExt cx="455759" cy="66696"/>
          </a:xfrm>
        </p:grpSpPr>
        <p:sp>
          <p:nvSpPr>
            <p:cNvPr id="414" name="Freeform 102"/>
            <p:cNvSpPr>
              <a:spLocks noChangeArrowheads="1"/>
            </p:cNvSpPr>
            <p:nvPr/>
          </p:nvSpPr>
          <p:spPr bwMode="auto">
            <a:xfrm>
              <a:off x="2185749" y="236051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6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39 h 154"/>
                <a:gd name="T24" fmla="*/ 59 w 117"/>
                <a:gd name="T25" fmla="*/ 17 h 154"/>
                <a:gd name="T26" fmla="*/ 20 w 117"/>
                <a:gd name="T27" fmla="*/ 17 h 154"/>
                <a:gd name="T28" fmla="*/ 20 w 117"/>
                <a:gd name="T29" fmla="*/ 64 h 154"/>
                <a:gd name="T30" fmla="*/ 57 w 117"/>
                <a:gd name="T31" fmla="*/ 64 h 154"/>
                <a:gd name="T32" fmla="*/ 62 w 117"/>
                <a:gd name="T33" fmla="*/ 134 h 154"/>
                <a:gd name="T34" fmla="*/ 62 w 117"/>
                <a:gd name="T35" fmla="*/ 134 h 154"/>
                <a:gd name="T36" fmla="*/ 95 w 117"/>
                <a:gd name="T37" fmla="*/ 107 h 154"/>
                <a:gd name="T38" fmla="*/ 60 w 117"/>
                <a:gd name="T39" fmla="*/ 81 h 154"/>
                <a:gd name="T40" fmla="*/ 20 w 117"/>
                <a:gd name="T41" fmla="*/ 81 h 154"/>
                <a:gd name="T42" fmla="*/ 20 w 117"/>
                <a:gd name="T43" fmla="*/ 134 h 154"/>
                <a:gd name="T44" fmla="*/ 62 w 117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1"/>
                    <a:pt x="109" y="36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6" y="74"/>
                    <a:pt x="116" y="87"/>
                    <a:pt x="116" y="107"/>
                  </a:cubicBezTo>
                  <a:cubicBezTo>
                    <a:pt x="116" y="134"/>
                    <a:pt x="97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39"/>
                  </a:cubicBezTo>
                  <a:cubicBezTo>
                    <a:pt x="88" y="24"/>
                    <a:pt x="79" y="17"/>
                    <a:pt x="5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64"/>
                    <a:pt x="20" y="64"/>
                    <a:pt x="20" y="64"/>
                  </a:cubicBezTo>
                  <a:lnTo>
                    <a:pt x="57" y="64"/>
                  </a:lnTo>
                  <a:close/>
                  <a:moveTo>
                    <a:pt x="62" y="134"/>
                  </a:moveTo>
                  <a:lnTo>
                    <a:pt x="62" y="134"/>
                  </a:lnTo>
                  <a:cubicBezTo>
                    <a:pt x="84" y="134"/>
                    <a:pt x="95" y="125"/>
                    <a:pt x="95" y="107"/>
                  </a:cubicBezTo>
                  <a:cubicBezTo>
                    <a:pt x="95" y="88"/>
                    <a:pt x="84" y="81"/>
                    <a:pt x="6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34"/>
                    <a:pt x="20" y="134"/>
                    <a:pt x="20" y="134"/>
                  </a:cubicBezTo>
                  <a:lnTo>
                    <a:pt x="62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Freeform 103"/>
            <p:cNvSpPr>
              <a:spLocks noChangeArrowheads="1"/>
            </p:cNvSpPr>
            <p:nvPr/>
          </p:nvSpPr>
          <p:spPr bwMode="auto">
            <a:xfrm>
              <a:off x="2241329" y="2375340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1 h 120"/>
                <a:gd name="T8" fmla="*/ 68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39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Freeform 104"/>
            <p:cNvSpPr>
              <a:spLocks noChangeArrowheads="1"/>
            </p:cNvSpPr>
            <p:nvPr/>
          </p:nvSpPr>
          <p:spPr bwMode="auto">
            <a:xfrm>
              <a:off x="2293204" y="2375340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4 h 116"/>
                <a:gd name="T14" fmla="*/ 17 w 94"/>
                <a:gd name="T15" fmla="*/ 4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8" y="0"/>
                    <a:pt x="54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3" y="32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Freeform 105"/>
            <p:cNvSpPr>
              <a:spLocks noChangeArrowheads="1"/>
            </p:cNvSpPr>
            <p:nvPr/>
          </p:nvSpPr>
          <p:spPr bwMode="auto">
            <a:xfrm>
              <a:off x="2341374" y="2360518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6 w 104"/>
                <a:gd name="T5" fmla="*/ 153 h 157"/>
                <a:gd name="T6" fmla="*/ 86 w 104"/>
                <a:gd name="T7" fmla="*/ 139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7 h 157"/>
                <a:gd name="T14" fmla="*/ 86 w 104"/>
                <a:gd name="T15" fmla="*/ 55 h 157"/>
                <a:gd name="T16" fmla="*/ 86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20 w 104"/>
                <a:gd name="T27" fmla="*/ 99 h 157"/>
                <a:gd name="T28" fmla="*/ 53 w 104"/>
                <a:gd name="T29" fmla="*/ 139 h 157"/>
                <a:gd name="T30" fmla="*/ 87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7"/>
                    <a:pt x="49" y="37"/>
                  </a:cubicBezTo>
                  <a:cubicBezTo>
                    <a:pt x="65" y="37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39"/>
                    <a:pt x="53" y="139"/>
                  </a:cubicBezTo>
                  <a:cubicBezTo>
                    <a:pt x="74" y="139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Freeform 106"/>
            <p:cNvSpPr>
              <a:spLocks noChangeArrowheads="1"/>
            </p:cNvSpPr>
            <p:nvPr/>
          </p:nvSpPr>
          <p:spPr bwMode="auto">
            <a:xfrm>
              <a:off x="2395102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Freeform 107"/>
            <p:cNvSpPr>
              <a:spLocks noChangeArrowheads="1"/>
            </p:cNvSpPr>
            <p:nvPr/>
          </p:nvSpPr>
          <p:spPr bwMode="auto">
            <a:xfrm>
              <a:off x="2446977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Freeform 108"/>
            <p:cNvSpPr>
              <a:spLocks noChangeArrowheads="1"/>
            </p:cNvSpPr>
            <p:nvPr/>
          </p:nvSpPr>
          <p:spPr bwMode="auto">
            <a:xfrm>
              <a:off x="2463651" y="2360518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39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7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19 w 104"/>
                <a:gd name="T27" fmla="*/ 99 h 157"/>
                <a:gd name="T28" fmla="*/ 53 w 104"/>
                <a:gd name="T29" fmla="*/ 139 h 157"/>
                <a:gd name="T30" fmla="*/ 86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3" y="156"/>
                    <a:pt x="49" y="156"/>
                  </a:cubicBezTo>
                  <a:cubicBezTo>
                    <a:pt x="19" y="156"/>
                    <a:pt x="0" y="134"/>
                    <a:pt x="0" y="98"/>
                  </a:cubicBezTo>
                  <a:cubicBezTo>
                    <a:pt x="0" y="60"/>
                    <a:pt x="19" y="37"/>
                    <a:pt x="49" y="37"/>
                  </a:cubicBezTo>
                  <a:cubicBezTo>
                    <a:pt x="64" y="37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2" y="139"/>
                    <a:pt x="53" y="139"/>
                  </a:cubicBezTo>
                  <a:cubicBezTo>
                    <a:pt x="74" y="139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Freeform 109"/>
            <p:cNvSpPr>
              <a:spLocks noChangeArrowheads="1"/>
            </p:cNvSpPr>
            <p:nvPr/>
          </p:nvSpPr>
          <p:spPr bwMode="auto">
            <a:xfrm>
              <a:off x="2517379" y="2375340"/>
              <a:ext cx="42611" cy="50023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2 h 121"/>
                <a:gd name="T8" fmla="*/ 51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5" y="105"/>
                    <a:pt x="77" y="120"/>
                    <a:pt x="51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Freeform 110"/>
            <p:cNvSpPr>
              <a:spLocks noChangeArrowheads="1"/>
            </p:cNvSpPr>
            <p:nvPr/>
          </p:nvSpPr>
          <p:spPr bwMode="auto">
            <a:xfrm>
              <a:off x="2587781" y="2360518"/>
              <a:ext cx="53727" cy="64844"/>
            </a:xfrm>
            <a:custGeom>
              <a:avLst/>
              <a:gdLst>
                <a:gd name="T0" fmla="*/ 53 w 130"/>
                <a:gd name="T1" fmla="*/ 75 h 154"/>
                <a:gd name="T2" fmla="*/ 3 w 130"/>
                <a:gd name="T3" fmla="*/ 0 h 154"/>
                <a:gd name="T4" fmla="*/ 29 w 130"/>
                <a:gd name="T5" fmla="*/ 0 h 154"/>
                <a:gd name="T6" fmla="*/ 66 w 130"/>
                <a:gd name="T7" fmla="*/ 56 h 154"/>
                <a:gd name="T8" fmla="*/ 102 w 130"/>
                <a:gd name="T9" fmla="*/ 0 h 154"/>
                <a:gd name="T10" fmla="*/ 127 w 130"/>
                <a:gd name="T11" fmla="*/ 0 h 154"/>
                <a:gd name="T12" fmla="*/ 77 w 130"/>
                <a:gd name="T13" fmla="*/ 74 h 154"/>
                <a:gd name="T14" fmla="*/ 129 w 130"/>
                <a:gd name="T15" fmla="*/ 153 h 154"/>
                <a:gd name="T16" fmla="*/ 104 w 130"/>
                <a:gd name="T17" fmla="*/ 153 h 154"/>
                <a:gd name="T18" fmla="*/ 65 w 130"/>
                <a:gd name="T19" fmla="*/ 90 h 154"/>
                <a:gd name="T20" fmla="*/ 26 w 130"/>
                <a:gd name="T21" fmla="*/ 153 h 154"/>
                <a:gd name="T22" fmla="*/ 0 w 130"/>
                <a:gd name="T23" fmla="*/ 153 h 154"/>
                <a:gd name="T24" fmla="*/ 53 w 130"/>
                <a:gd name="T25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4">
                  <a:moveTo>
                    <a:pt x="53" y="75"/>
                  </a:moveTo>
                  <a:lnTo>
                    <a:pt x="3" y="0"/>
                  </a:lnTo>
                  <a:lnTo>
                    <a:pt x="29" y="0"/>
                  </a:lnTo>
                  <a:lnTo>
                    <a:pt x="66" y="56"/>
                  </a:lnTo>
                  <a:lnTo>
                    <a:pt x="102" y="0"/>
                  </a:lnTo>
                  <a:lnTo>
                    <a:pt x="127" y="0"/>
                  </a:lnTo>
                  <a:lnTo>
                    <a:pt x="77" y="74"/>
                  </a:lnTo>
                  <a:lnTo>
                    <a:pt x="129" y="153"/>
                  </a:lnTo>
                  <a:lnTo>
                    <a:pt x="104" y="153"/>
                  </a:lnTo>
                  <a:lnTo>
                    <a:pt x="65" y="90"/>
                  </a:lnTo>
                  <a:lnTo>
                    <a:pt x="26" y="153"/>
                  </a:lnTo>
                  <a:lnTo>
                    <a:pt x="0" y="153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2228361" y="3310943"/>
            <a:ext cx="366831" cy="66697"/>
            <a:chOff x="2228361" y="3310943"/>
            <a:chExt cx="366831" cy="66697"/>
          </a:xfrm>
        </p:grpSpPr>
        <p:sp>
          <p:nvSpPr>
            <p:cNvPr id="424" name="Freeform 111"/>
            <p:cNvSpPr>
              <a:spLocks noChangeArrowheads="1"/>
            </p:cNvSpPr>
            <p:nvPr/>
          </p:nvSpPr>
          <p:spPr bwMode="auto">
            <a:xfrm>
              <a:off x="2228361" y="3310943"/>
              <a:ext cx="50022" cy="64843"/>
            </a:xfrm>
            <a:custGeom>
              <a:avLst/>
              <a:gdLst>
                <a:gd name="T0" fmla="*/ 59 w 119"/>
                <a:gd name="T1" fmla="*/ 0 h 154"/>
                <a:gd name="T2" fmla="*/ 59 w 119"/>
                <a:gd name="T3" fmla="*/ 0 h 154"/>
                <a:gd name="T4" fmla="*/ 93 w 119"/>
                <a:gd name="T5" fmla="*/ 6 h 154"/>
                <a:gd name="T6" fmla="*/ 113 w 119"/>
                <a:gd name="T7" fmla="*/ 43 h 154"/>
                <a:gd name="T8" fmla="*/ 91 w 119"/>
                <a:gd name="T9" fmla="*/ 77 h 154"/>
                <a:gd name="T10" fmla="*/ 109 w 119"/>
                <a:gd name="T11" fmla="*/ 107 h 154"/>
                <a:gd name="T12" fmla="*/ 111 w 119"/>
                <a:gd name="T13" fmla="*/ 132 h 154"/>
                <a:gd name="T14" fmla="*/ 118 w 119"/>
                <a:gd name="T15" fmla="*/ 149 h 154"/>
                <a:gd name="T16" fmla="*/ 118 w 119"/>
                <a:gd name="T17" fmla="*/ 153 h 154"/>
                <a:gd name="T18" fmla="*/ 93 w 119"/>
                <a:gd name="T19" fmla="*/ 153 h 154"/>
                <a:gd name="T20" fmla="*/ 89 w 119"/>
                <a:gd name="T21" fmla="*/ 133 h 154"/>
                <a:gd name="T22" fmla="*/ 88 w 119"/>
                <a:gd name="T23" fmla="*/ 113 h 154"/>
                <a:gd name="T24" fmla="*/ 54 w 119"/>
                <a:gd name="T25" fmla="*/ 88 h 154"/>
                <a:gd name="T26" fmla="*/ 20 w 119"/>
                <a:gd name="T27" fmla="*/ 88 h 154"/>
                <a:gd name="T28" fmla="*/ 20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59 w 119"/>
                <a:gd name="T35" fmla="*/ 0 h 154"/>
                <a:gd name="T36" fmla="*/ 20 w 119"/>
                <a:gd name="T37" fmla="*/ 70 h 154"/>
                <a:gd name="T38" fmla="*/ 20 w 119"/>
                <a:gd name="T39" fmla="*/ 70 h 154"/>
                <a:gd name="T40" fmla="*/ 56 w 119"/>
                <a:gd name="T41" fmla="*/ 70 h 154"/>
                <a:gd name="T42" fmla="*/ 91 w 119"/>
                <a:gd name="T43" fmla="*/ 43 h 154"/>
                <a:gd name="T44" fmla="*/ 56 w 119"/>
                <a:gd name="T45" fmla="*/ 18 h 154"/>
                <a:gd name="T46" fmla="*/ 20 w 119"/>
                <a:gd name="T47" fmla="*/ 18 h 154"/>
                <a:gd name="T48" fmla="*/ 20 w 119"/>
                <a:gd name="T49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59" y="0"/>
                  </a:moveTo>
                  <a:lnTo>
                    <a:pt x="59" y="0"/>
                  </a:lnTo>
                  <a:cubicBezTo>
                    <a:pt x="72" y="0"/>
                    <a:pt x="83" y="0"/>
                    <a:pt x="93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6" y="71"/>
                    <a:pt x="91" y="77"/>
                  </a:cubicBezTo>
                  <a:cubicBezTo>
                    <a:pt x="105" y="82"/>
                    <a:pt x="108" y="90"/>
                    <a:pt x="109" y="107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1" y="141"/>
                    <a:pt x="113" y="147"/>
                    <a:pt x="118" y="149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0" y="149"/>
                    <a:pt x="90" y="142"/>
                    <a:pt x="89" y="13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7" y="90"/>
                    <a:pt x="81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0"/>
                  </a:moveTo>
                  <a:lnTo>
                    <a:pt x="20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1" y="64"/>
                    <a:pt x="91" y="43"/>
                  </a:cubicBezTo>
                  <a:cubicBezTo>
                    <a:pt x="91" y="22"/>
                    <a:pt x="79" y="18"/>
                    <a:pt x="56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Freeform 112"/>
            <p:cNvSpPr>
              <a:spLocks noChangeArrowheads="1"/>
            </p:cNvSpPr>
            <p:nvPr/>
          </p:nvSpPr>
          <p:spPr bwMode="auto">
            <a:xfrm>
              <a:off x="2283941" y="3327617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2 w 106"/>
                <a:gd name="T23" fmla="*/ 34 h 120"/>
                <a:gd name="T24" fmla="*/ 92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5 h 120"/>
                <a:gd name="T42" fmla="*/ 38 w 106"/>
                <a:gd name="T43" fmla="*/ 65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2" y="10"/>
                    <a:pt x="92" y="34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2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Freeform 113"/>
            <p:cNvSpPr>
              <a:spLocks noChangeArrowheads="1"/>
            </p:cNvSpPr>
            <p:nvPr/>
          </p:nvSpPr>
          <p:spPr bwMode="auto">
            <a:xfrm>
              <a:off x="2332111" y="3310943"/>
              <a:ext cx="44464" cy="66696"/>
            </a:xfrm>
            <a:custGeom>
              <a:avLst/>
              <a:gdLst>
                <a:gd name="T0" fmla="*/ 103 w 104"/>
                <a:gd name="T1" fmla="*/ 153 h 159"/>
                <a:gd name="T2" fmla="*/ 103 w 104"/>
                <a:gd name="T3" fmla="*/ 153 h 159"/>
                <a:gd name="T4" fmla="*/ 86 w 104"/>
                <a:gd name="T5" fmla="*/ 153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9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3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7 w 104"/>
                <a:gd name="T31" fmla="*/ 97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3" y="56"/>
                    <a:pt x="20" y="71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" name="Freeform 114"/>
            <p:cNvSpPr>
              <a:spLocks noChangeArrowheads="1"/>
            </p:cNvSpPr>
            <p:nvPr/>
          </p:nvSpPr>
          <p:spPr bwMode="auto">
            <a:xfrm>
              <a:off x="2389544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Freeform 115"/>
            <p:cNvSpPr>
              <a:spLocks noChangeArrowheads="1"/>
            </p:cNvSpPr>
            <p:nvPr/>
          </p:nvSpPr>
          <p:spPr bwMode="auto">
            <a:xfrm>
              <a:off x="2406218" y="3327617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49 w 106"/>
                <a:gd name="T21" fmla="*/ 0 h 120"/>
                <a:gd name="T22" fmla="*/ 93 w 106"/>
                <a:gd name="T23" fmla="*/ 34 h 120"/>
                <a:gd name="T24" fmla="*/ 93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5 w 106"/>
                <a:gd name="T35" fmla="*/ 101 h 120"/>
                <a:gd name="T36" fmla="*/ 75 w 106"/>
                <a:gd name="T37" fmla="*/ 100 h 120"/>
                <a:gd name="T38" fmla="*/ 37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1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4" y="112"/>
                    <a:pt x="51" y="119"/>
                    <a:pt x="37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Freeform 116"/>
            <p:cNvSpPr>
              <a:spLocks noChangeArrowheads="1"/>
            </p:cNvSpPr>
            <p:nvPr/>
          </p:nvSpPr>
          <p:spPr bwMode="auto">
            <a:xfrm>
              <a:off x="2452535" y="3314649"/>
              <a:ext cx="24085" cy="61138"/>
            </a:xfrm>
            <a:custGeom>
              <a:avLst/>
              <a:gdLst>
                <a:gd name="T0" fmla="*/ 44 w 56"/>
                <a:gd name="T1" fmla="*/ 127 h 145"/>
                <a:gd name="T2" fmla="*/ 44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4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4" y="127"/>
                  </a:moveTo>
                  <a:lnTo>
                    <a:pt x="44" y="127"/>
                  </a:lnTo>
                  <a:cubicBezTo>
                    <a:pt x="46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4" y="144"/>
                    <a:pt x="40" y="144"/>
                  </a:cubicBezTo>
                  <a:cubicBezTo>
                    <a:pt x="21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4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Freeform 117"/>
            <p:cNvSpPr>
              <a:spLocks noChangeArrowheads="1"/>
            </p:cNvSpPr>
            <p:nvPr/>
          </p:nvSpPr>
          <p:spPr bwMode="auto">
            <a:xfrm>
              <a:off x="2482178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Freeform 118"/>
            <p:cNvSpPr>
              <a:spLocks noChangeArrowheads="1"/>
            </p:cNvSpPr>
            <p:nvPr/>
          </p:nvSpPr>
          <p:spPr bwMode="auto">
            <a:xfrm>
              <a:off x="2500704" y="3327617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Freeform 119"/>
            <p:cNvSpPr>
              <a:spLocks noChangeArrowheads="1"/>
            </p:cNvSpPr>
            <p:nvPr/>
          </p:nvSpPr>
          <p:spPr bwMode="auto">
            <a:xfrm>
              <a:off x="2554433" y="3327617"/>
              <a:ext cx="40759" cy="48170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2339522" y="4250251"/>
            <a:ext cx="150066" cy="66697"/>
            <a:chOff x="2339522" y="4250251"/>
            <a:chExt cx="150066" cy="66697"/>
          </a:xfrm>
        </p:grpSpPr>
        <p:sp>
          <p:nvSpPr>
            <p:cNvPr id="434" name="Freeform 120"/>
            <p:cNvSpPr>
              <a:spLocks noChangeArrowheads="1"/>
            </p:cNvSpPr>
            <p:nvPr/>
          </p:nvSpPr>
          <p:spPr bwMode="auto">
            <a:xfrm>
              <a:off x="2339522" y="425025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1 h 155"/>
                <a:gd name="T18" fmla="*/ 21 w 122"/>
                <a:gd name="T19" fmla="*/ 81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Freeform 121"/>
            <p:cNvSpPr>
              <a:spLocks noChangeArrowheads="1"/>
            </p:cNvSpPr>
            <p:nvPr/>
          </p:nvSpPr>
          <p:spPr bwMode="auto">
            <a:xfrm>
              <a:off x="2400660" y="426692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Freeform 122"/>
            <p:cNvSpPr>
              <a:spLocks noChangeArrowheads="1"/>
            </p:cNvSpPr>
            <p:nvPr/>
          </p:nvSpPr>
          <p:spPr bwMode="auto">
            <a:xfrm>
              <a:off x="2445124" y="4266926"/>
              <a:ext cx="44464" cy="48170"/>
            </a:xfrm>
            <a:custGeom>
              <a:avLst/>
              <a:gdLst>
                <a:gd name="T0" fmla="*/ 40 w 104"/>
                <a:gd name="T1" fmla="*/ 54 h 114"/>
                <a:gd name="T2" fmla="*/ 2 w 104"/>
                <a:gd name="T3" fmla="*/ 0 h 114"/>
                <a:gd name="T4" fmla="*/ 24 w 104"/>
                <a:gd name="T5" fmla="*/ 0 h 114"/>
                <a:gd name="T6" fmla="*/ 52 w 104"/>
                <a:gd name="T7" fmla="*/ 41 h 114"/>
                <a:gd name="T8" fmla="*/ 78 w 104"/>
                <a:gd name="T9" fmla="*/ 0 h 114"/>
                <a:gd name="T10" fmla="*/ 100 w 104"/>
                <a:gd name="T11" fmla="*/ 0 h 114"/>
                <a:gd name="T12" fmla="*/ 62 w 104"/>
                <a:gd name="T13" fmla="*/ 54 h 114"/>
                <a:gd name="T14" fmla="*/ 103 w 104"/>
                <a:gd name="T15" fmla="*/ 113 h 114"/>
                <a:gd name="T16" fmla="*/ 80 w 104"/>
                <a:gd name="T17" fmla="*/ 113 h 114"/>
                <a:gd name="T18" fmla="*/ 51 w 104"/>
                <a:gd name="T19" fmla="*/ 69 h 114"/>
                <a:gd name="T20" fmla="*/ 23 w 104"/>
                <a:gd name="T21" fmla="*/ 113 h 114"/>
                <a:gd name="T22" fmla="*/ 0 w 104"/>
                <a:gd name="T23" fmla="*/ 113 h 114"/>
                <a:gd name="T24" fmla="*/ 40 w 104"/>
                <a:gd name="T25" fmla="*/ 5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14">
                  <a:moveTo>
                    <a:pt x="40" y="54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2" y="41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3" y="113"/>
                  </a:lnTo>
                  <a:lnTo>
                    <a:pt x="80" y="113"/>
                  </a:lnTo>
                  <a:lnTo>
                    <a:pt x="51" y="69"/>
                  </a:lnTo>
                  <a:lnTo>
                    <a:pt x="23" y="113"/>
                  </a:lnTo>
                  <a:lnTo>
                    <a:pt x="0" y="113"/>
                  </a:lnTo>
                  <a:lnTo>
                    <a:pt x="40" y="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7" name="Group 436"/>
          <p:cNvGrpSpPr/>
          <p:nvPr/>
        </p:nvGrpSpPr>
        <p:grpSpPr>
          <a:xfrm>
            <a:off x="3899478" y="2360518"/>
            <a:ext cx="498370" cy="83372"/>
            <a:chOff x="3899478" y="2360518"/>
            <a:chExt cx="498370" cy="83372"/>
          </a:xfrm>
        </p:grpSpPr>
        <p:sp>
          <p:nvSpPr>
            <p:cNvPr id="438" name="Freeform 123"/>
            <p:cNvSpPr>
              <a:spLocks noChangeArrowheads="1"/>
            </p:cNvSpPr>
            <p:nvPr/>
          </p:nvSpPr>
          <p:spPr bwMode="auto">
            <a:xfrm>
              <a:off x="3899478" y="2360518"/>
              <a:ext cx="50022" cy="64844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69 w 118"/>
                <a:gd name="T11" fmla="*/ 18 h 154"/>
                <a:gd name="T12" fmla="*/ 69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Freeform 124"/>
            <p:cNvSpPr>
              <a:spLocks noChangeArrowheads="1"/>
            </p:cNvSpPr>
            <p:nvPr/>
          </p:nvSpPr>
          <p:spPr bwMode="auto">
            <a:xfrm>
              <a:off x="3942089" y="2375340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1 w 102"/>
                <a:gd name="T5" fmla="*/ 120 h 121"/>
                <a:gd name="T6" fmla="*/ 0 w 102"/>
                <a:gd name="T7" fmla="*/ 62 h 121"/>
                <a:gd name="T8" fmla="*/ 51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5"/>
                    <a:pt x="77" y="120"/>
                    <a:pt x="51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Freeform 125"/>
            <p:cNvSpPr>
              <a:spLocks noChangeArrowheads="1"/>
            </p:cNvSpPr>
            <p:nvPr/>
          </p:nvSpPr>
          <p:spPr bwMode="auto">
            <a:xfrm>
              <a:off x="3993964" y="2375340"/>
              <a:ext cx="64844" cy="48170"/>
            </a:xfrm>
            <a:custGeom>
              <a:avLst/>
              <a:gdLst>
                <a:gd name="T0" fmla="*/ 135 w 155"/>
                <a:gd name="T1" fmla="*/ 46 h 116"/>
                <a:gd name="T2" fmla="*/ 135 w 155"/>
                <a:gd name="T3" fmla="*/ 46 h 116"/>
                <a:gd name="T4" fmla="*/ 115 w 155"/>
                <a:gd name="T5" fmla="*/ 17 h 116"/>
                <a:gd name="T6" fmla="*/ 86 w 155"/>
                <a:gd name="T7" fmla="*/ 49 h 116"/>
                <a:gd name="T8" fmla="*/ 86 w 155"/>
                <a:gd name="T9" fmla="*/ 115 h 116"/>
                <a:gd name="T10" fmla="*/ 67 w 155"/>
                <a:gd name="T11" fmla="*/ 115 h 116"/>
                <a:gd name="T12" fmla="*/ 67 w 155"/>
                <a:gd name="T13" fmla="*/ 46 h 116"/>
                <a:gd name="T14" fmla="*/ 46 w 155"/>
                <a:gd name="T15" fmla="*/ 17 h 116"/>
                <a:gd name="T16" fmla="*/ 18 w 155"/>
                <a:gd name="T17" fmla="*/ 49 h 116"/>
                <a:gd name="T18" fmla="*/ 18 w 155"/>
                <a:gd name="T19" fmla="*/ 115 h 116"/>
                <a:gd name="T20" fmla="*/ 0 w 155"/>
                <a:gd name="T21" fmla="*/ 115 h 116"/>
                <a:gd name="T22" fmla="*/ 0 w 155"/>
                <a:gd name="T23" fmla="*/ 4 h 116"/>
                <a:gd name="T24" fmla="*/ 17 w 155"/>
                <a:gd name="T25" fmla="*/ 4 h 116"/>
                <a:gd name="T26" fmla="*/ 17 w 155"/>
                <a:gd name="T27" fmla="*/ 19 h 116"/>
                <a:gd name="T28" fmla="*/ 52 w 155"/>
                <a:gd name="T29" fmla="*/ 0 h 116"/>
                <a:gd name="T30" fmla="*/ 83 w 155"/>
                <a:gd name="T31" fmla="*/ 18 h 116"/>
                <a:gd name="T32" fmla="*/ 118 w 155"/>
                <a:gd name="T33" fmla="*/ 0 h 116"/>
                <a:gd name="T34" fmla="*/ 149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5 w 155"/>
                <a:gd name="T43" fmla="*/ 115 h 116"/>
                <a:gd name="T44" fmla="*/ 135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5" y="46"/>
                  </a:moveTo>
                  <a:lnTo>
                    <a:pt x="135" y="46"/>
                  </a:lnTo>
                  <a:cubicBezTo>
                    <a:pt x="135" y="26"/>
                    <a:pt x="132" y="17"/>
                    <a:pt x="115" y="17"/>
                  </a:cubicBezTo>
                  <a:cubicBezTo>
                    <a:pt x="96" y="17"/>
                    <a:pt x="86" y="29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3" y="17"/>
                    <a:pt x="46" y="17"/>
                  </a:cubicBezTo>
                  <a:cubicBezTo>
                    <a:pt x="29" y="17"/>
                    <a:pt x="18" y="29"/>
                    <a:pt x="18" y="49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7" y="0"/>
                    <a:pt x="52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8" y="0"/>
                  </a:cubicBezTo>
                  <a:cubicBezTo>
                    <a:pt x="133" y="0"/>
                    <a:pt x="144" y="6"/>
                    <a:pt x="149" y="16"/>
                  </a:cubicBezTo>
                  <a:cubicBezTo>
                    <a:pt x="154" y="23"/>
                    <a:pt x="154" y="33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5" y="115"/>
                    <a:pt x="135" y="115"/>
                    <a:pt x="135" y="115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Freeform 126"/>
            <p:cNvSpPr>
              <a:spLocks noChangeArrowheads="1"/>
            </p:cNvSpPr>
            <p:nvPr/>
          </p:nvSpPr>
          <p:spPr bwMode="auto">
            <a:xfrm>
              <a:off x="4069924" y="2375340"/>
              <a:ext cx="44464" cy="68550"/>
            </a:xfrm>
            <a:custGeom>
              <a:avLst/>
              <a:gdLst>
                <a:gd name="T0" fmla="*/ 0 w 105"/>
                <a:gd name="T1" fmla="*/ 5 h 162"/>
                <a:gd name="T2" fmla="*/ 0 w 105"/>
                <a:gd name="T3" fmla="*/ 5 h 162"/>
                <a:gd name="T4" fmla="*/ 19 w 105"/>
                <a:gd name="T5" fmla="*/ 5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4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5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8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5"/>
                  </a:moveTo>
                  <a:lnTo>
                    <a:pt x="0" y="5"/>
                  </a:lnTo>
                  <a:cubicBezTo>
                    <a:pt x="19" y="5"/>
                    <a:pt x="19" y="5"/>
                    <a:pt x="19" y="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38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3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5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8"/>
                    <a:pt x="84" y="59"/>
                  </a:cubicBezTo>
                  <a:cubicBezTo>
                    <a:pt x="84" y="33"/>
                    <a:pt x="71" y="18"/>
                    <a:pt x="51" y="18"/>
                  </a:cubicBezTo>
                  <a:cubicBezTo>
                    <a:pt x="30" y="18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Freeform 127"/>
            <p:cNvSpPr>
              <a:spLocks noChangeArrowheads="1"/>
            </p:cNvSpPr>
            <p:nvPr/>
          </p:nvSpPr>
          <p:spPr bwMode="auto">
            <a:xfrm>
              <a:off x="4121799" y="2375340"/>
              <a:ext cx="42611" cy="50023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8 h 121"/>
                <a:gd name="T12" fmla="*/ 100 w 101"/>
                <a:gd name="T13" fmla="*/ 66 h 121"/>
                <a:gd name="T14" fmla="*/ 18 w 101"/>
                <a:gd name="T15" fmla="*/ 66 h 121"/>
                <a:gd name="T16" fmla="*/ 51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0 w 101"/>
                <a:gd name="T23" fmla="*/ 50 h 121"/>
                <a:gd name="T24" fmla="*/ 80 w 101"/>
                <a:gd name="T25" fmla="*/ 50 h 121"/>
                <a:gd name="T26" fmla="*/ 50 w 101"/>
                <a:gd name="T27" fmla="*/ 17 h 121"/>
                <a:gd name="T28" fmla="*/ 18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8" y="120"/>
                    <a:pt x="0" y="97"/>
                    <a:pt x="0" y="62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0" y="28"/>
                    <a:pt x="18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Freeform 128"/>
            <p:cNvSpPr>
              <a:spLocks noChangeArrowheads="1"/>
            </p:cNvSpPr>
            <p:nvPr/>
          </p:nvSpPr>
          <p:spPr bwMode="auto">
            <a:xfrm>
              <a:off x="4173674" y="2375340"/>
              <a:ext cx="24084" cy="48170"/>
            </a:xfrm>
            <a:custGeom>
              <a:avLst/>
              <a:gdLst>
                <a:gd name="T0" fmla="*/ 0 w 56"/>
                <a:gd name="T1" fmla="*/ 3 h 115"/>
                <a:gd name="T2" fmla="*/ 0 w 56"/>
                <a:gd name="T3" fmla="*/ 3 h 115"/>
                <a:gd name="T4" fmla="*/ 18 w 56"/>
                <a:gd name="T5" fmla="*/ 3 h 115"/>
                <a:gd name="T6" fmla="*/ 18 w 56"/>
                <a:gd name="T7" fmla="*/ 22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19 w 56"/>
                <a:gd name="T17" fmla="*/ 51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" name="Freeform 129"/>
            <p:cNvSpPr>
              <a:spLocks noChangeArrowheads="1"/>
            </p:cNvSpPr>
            <p:nvPr/>
          </p:nvSpPr>
          <p:spPr bwMode="auto">
            <a:xfrm>
              <a:off x="4199612" y="2375340"/>
              <a:ext cx="44464" cy="50023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1 h 120"/>
                <a:gd name="T38" fmla="*/ 35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5"/>
                    <a:pt x="37" y="51"/>
                  </a:cubicBezTo>
                  <a:cubicBezTo>
                    <a:pt x="53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7"/>
                  </a:cubicBez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19"/>
                    <a:pt x="35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59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Freeform 130"/>
            <p:cNvSpPr>
              <a:spLocks noChangeArrowheads="1"/>
            </p:cNvSpPr>
            <p:nvPr/>
          </p:nvSpPr>
          <p:spPr bwMode="auto">
            <a:xfrm>
              <a:off x="4245928" y="2364224"/>
              <a:ext cx="24085" cy="61139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6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6 w 56"/>
                <a:gd name="T23" fmla="*/ 0 h 146"/>
                <a:gd name="T24" fmla="*/ 36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6 w 56"/>
                <a:gd name="T31" fmla="*/ 46 h 146"/>
                <a:gd name="T32" fmla="*/ 36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Freeform 131"/>
            <p:cNvSpPr>
              <a:spLocks noChangeArrowheads="1"/>
            </p:cNvSpPr>
            <p:nvPr/>
          </p:nvSpPr>
          <p:spPr bwMode="auto">
            <a:xfrm>
              <a:off x="4277424" y="2377193"/>
              <a:ext cx="38906" cy="48170"/>
            </a:xfrm>
            <a:custGeom>
              <a:avLst/>
              <a:gdLst>
                <a:gd name="T0" fmla="*/ 19 w 94"/>
                <a:gd name="T1" fmla="*/ 68 h 115"/>
                <a:gd name="T2" fmla="*/ 19 w 94"/>
                <a:gd name="T3" fmla="*/ 68 h 115"/>
                <a:gd name="T4" fmla="*/ 42 w 94"/>
                <a:gd name="T5" fmla="*/ 97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4 h 115"/>
                <a:gd name="T18" fmla="*/ 39 w 94"/>
                <a:gd name="T19" fmla="*/ 114 h 115"/>
                <a:gd name="T20" fmla="*/ 4 w 94"/>
                <a:gd name="T21" fmla="*/ 98 h 115"/>
                <a:gd name="T22" fmla="*/ 0 w 94"/>
                <a:gd name="T23" fmla="*/ 71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3" y="97"/>
                    <a:pt x="74" y="84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1" y="108"/>
                    <a:pt x="4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Freeform 132"/>
            <p:cNvSpPr>
              <a:spLocks noChangeArrowheads="1"/>
            </p:cNvSpPr>
            <p:nvPr/>
          </p:nvSpPr>
          <p:spPr bwMode="auto">
            <a:xfrm>
              <a:off x="4327446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Freeform 133"/>
            <p:cNvSpPr>
              <a:spLocks noChangeArrowheads="1"/>
            </p:cNvSpPr>
            <p:nvPr/>
          </p:nvSpPr>
          <p:spPr bwMode="auto">
            <a:xfrm>
              <a:off x="4355237" y="2375340"/>
              <a:ext cx="42611" cy="50023"/>
            </a:xfrm>
            <a:custGeom>
              <a:avLst/>
              <a:gdLst>
                <a:gd name="T0" fmla="*/ 98 w 102"/>
                <a:gd name="T1" fmla="*/ 80 h 121"/>
                <a:gd name="T2" fmla="*/ 98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8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4049544" y="3309090"/>
            <a:ext cx="198237" cy="68550"/>
            <a:chOff x="4049544" y="3309090"/>
            <a:chExt cx="198237" cy="68550"/>
          </a:xfrm>
        </p:grpSpPr>
        <p:sp>
          <p:nvSpPr>
            <p:cNvPr id="450" name="Freeform 134"/>
            <p:cNvSpPr>
              <a:spLocks noChangeArrowheads="1"/>
            </p:cNvSpPr>
            <p:nvPr/>
          </p:nvSpPr>
          <p:spPr bwMode="auto">
            <a:xfrm>
              <a:off x="4049544" y="3309090"/>
              <a:ext cx="50023" cy="68550"/>
            </a:xfrm>
            <a:custGeom>
              <a:avLst/>
              <a:gdLst>
                <a:gd name="T0" fmla="*/ 21 w 120"/>
                <a:gd name="T1" fmla="*/ 107 h 163"/>
                <a:gd name="T2" fmla="*/ 21 w 120"/>
                <a:gd name="T3" fmla="*/ 107 h 163"/>
                <a:gd name="T4" fmla="*/ 60 w 120"/>
                <a:gd name="T5" fmla="*/ 144 h 163"/>
                <a:gd name="T6" fmla="*/ 99 w 120"/>
                <a:gd name="T7" fmla="*/ 116 h 163"/>
                <a:gd name="T8" fmla="*/ 57 w 120"/>
                <a:gd name="T9" fmla="*/ 88 h 163"/>
                <a:gd name="T10" fmla="*/ 5 w 120"/>
                <a:gd name="T11" fmla="*/ 46 h 163"/>
                <a:gd name="T12" fmla="*/ 60 w 120"/>
                <a:gd name="T13" fmla="*/ 0 h 163"/>
                <a:gd name="T14" fmla="*/ 115 w 120"/>
                <a:gd name="T15" fmla="*/ 49 h 163"/>
                <a:gd name="T16" fmla="*/ 96 w 120"/>
                <a:gd name="T17" fmla="*/ 49 h 163"/>
                <a:gd name="T18" fmla="*/ 59 w 120"/>
                <a:gd name="T19" fmla="*/ 18 h 163"/>
                <a:gd name="T20" fmla="*/ 25 w 120"/>
                <a:gd name="T21" fmla="*/ 42 h 163"/>
                <a:gd name="T22" fmla="*/ 72 w 120"/>
                <a:gd name="T23" fmla="*/ 71 h 163"/>
                <a:gd name="T24" fmla="*/ 107 w 120"/>
                <a:gd name="T25" fmla="*/ 85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7 h 163"/>
                <a:gd name="T32" fmla="*/ 21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6" y="144"/>
                    <a:pt x="60" y="144"/>
                  </a:cubicBezTo>
                  <a:cubicBezTo>
                    <a:pt x="85" y="144"/>
                    <a:pt x="99" y="132"/>
                    <a:pt x="99" y="116"/>
                  </a:cubicBezTo>
                  <a:cubicBezTo>
                    <a:pt x="99" y="97"/>
                    <a:pt x="84" y="95"/>
                    <a:pt x="57" y="88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7" y="0"/>
                    <a:pt x="60" y="0"/>
                  </a:cubicBezTo>
                  <a:cubicBezTo>
                    <a:pt x="95" y="0"/>
                    <a:pt x="114" y="19"/>
                    <a:pt x="115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3" y="28"/>
                    <a:pt x="81" y="18"/>
                    <a:pt x="59" y="18"/>
                  </a:cubicBezTo>
                  <a:cubicBezTo>
                    <a:pt x="38" y="18"/>
                    <a:pt x="25" y="27"/>
                    <a:pt x="25" y="42"/>
                  </a:cubicBezTo>
                  <a:cubicBezTo>
                    <a:pt x="25" y="62"/>
                    <a:pt x="39" y="63"/>
                    <a:pt x="72" y="71"/>
                  </a:cubicBezTo>
                  <a:cubicBezTo>
                    <a:pt x="86" y="74"/>
                    <a:pt x="99" y="77"/>
                    <a:pt x="107" y="85"/>
                  </a:cubicBezTo>
                  <a:cubicBezTo>
                    <a:pt x="115" y="91"/>
                    <a:pt x="119" y="101"/>
                    <a:pt x="119" y="114"/>
                  </a:cubicBezTo>
                  <a:cubicBezTo>
                    <a:pt x="119" y="143"/>
                    <a:pt x="98" y="162"/>
                    <a:pt x="60" y="162"/>
                  </a:cubicBezTo>
                  <a:cubicBezTo>
                    <a:pt x="24" y="162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Freeform 135"/>
            <p:cNvSpPr>
              <a:spLocks noChangeArrowheads="1"/>
            </p:cNvSpPr>
            <p:nvPr/>
          </p:nvSpPr>
          <p:spPr bwMode="auto">
            <a:xfrm>
              <a:off x="4103272" y="3314649"/>
              <a:ext cx="24084" cy="61138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Freeform 136"/>
            <p:cNvSpPr>
              <a:spLocks noChangeArrowheads="1"/>
            </p:cNvSpPr>
            <p:nvPr/>
          </p:nvSpPr>
          <p:spPr bwMode="auto">
            <a:xfrm>
              <a:off x="4132915" y="332761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19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5" y="103"/>
                    <a:pt x="77" y="119"/>
                    <a:pt x="51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Freeform 137"/>
            <p:cNvSpPr>
              <a:spLocks noChangeArrowheads="1"/>
            </p:cNvSpPr>
            <p:nvPr/>
          </p:nvSpPr>
          <p:spPr bwMode="auto">
            <a:xfrm>
              <a:off x="4177379" y="3314649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Freeform 138"/>
            <p:cNvSpPr>
              <a:spLocks noChangeArrowheads="1"/>
            </p:cNvSpPr>
            <p:nvPr/>
          </p:nvSpPr>
          <p:spPr bwMode="auto">
            <a:xfrm>
              <a:off x="4208874" y="3310943"/>
              <a:ext cx="38907" cy="64843"/>
            </a:xfrm>
            <a:custGeom>
              <a:avLst/>
              <a:gdLst>
                <a:gd name="T0" fmla="*/ 75 w 94"/>
                <a:gd name="T1" fmla="*/ 85 h 154"/>
                <a:gd name="T2" fmla="*/ 75 w 94"/>
                <a:gd name="T3" fmla="*/ 85 h 154"/>
                <a:gd name="T4" fmla="*/ 52 w 94"/>
                <a:gd name="T5" fmla="*/ 56 h 154"/>
                <a:gd name="T6" fmla="*/ 19 w 94"/>
                <a:gd name="T7" fmla="*/ 88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8 h 154"/>
                <a:gd name="T18" fmla="*/ 54 w 94"/>
                <a:gd name="T19" fmla="*/ 39 h 154"/>
                <a:gd name="T20" fmla="*/ 88 w 94"/>
                <a:gd name="T21" fmla="*/ 54 h 154"/>
                <a:gd name="T22" fmla="*/ 93 w 94"/>
                <a:gd name="T23" fmla="*/ 82 h 154"/>
                <a:gd name="T24" fmla="*/ 93 w 94"/>
                <a:gd name="T25" fmla="*/ 87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2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8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3"/>
                    <a:pt x="93" y="85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3901330" y="4248399"/>
            <a:ext cx="481696" cy="85223"/>
            <a:chOff x="3901330" y="4248399"/>
            <a:chExt cx="481696" cy="85223"/>
          </a:xfrm>
        </p:grpSpPr>
        <p:sp>
          <p:nvSpPr>
            <p:cNvPr id="456" name="Freeform 139"/>
            <p:cNvSpPr>
              <a:spLocks noChangeArrowheads="1"/>
            </p:cNvSpPr>
            <p:nvPr/>
          </p:nvSpPr>
          <p:spPr bwMode="auto">
            <a:xfrm>
              <a:off x="3901330" y="4248399"/>
              <a:ext cx="57434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2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1 w 135"/>
                <a:gd name="T15" fmla="*/ 19 h 164"/>
                <a:gd name="T16" fmla="*/ 22 w 135"/>
                <a:gd name="T17" fmla="*/ 82 h 164"/>
                <a:gd name="T18" fmla="*/ 71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39" y="19"/>
                    <a:pt x="22" y="42"/>
                    <a:pt x="22" y="82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Freeform 140"/>
            <p:cNvSpPr>
              <a:spLocks noChangeArrowheads="1"/>
            </p:cNvSpPr>
            <p:nvPr/>
          </p:nvSpPr>
          <p:spPr bwMode="auto">
            <a:xfrm>
              <a:off x="3966174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Freeform 141"/>
            <p:cNvSpPr>
              <a:spLocks noChangeArrowheads="1"/>
            </p:cNvSpPr>
            <p:nvPr/>
          </p:nvSpPr>
          <p:spPr bwMode="auto">
            <a:xfrm>
              <a:off x="3984701" y="4266926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Freeform 142"/>
            <p:cNvSpPr>
              <a:spLocks noChangeArrowheads="1"/>
            </p:cNvSpPr>
            <p:nvPr/>
          </p:nvSpPr>
          <p:spPr bwMode="auto">
            <a:xfrm>
              <a:off x="4032870" y="4253956"/>
              <a:ext cx="24084" cy="61139"/>
            </a:xfrm>
            <a:custGeom>
              <a:avLst/>
              <a:gdLst>
                <a:gd name="T0" fmla="*/ 46 w 58"/>
                <a:gd name="T1" fmla="*/ 128 h 146"/>
                <a:gd name="T2" fmla="*/ 46 w 58"/>
                <a:gd name="T3" fmla="*/ 128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2 h 146"/>
                <a:gd name="T12" fmla="*/ 17 w 58"/>
                <a:gd name="T13" fmla="*/ 47 h 146"/>
                <a:gd name="T14" fmla="*/ 0 w 58"/>
                <a:gd name="T15" fmla="*/ 47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7 h 146"/>
                <a:gd name="T30" fmla="*/ 36 w 58"/>
                <a:gd name="T31" fmla="*/ 47 h 146"/>
                <a:gd name="T32" fmla="*/ 36 w 58"/>
                <a:gd name="T33" fmla="*/ 115 h 146"/>
                <a:gd name="T34" fmla="*/ 46 w 58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Freeform 143"/>
            <p:cNvSpPr>
              <a:spLocks noChangeArrowheads="1"/>
            </p:cNvSpPr>
            <p:nvPr/>
          </p:nvSpPr>
          <p:spPr bwMode="auto">
            <a:xfrm>
              <a:off x="4064365" y="4250251"/>
              <a:ext cx="40759" cy="64844"/>
            </a:xfrm>
            <a:custGeom>
              <a:avLst/>
              <a:gdLst>
                <a:gd name="T0" fmla="*/ 74 w 95"/>
                <a:gd name="T1" fmla="*/ 84 h 155"/>
                <a:gd name="T2" fmla="*/ 74 w 95"/>
                <a:gd name="T3" fmla="*/ 84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7 h 155"/>
                <a:gd name="T18" fmla="*/ 54 w 95"/>
                <a:gd name="T19" fmla="*/ 39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1" y="39"/>
                    <a:pt x="82" y="44"/>
                    <a:pt x="89" y="54"/>
                  </a:cubicBezTo>
                  <a:cubicBezTo>
                    <a:pt x="93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Freeform 144"/>
            <p:cNvSpPr>
              <a:spLocks noChangeArrowheads="1"/>
            </p:cNvSpPr>
            <p:nvPr/>
          </p:nvSpPr>
          <p:spPr bwMode="auto">
            <a:xfrm>
              <a:off x="4114388" y="426692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Freeform 145"/>
            <p:cNvSpPr>
              <a:spLocks noChangeArrowheads="1"/>
            </p:cNvSpPr>
            <p:nvPr/>
          </p:nvSpPr>
          <p:spPr bwMode="auto">
            <a:xfrm>
              <a:off x="4160705" y="4266926"/>
              <a:ext cx="38907" cy="5002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4 h 120"/>
                <a:gd name="T8" fmla="*/ 56 w 92"/>
                <a:gd name="T9" fmla="*/ 69 h 120"/>
                <a:gd name="T10" fmla="*/ 35 w 92"/>
                <a:gd name="T11" fmla="*/ 64 h 120"/>
                <a:gd name="T12" fmla="*/ 2 w 92"/>
                <a:gd name="T13" fmla="*/ 32 h 120"/>
                <a:gd name="T14" fmla="*/ 45 w 92"/>
                <a:gd name="T15" fmla="*/ 0 h 120"/>
                <a:gd name="T16" fmla="*/ 89 w 92"/>
                <a:gd name="T17" fmla="*/ 35 h 120"/>
                <a:gd name="T18" fmla="*/ 89 w 92"/>
                <a:gd name="T19" fmla="*/ 35 h 120"/>
                <a:gd name="T20" fmla="*/ 70 w 92"/>
                <a:gd name="T21" fmla="*/ 35 h 120"/>
                <a:gd name="T22" fmla="*/ 45 w 92"/>
                <a:gd name="T23" fmla="*/ 16 h 120"/>
                <a:gd name="T24" fmla="*/ 22 w 92"/>
                <a:gd name="T25" fmla="*/ 31 h 120"/>
                <a:gd name="T26" fmla="*/ 39 w 92"/>
                <a:gd name="T27" fmla="*/ 46 h 120"/>
                <a:gd name="T28" fmla="*/ 58 w 92"/>
                <a:gd name="T29" fmla="*/ 50 h 120"/>
                <a:gd name="T30" fmla="*/ 91 w 92"/>
                <a:gd name="T31" fmla="*/ 82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8" y="102"/>
                    <a:pt x="46" y="102"/>
                  </a:cubicBezTo>
                  <a:cubicBezTo>
                    <a:pt x="63" y="102"/>
                    <a:pt x="72" y="95"/>
                    <a:pt x="72" y="84"/>
                  </a:cubicBezTo>
                  <a:cubicBezTo>
                    <a:pt x="72" y="75"/>
                    <a:pt x="67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4"/>
                    <a:pt x="18" y="0"/>
                    <a:pt x="45" y="0"/>
                  </a:cubicBezTo>
                  <a:cubicBezTo>
                    <a:pt x="71" y="0"/>
                    <a:pt x="89" y="14"/>
                    <a:pt x="89" y="35"/>
                  </a:cubicBezTo>
                  <a:lnTo>
                    <a:pt x="89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60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3"/>
                    <a:pt x="91" y="82"/>
                  </a:cubicBezTo>
                  <a:cubicBezTo>
                    <a:pt x="91" y="105"/>
                    <a:pt x="74" y="119"/>
                    <a:pt x="45" y="119"/>
                  </a:cubicBezTo>
                  <a:cubicBezTo>
                    <a:pt x="16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Freeform 146"/>
            <p:cNvSpPr>
              <a:spLocks noChangeArrowheads="1"/>
            </p:cNvSpPr>
            <p:nvPr/>
          </p:nvSpPr>
          <p:spPr bwMode="auto">
            <a:xfrm>
              <a:off x="4208874" y="4266926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9 w 105"/>
                <a:gd name="T5" fmla="*/ 3 h 160"/>
                <a:gd name="T6" fmla="*/ 19 w 105"/>
                <a:gd name="T7" fmla="*/ 19 h 160"/>
                <a:gd name="T8" fmla="*/ 55 w 105"/>
                <a:gd name="T9" fmla="*/ 0 h 160"/>
                <a:gd name="T10" fmla="*/ 104 w 105"/>
                <a:gd name="T11" fmla="*/ 60 h 160"/>
                <a:gd name="T12" fmla="*/ 54 w 105"/>
                <a:gd name="T13" fmla="*/ 119 h 160"/>
                <a:gd name="T14" fmla="*/ 19 w 105"/>
                <a:gd name="T15" fmla="*/ 101 h 160"/>
                <a:gd name="T16" fmla="*/ 19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8 w 105"/>
                <a:gd name="T31" fmla="*/ 61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2"/>
                    <a:pt x="104" y="60"/>
                  </a:cubicBezTo>
                  <a:cubicBezTo>
                    <a:pt x="104" y="96"/>
                    <a:pt x="83" y="119"/>
                    <a:pt x="54" y="119"/>
                  </a:cubicBezTo>
                  <a:cubicBezTo>
                    <a:pt x="39" y="119"/>
                    <a:pt x="27" y="113"/>
                    <a:pt x="19" y="101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8" y="32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Freeform 147"/>
            <p:cNvSpPr>
              <a:spLocks noChangeArrowheads="1"/>
            </p:cNvSpPr>
            <p:nvPr/>
          </p:nvSpPr>
          <p:spPr bwMode="auto">
            <a:xfrm>
              <a:off x="4262603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Freeform 148"/>
            <p:cNvSpPr>
              <a:spLocks noChangeArrowheads="1"/>
            </p:cNvSpPr>
            <p:nvPr/>
          </p:nvSpPr>
          <p:spPr bwMode="auto">
            <a:xfrm>
              <a:off x="4282981" y="4266926"/>
              <a:ext cx="38907" cy="48170"/>
            </a:xfrm>
            <a:custGeom>
              <a:avLst/>
              <a:gdLst>
                <a:gd name="T0" fmla="*/ 75 w 94"/>
                <a:gd name="T1" fmla="*/ 45 h 116"/>
                <a:gd name="T2" fmla="*/ 75 w 94"/>
                <a:gd name="T3" fmla="*/ 45 h 116"/>
                <a:gd name="T4" fmla="*/ 52 w 94"/>
                <a:gd name="T5" fmla="*/ 17 h 116"/>
                <a:gd name="T6" fmla="*/ 18 w 94"/>
                <a:gd name="T7" fmla="*/ 50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7 w 94"/>
                <a:gd name="T15" fmla="*/ 2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69" y="17"/>
                    <a:pt x="52" y="17"/>
                  </a:cubicBezTo>
                  <a:cubicBezTo>
                    <a:pt x="31" y="17"/>
                    <a:pt x="18" y="28"/>
                    <a:pt x="18" y="50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Freeform 149"/>
            <p:cNvSpPr>
              <a:spLocks noChangeArrowheads="1"/>
            </p:cNvSpPr>
            <p:nvPr/>
          </p:nvSpPr>
          <p:spPr bwMode="auto">
            <a:xfrm>
              <a:off x="4360794" y="4252104"/>
              <a:ext cx="22232" cy="6299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7" name="Group 466"/>
          <p:cNvGrpSpPr/>
          <p:nvPr/>
        </p:nvGrpSpPr>
        <p:grpSpPr>
          <a:xfrm>
            <a:off x="4779499" y="2360518"/>
            <a:ext cx="474286" cy="66696"/>
            <a:chOff x="4779499" y="2360518"/>
            <a:chExt cx="474286" cy="66696"/>
          </a:xfrm>
        </p:grpSpPr>
        <p:sp>
          <p:nvSpPr>
            <p:cNvPr id="468" name="Freeform 150"/>
            <p:cNvSpPr>
              <a:spLocks noChangeArrowheads="1"/>
            </p:cNvSpPr>
            <p:nvPr/>
          </p:nvSpPr>
          <p:spPr bwMode="auto">
            <a:xfrm>
              <a:off x="4779499" y="2360518"/>
              <a:ext cx="50023" cy="64844"/>
            </a:xfrm>
            <a:custGeom>
              <a:avLst/>
              <a:gdLst>
                <a:gd name="T0" fmla="*/ 49 w 120"/>
                <a:gd name="T1" fmla="*/ 18 h 154"/>
                <a:gd name="T2" fmla="*/ 0 w 120"/>
                <a:gd name="T3" fmla="*/ 18 h 154"/>
                <a:gd name="T4" fmla="*/ 0 w 120"/>
                <a:gd name="T5" fmla="*/ 0 h 154"/>
                <a:gd name="T6" fmla="*/ 119 w 120"/>
                <a:gd name="T7" fmla="*/ 0 h 154"/>
                <a:gd name="T8" fmla="*/ 119 w 120"/>
                <a:gd name="T9" fmla="*/ 18 h 154"/>
                <a:gd name="T10" fmla="*/ 70 w 120"/>
                <a:gd name="T11" fmla="*/ 18 h 154"/>
                <a:gd name="T12" fmla="*/ 70 w 120"/>
                <a:gd name="T13" fmla="*/ 153 h 154"/>
                <a:gd name="T14" fmla="*/ 49 w 120"/>
                <a:gd name="T15" fmla="*/ 153 h 154"/>
                <a:gd name="T16" fmla="*/ 49 w 120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Freeform 151"/>
            <p:cNvSpPr>
              <a:spLocks noChangeArrowheads="1"/>
            </p:cNvSpPr>
            <p:nvPr/>
          </p:nvSpPr>
          <p:spPr bwMode="auto">
            <a:xfrm>
              <a:off x="4835080" y="2360518"/>
              <a:ext cx="38907" cy="64844"/>
            </a:xfrm>
            <a:custGeom>
              <a:avLst/>
              <a:gdLst>
                <a:gd name="T0" fmla="*/ 75 w 94"/>
                <a:gd name="T1" fmla="*/ 84 h 154"/>
                <a:gd name="T2" fmla="*/ 75 w 94"/>
                <a:gd name="T3" fmla="*/ 84 h 154"/>
                <a:gd name="T4" fmla="*/ 52 w 94"/>
                <a:gd name="T5" fmla="*/ 55 h 154"/>
                <a:gd name="T6" fmla="*/ 18 w 94"/>
                <a:gd name="T7" fmla="*/ 87 h 154"/>
                <a:gd name="T8" fmla="*/ 18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8 w 94"/>
                <a:gd name="T15" fmla="*/ 0 h 154"/>
                <a:gd name="T16" fmla="*/ 18 w 94"/>
                <a:gd name="T17" fmla="*/ 57 h 154"/>
                <a:gd name="T18" fmla="*/ 54 w 94"/>
                <a:gd name="T19" fmla="*/ 38 h 154"/>
                <a:gd name="T20" fmla="*/ 88 w 94"/>
                <a:gd name="T21" fmla="*/ 54 h 154"/>
                <a:gd name="T22" fmla="*/ 93 w 94"/>
                <a:gd name="T23" fmla="*/ 81 h 154"/>
                <a:gd name="T24" fmla="*/ 93 w 94"/>
                <a:gd name="T25" fmla="*/ 86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2" y="55"/>
                    <a:pt x="18" y="68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8"/>
                    <a:pt x="54" y="38"/>
                  </a:cubicBezTo>
                  <a:cubicBezTo>
                    <a:pt x="71" y="38"/>
                    <a:pt x="82" y="44"/>
                    <a:pt x="88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2"/>
                    <a:pt x="93" y="84"/>
                    <a:pt x="93" y="86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Freeform 152"/>
            <p:cNvSpPr>
              <a:spLocks noChangeArrowheads="1"/>
            </p:cNvSpPr>
            <p:nvPr/>
          </p:nvSpPr>
          <p:spPr bwMode="auto">
            <a:xfrm>
              <a:off x="4886955" y="2377193"/>
              <a:ext cx="38907" cy="48170"/>
            </a:xfrm>
            <a:custGeom>
              <a:avLst/>
              <a:gdLst>
                <a:gd name="T0" fmla="*/ 18 w 93"/>
                <a:gd name="T1" fmla="*/ 68 h 115"/>
                <a:gd name="T2" fmla="*/ 18 w 93"/>
                <a:gd name="T3" fmla="*/ 68 h 115"/>
                <a:gd name="T4" fmla="*/ 41 w 93"/>
                <a:gd name="T5" fmla="*/ 97 h 115"/>
                <a:gd name="T6" fmla="*/ 73 w 93"/>
                <a:gd name="T7" fmla="*/ 60 h 115"/>
                <a:gd name="T8" fmla="*/ 73 w 93"/>
                <a:gd name="T9" fmla="*/ 0 h 115"/>
                <a:gd name="T10" fmla="*/ 92 w 93"/>
                <a:gd name="T11" fmla="*/ 0 h 115"/>
                <a:gd name="T12" fmla="*/ 92 w 93"/>
                <a:gd name="T13" fmla="*/ 111 h 115"/>
                <a:gd name="T14" fmla="*/ 75 w 93"/>
                <a:gd name="T15" fmla="*/ 111 h 115"/>
                <a:gd name="T16" fmla="*/ 75 w 93"/>
                <a:gd name="T17" fmla="*/ 94 h 115"/>
                <a:gd name="T18" fmla="*/ 38 w 93"/>
                <a:gd name="T19" fmla="*/ 114 h 115"/>
                <a:gd name="T20" fmla="*/ 4 w 93"/>
                <a:gd name="T21" fmla="*/ 98 h 115"/>
                <a:gd name="T22" fmla="*/ 0 w 93"/>
                <a:gd name="T23" fmla="*/ 71 h 115"/>
                <a:gd name="T24" fmla="*/ 0 w 93"/>
                <a:gd name="T25" fmla="*/ 66 h 115"/>
                <a:gd name="T26" fmla="*/ 0 w 93"/>
                <a:gd name="T27" fmla="*/ 0 h 115"/>
                <a:gd name="T28" fmla="*/ 18 w 93"/>
                <a:gd name="T29" fmla="*/ 0 h 115"/>
                <a:gd name="T30" fmla="*/ 18 w 93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18" y="68"/>
                  </a:moveTo>
                  <a:lnTo>
                    <a:pt x="18" y="68"/>
                  </a:lnTo>
                  <a:cubicBezTo>
                    <a:pt x="18" y="88"/>
                    <a:pt x="24" y="97"/>
                    <a:pt x="41" y="97"/>
                  </a:cubicBezTo>
                  <a:cubicBezTo>
                    <a:pt x="62" y="97"/>
                    <a:pt x="73" y="84"/>
                    <a:pt x="73" y="6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4"/>
                    <a:pt x="38" y="114"/>
                  </a:cubicBezTo>
                  <a:cubicBezTo>
                    <a:pt x="21" y="114"/>
                    <a:pt x="10" y="108"/>
                    <a:pt x="4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Freeform 153"/>
            <p:cNvSpPr>
              <a:spLocks noChangeArrowheads="1"/>
            </p:cNvSpPr>
            <p:nvPr/>
          </p:nvSpPr>
          <p:spPr bwMode="auto">
            <a:xfrm>
              <a:off x="4936978" y="2375340"/>
              <a:ext cx="64843" cy="48170"/>
            </a:xfrm>
            <a:custGeom>
              <a:avLst/>
              <a:gdLst>
                <a:gd name="T0" fmla="*/ 137 w 156"/>
                <a:gd name="T1" fmla="*/ 46 h 116"/>
                <a:gd name="T2" fmla="*/ 137 w 156"/>
                <a:gd name="T3" fmla="*/ 46 h 116"/>
                <a:gd name="T4" fmla="*/ 116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7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4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7 w 156"/>
                <a:gd name="T43" fmla="*/ 115 h 116"/>
                <a:gd name="T44" fmla="*/ 137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3" y="17"/>
                    <a:pt x="116" y="17"/>
                  </a:cubicBezTo>
                  <a:cubicBezTo>
                    <a:pt x="98" y="17"/>
                    <a:pt x="87" y="29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3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5" y="0"/>
                    <a:pt x="145" y="6"/>
                    <a:pt x="150" y="16"/>
                  </a:cubicBezTo>
                  <a:cubicBezTo>
                    <a:pt x="154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Freeform 154"/>
            <p:cNvSpPr>
              <a:spLocks noChangeArrowheads="1"/>
            </p:cNvSpPr>
            <p:nvPr/>
          </p:nvSpPr>
          <p:spPr bwMode="auto">
            <a:xfrm>
              <a:off x="5014790" y="2360518"/>
              <a:ext cx="44464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8 w 105"/>
                <a:gd name="T5" fmla="*/ 0 h 157"/>
                <a:gd name="T6" fmla="*/ 18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8 w 105"/>
                <a:gd name="T15" fmla="*/ 139 h 157"/>
                <a:gd name="T16" fmla="*/ 18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7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39" y="156"/>
                    <a:pt x="28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1" y="139"/>
                    <a:pt x="84" y="125"/>
                    <a:pt x="84" y="99"/>
                  </a:cubicBezTo>
                  <a:cubicBezTo>
                    <a:pt x="84" y="70"/>
                    <a:pt x="71" y="55"/>
                    <a:pt x="51" y="55"/>
                  </a:cubicBezTo>
                  <a:cubicBezTo>
                    <a:pt x="29" y="55"/>
                    <a:pt x="17" y="69"/>
                    <a:pt x="17" y="97"/>
                  </a:cubicBezTo>
                  <a:cubicBezTo>
                    <a:pt x="17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Freeform 155"/>
            <p:cNvSpPr>
              <a:spLocks noChangeArrowheads="1"/>
            </p:cNvSpPr>
            <p:nvPr/>
          </p:nvSpPr>
          <p:spPr bwMode="auto">
            <a:xfrm>
              <a:off x="5064812" y="2360518"/>
              <a:ext cx="44464" cy="66696"/>
            </a:xfrm>
            <a:custGeom>
              <a:avLst/>
              <a:gdLst>
                <a:gd name="T0" fmla="*/ 104 w 105"/>
                <a:gd name="T1" fmla="*/ 153 h 157"/>
                <a:gd name="T2" fmla="*/ 104 w 105"/>
                <a:gd name="T3" fmla="*/ 153 h 157"/>
                <a:gd name="T4" fmla="*/ 86 w 105"/>
                <a:gd name="T5" fmla="*/ 153 h 157"/>
                <a:gd name="T6" fmla="*/ 86 w 105"/>
                <a:gd name="T7" fmla="*/ 139 h 157"/>
                <a:gd name="T8" fmla="*/ 49 w 105"/>
                <a:gd name="T9" fmla="*/ 156 h 157"/>
                <a:gd name="T10" fmla="*/ 0 w 105"/>
                <a:gd name="T11" fmla="*/ 98 h 157"/>
                <a:gd name="T12" fmla="*/ 49 w 105"/>
                <a:gd name="T13" fmla="*/ 37 h 157"/>
                <a:gd name="T14" fmla="*/ 86 w 105"/>
                <a:gd name="T15" fmla="*/ 55 h 157"/>
                <a:gd name="T16" fmla="*/ 86 w 105"/>
                <a:gd name="T17" fmla="*/ 0 h 157"/>
                <a:gd name="T18" fmla="*/ 104 w 105"/>
                <a:gd name="T19" fmla="*/ 0 h 157"/>
                <a:gd name="T20" fmla="*/ 104 w 105"/>
                <a:gd name="T21" fmla="*/ 153 h 157"/>
                <a:gd name="T22" fmla="*/ 53 w 105"/>
                <a:gd name="T23" fmla="*/ 55 h 157"/>
                <a:gd name="T24" fmla="*/ 53 w 105"/>
                <a:gd name="T25" fmla="*/ 55 h 157"/>
                <a:gd name="T26" fmla="*/ 20 w 105"/>
                <a:gd name="T27" fmla="*/ 99 h 157"/>
                <a:gd name="T28" fmla="*/ 53 w 105"/>
                <a:gd name="T29" fmla="*/ 139 h 157"/>
                <a:gd name="T30" fmla="*/ 87 w 105"/>
                <a:gd name="T31" fmla="*/ 97 h 157"/>
                <a:gd name="T32" fmla="*/ 53 w 105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104" y="153"/>
                  </a:moveTo>
                  <a:lnTo>
                    <a:pt x="104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7"/>
                    <a:pt x="49" y="37"/>
                  </a:cubicBezTo>
                  <a:cubicBezTo>
                    <a:pt x="65" y="37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9"/>
                  </a:cubicBezTo>
                  <a:cubicBezTo>
                    <a:pt x="20" y="125"/>
                    <a:pt x="33" y="139"/>
                    <a:pt x="53" y="139"/>
                  </a:cubicBezTo>
                  <a:cubicBezTo>
                    <a:pt x="74" y="139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Freeform 156"/>
            <p:cNvSpPr>
              <a:spLocks noChangeArrowheads="1"/>
            </p:cNvSpPr>
            <p:nvPr/>
          </p:nvSpPr>
          <p:spPr bwMode="auto">
            <a:xfrm>
              <a:off x="5122246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7 w 55"/>
                <a:gd name="T5" fmla="*/ 3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Freeform 157"/>
            <p:cNvSpPr>
              <a:spLocks noChangeArrowheads="1"/>
            </p:cNvSpPr>
            <p:nvPr/>
          </p:nvSpPr>
          <p:spPr bwMode="auto">
            <a:xfrm>
              <a:off x="5150035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" name="Freeform 158"/>
            <p:cNvSpPr>
              <a:spLocks noChangeArrowheads="1"/>
            </p:cNvSpPr>
            <p:nvPr/>
          </p:nvSpPr>
          <p:spPr bwMode="auto">
            <a:xfrm>
              <a:off x="5164857" y="2377193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1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1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Freeform 159"/>
            <p:cNvSpPr>
              <a:spLocks noChangeArrowheads="1"/>
            </p:cNvSpPr>
            <p:nvPr/>
          </p:nvSpPr>
          <p:spPr bwMode="auto">
            <a:xfrm>
              <a:off x="5211174" y="2375340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4788763" y="3310943"/>
            <a:ext cx="453906" cy="66697"/>
            <a:chOff x="4788763" y="3310943"/>
            <a:chExt cx="453906" cy="66697"/>
          </a:xfrm>
        </p:grpSpPr>
        <p:sp>
          <p:nvSpPr>
            <p:cNvPr id="479" name="Freeform 160"/>
            <p:cNvSpPr>
              <a:spLocks noChangeArrowheads="1"/>
            </p:cNvSpPr>
            <p:nvPr/>
          </p:nvSpPr>
          <p:spPr bwMode="auto">
            <a:xfrm>
              <a:off x="4788763" y="3310943"/>
              <a:ext cx="59286" cy="64843"/>
            </a:xfrm>
            <a:custGeom>
              <a:avLst/>
              <a:gdLst>
                <a:gd name="T0" fmla="*/ 58 w 139"/>
                <a:gd name="T1" fmla="*/ 0 h 154"/>
                <a:gd name="T2" fmla="*/ 81 w 139"/>
                <a:gd name="T3" fmla="*/ 0 h 154"/>
                <a:gd name="T4" fmla="*/ 138 w 139"/>
                <a:gd name="T5" fmla="*/ 153 h 154"/>
                <a:gd name="T6" fmla="*/ 116 w 139"/>
                <a:gd name="T7" fmla="*/ 153 h 154"/>
                <a:gd name="T8" fmla="*/ 99 w 139"/>
                <a:gd name="T9" fmla="*/ 108 h 154"/>
                <a:gd name="T10" fmla="*/ 39 w 139"/>
                <a:gd name="T11" fmla="*/ 108 h 154"/>
                <a:gd name="T12" fmla="*/ 22 w 139"/>
                <a:gd name="T13" fmla="*/ 153 h 154"/>
                <a:gd name="T14" fmla="*/ 0 w 139"/>
                <a:gd name="T15" fmla="*/ 153 h 154"/>
                <a:gd name="T16" fmla="*/ 58 w 139"/>
                <a:gd name="T17" fmla="*/ 0 h 154"/>
                <a:gd name="T18" fmla="*/ 93 w 139"/>
                <a:gd name="T19" fmla="*/ 90 h 154"/>
                <a:gd name="T20" fmla="*/ 69 w 139"/>
                <a:gd name="T21" fmla="*/ 22 h 154"/>
                <a:gd name="T22" fmla="*/ 45 w 139"/>
                <a:gd name="T23" fmla="*/ 90 h 154"/>
                <a:gd name="T24" fmla="*/ 93 w 139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4">
                  <a:moveTo>
                    <a:pt x="58" y="0"/>
                  </a:moveTo>
                  <a:lnTo>
                    <a:pt x="81" y="0"/>
                  </a:lnTo>
                  <a:lnTo>
                    <a:pt x="138" y="153"/>
                  </a:lnTo>
                  <a:lnTo>
                    <a:pt x="116" y="153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8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Freeform 161"/>
            <p:cNvSpPr>
              <a:spLocks noChangeArrowheads="1"/>
            </p:cNvSpPr>
            <p:nvPr/>
          </p:nvSpPr>
          <p:spPr bwMode="auto">
            <a:xfrm>
              <a:off x="4853607" y="3327617"/>
              <a:ext cx="64844" cy="48170"/>
            </a:xfrm>
            <a:custGeom>
              <a:avLst/>
              <a:gdLst>
                <a:gd name="T0" fmla="*/ 136 w 156"/>
                <a:gd name="T1" fmla="*/ 46 h 115"/>
                <a:gd name="T2" fmla="*/ 136 w 156"/>
                <a:gd name="T3" fmla="*/ 46 h 115"/>
                <a:gd name="T4" fmla="*/ 115 w 156"/>
                <a:gd name="T5" fmla="*/ 17 h 115"/>
                <a:gd name="T6" fmla="*/ 87 w 156"/>
                <a:gd name="T7" fmla="*/ 49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6 h 115"/>
                <a:gd name="T14" fmla="*/ 47 w 156"/>
                <a:gd name="T15" fmla="*/ 17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8 w 156"/>
                <a:gd name="T25" fmla="*/ 3 h 115"/>
                <a:gd name="T26" fmla="*/ 18 w 156"/>
                <a:gd name="T27" fmla="*/ 19 h 115"/>
                <a:gd name="T28" fmla="*/ 53 w 156"/>
                <a:gd name="T29" fmla="*/ 0 h 115"/>
                <a:gd name="T30" fmla="*/ 84 w 156"/>
                <a:gd name="T31" fmla="*/ 18 h 115"/>
                <a:gd name="T32" fmla="*/ 119 w 156"/>
                <a:gd name="T33" fmla="*/ 0 h 115"/>
                <a:gd name="T34" fmla="*/ 150 w 156"/>
                <a:gd name="T35" fmla="*/ 15 h 115"/>
                <a:gd name="T36" fmla="*/ 155 w 156"/>
                <a:gd name="T37" fmla="*/ 45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5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7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5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Freeform 162"/>
            <p:cNvSpPr>
              <a:spLocks noChangeArrowheads="1"/>
            </p:cNvSpPr>
            <p:nvPr/>
          </p:nvSpPr>
          <p:spPr bwMode="auto">
            <a:xfrm>
              <a:off x="4931419" y="3310943"/>
              <a:ext cx="44464" cy="66696"/>
            </a:xfrm>
            <a:custGeom>
              <a:avLst/>
              <a:gdLst>
                <a:gd name="T0" fmla="*/ 0 w 104"/>
                <a:gd name="T1" fmla="*/ 0 h 159"/>
                <a:gd name="T2" fmla="*/ 0 w 104"/>
                <a:gd name="T3" fmla="*/ 0 h 159"/>
                <a:gd name="T4" fmla="*/ 18 w 104"/>
                <a:gd name="T5" fmla="*/ 0 h 159"/>
                <a:gd name="T6" fmla="*/ 18 w 104"/>
                <a:gd name="T7" fmla="*/ 58 h 159"/>
                <a:gd name="T8" fmla="*/ 54 w 104"/>
                <a:gd name="T9" fmla="*/ 39 h 159"/>
                <a:gd name="T10" fmla="*/ 103 w 104"/>
                <a:gd name="T11" fmla="*/ 98 h 159"/>
                <a:gd name="T12" fmla="*/ 55 w 104"/>
                <a:gd name="T13" fmla="*/ 158 h 159"/>
                <a:gd name="T14" fmla="*/ 18 w 104"/>
                <a:gd name="T15" fmla="*/ 140 h 159"/>
                <a:gd name="T16" fmla="*/ 18 w 104"/>
                <a:gd name="T17" fmla="*/ 153 h 159"/>
                <a:gd name="T18" fmla="*/ 0 w 104"/>
                <a:gd name="T19" fmla="*/ 153 h 159"/>
                <a:gd name="T20" fmla="*/ 0 w 104"/>
                <a:gd name="T21" fmla="*/ 0 h 159"/>
                <a:gd name="T22" fmla="*/ 51 w 104"/>
                <a:gd name="T23" fmla="*/ 141 h 159"/>
                <a:gd name="T24" fmla="*/ 51 w 104"/>
                <a:gd name="T25" fmla="*/ 141 h 159"/>
                <a:gd name="T26" fmla="*/ 84 w 104"/>
                <a:gd name="T27" fmla="*/ 99 h 159"/>
                <a:gd name="T28" fmla="*/ 51 w 104"/>
                <a:gd name="T29" fmla="*/ 56 h 159"/>
                <a:gd name="T30" fmla="*/ 17 w 104"/>
                <a:gd name="T31" fmla="*/ 97 h 159"/>
                <a:gd name="T32" fmla="*/ 51 w 104"/>
                <a:gd name="T33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7" y="45"/>
                    <a:pt x="39" y="39"/>
                    <a:pt x="54" y="39"/>
                  </a:cubicBezTo>
                  <a:cubicBezTo>
                    <a:pt x="83" y="39"/>
                    <a:pt x="103" y="61"/>
                    <a:pt x="103" y="98"/>
                  </a:cubicBezTo>
                  <a:cubicBezTo>
                    <a:pt x="103" y="135"/>
                    <a:pt x="84" y="158"/>
                    <a:pt x="55" y="158"/>
                  </a:cubicBezTo>
                  <a:cubicBezTo>
                    <a:pt x="39" y="158"/>
                    <a:pt x="28" y="151"/>
                    <a:pt x="18" y="140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1" y="141"/>
                    <a:pt x="84" y="125"/>
                    <a:pt x="84" y="99"/>
                  </a:cubicBezTo>
                  <a:cubicBezTo>
                    <a:pt x="84" y="71"/>
                    <a:pt x="72" y="56"/>
                    <a:pt x="51" y="56"/>
                  </a:cubicBezTo>
                  <a:cubicBezTo>
                    <a:pt x="29" y="56"/>
                    <a:pt x="17" y="69"/>
                    <a:pt x="17" y="97"/>
                  </a:cubicBezTo>
                  <a:cubicBezTo>
                    <a:pt x="17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Freeform 163"/>
            <p:cNvSpPr>
              <a:spLocks noChangeArrowheads="1"/>
            </p:cNvSpPr>
            <p:nvPr/>
          </p:nvSpPr>
          <p:spPr bwMode="auto">
            <a:xfrm>
              <a:off x="4983294" y="3327617"/>
              <a:ext cx="38907" cy="48170"/>
            </a:xfrm>
            <a:custGeom>
              <a:avLst/>
              <a:gdLst>
                <a:gd name="T0" fmla="*/ 18 w 94"/>
                <a:gd name="T1" fmla="*/ 69 h 115"/>
                <a:gd name="T2" fmla="*/ 18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9"/>
                  </a:moveTo>
                  <a:lnTo>
                    <a:pt x="18" y="69"/>
                  </a:lnTo>
                  <a:cubicBezTo>
                    <a:pt x="18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Freeform 164"/>
            <p:cNvSpPr>
              <a:spLocks noChangeArrowheads="1"/>
            </p:cNvSpPr>
            <p:nvPr/>
          </p:nvSpPr>
          <p:spPr bwMode="auto">
            <a:xfrm>
              <a:off x="5035169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Freeform 165"/>
            <p:cNvSpPr>
              <a:spLocks noChangeArrowheads="1"/>
            </p:cNvSpPr>
            <p:nvPr/>
          </p:nvSpPr>
          <p:spPr bwMode="auto">
            <a:xfrm>
              <a:off x="5051844" y="3327617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0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Freeform 166"/>
            <p:cNvSpPr>
              <a:spLocks noChangeArrowheads="1"/>
            </p:cNvSpPr>
            <p:nvPr/>
          </p:nvSpPr>
          <p:spPr bwMode="auto">
            <a:xfrm>
              <a:off x="5103719" y="3327617"/>
              <a:ext cx="40759" cy="48170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Freeform 167"/>
            <p:cNvSpPr>
              <a:spLocks noChangeArrowheads="1"/>
            </p:cNvSpPr>
            <p:nvPr/>
          </p:nvSpPr>
          <p:spPr bwMode="auto">
            <a:xfrm>
              <a:off x="5151889" y="3327617"/>
              <a:ext cx="40759" cy="50023"/>
            </a:xfrm>
            <a:custGeom>
              <a:avLst/>
              <a:gdLst>
                <a:gd name="T0" fmla="*/ 52 w 99"/>
                <a:gd name="T1" fmla="*/ 17 h 120"/>
                <a:gd name="T2" fmla="*/ 52 w 99"/>
                <a:gd name="T3" fmla="*/ 17 h 120"/>
                <a:gd name="T4" fmla="*/ 19 w 99"/>
                <a:gd name="T5" fmla="*/ 58 h 120"/>
                <a:gd name="T6" fmla="*/ 50 w 99"/>
                <a:gd name="T7" fmla="*/ 101 h 120"/>
                <a:gd name="T8" fmla="*/ 81 w 99"/>
                <a:gd name="T9" fmla="*/ 75 h 120"/>
                <a:gd name="T10" fmla="*/ 98 w 99"/>
                <a:gd name="T11" fmla="*/ 75 h 120"/>
                <a:gd name="T12" fmla="*/ 50 w 99"/>
                <a:gd name="T13" fmla="*/ 119 h 120"/>
                <a:gd name="T14" fmla="*/ 0 w 99"/>
                <a:gd name="T15" fmla="*/ 59 h 120"/>
                <a:gd name="T16" fmla="*/ 52 w 99"/>
                <a:gd name="T17" fmla="*/ 0 h 120"/>
                <a:gd name="T18" fmla="*/ 98 w 99"/>
                <a:gd name="T19" fmla="*/ 40 h 120"/>
                <a:gd name="T20" fmla="*/ 80 w 99"/>
                <a:gd name="T21" fmla="*/ 40 h 120"/>
                <a:gd name="T22" fmla="*/ 52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2"/>
                    <a:pt x="79" y="119"/>
                    <a:pt x="50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2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Freeform 168"/>
            <p:cNvSpPr>
              <a:spLocks noChangeArrowheads="1"/>
            </p:cNvSpPr>
            <p:nvPr/>
          </p:nvSpPr>
          <p:spPr bwMode="auto">
            <a:xfrm>
              <a:off x="5200058" y="332761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9"/>
                    <a:pt x="51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4770237" y="4248399"/>
            <a:ext cx="496517" cy="85223"/>
            <a:chOff x="4770237" y="4248399"/>
            <a:chExt cx="496517" cy="85223"/>
          </a:xfrm>
        </p:grpSpPr>
        <p:sp>
          <p:nvSpPr>
            <p:cNvPr id="489" name="Freeform 169"/>
            <p:cNvSpPr>
              <a:spLocks noChangeArrowheads="1"/>
            </p:cNvSpPr>
            <p:nvPr/>
          </p:nvSpPr>
          <p:spPr bwMode="auto">
            <a:xfrm>
              <a:off x="4770237" y="4248399"/>
              <a:ext cx="57432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1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0 w 135"/>
                <a:gd name="T15" fmla="*/ 19 h 164"/>
                <a:gd name="T16" fmla="*/ 21 w 135"/>
                <a:gd name="T17" fmla="*/ 82 h 164"/>
                <a:gd name="T18" fmla="*/ 70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3"/>
                    <a:pt x="69" y="163"/>
                  </a:cubicBezTo>
                  <a:cubicBezTo>
                    <a:pt x="27" y="163"/>
                    <a:pt x="0" y="132"/>
                    <a:pt x="0" y="80"/>
                  </a:cubicBezTo>
                  <a:cubicBezTo>
                    <a:pt x="0" y="32"/>
                    <a:pt x="28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3" y="19"/>
                    <a:pt x="70" y="19"/>
                  </a:cubicBezTo>
                  <a:cubicBezTo>
                    <a:pt x="39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Freeform 170"/>
            <p:cNvSpPr>
              <a:spLocks noChangeArrowheads="1"/>
            </p:cNvSpPr>
            <p:nvPr/>
          </p:nvSpPr>
          <p:spPr bwMode="auto">
            <a:xfrm>
              <a:off x="4835080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Freeform 171"/>
            <p:cNvSpPr>
              <a:spLocks noChangeArrowheads="1"/>
            </p:cNvSpPr>
            <p:nvPr/>
          </p:nvSpPr>
          <p:spPr bwMode="auto">
            <a:xfrm>
              <a:off x="4853607" y="4266926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Freeform 172"/>
            <p:cNvSpPr>
              <a:spLocks noChangeArrowheads="1"/>
            </p:cNvSpPr>
            <p:nvPr/>
          </p:nvSpPr>
          <p:spPr bwMode="auto">
            <a:xfrm>
              <a:off x="4901776" y="4253956"/>
              <a:ext cx="24085" cy="61139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5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40" y="145"/>
                  </a:cubicBezTo>
                  <a:cubicBezTo>
                    <a:pt x="22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Freeform 173"/>
            <p:cNvSpPr>
              <a:spLocks noChangeArrowheads="1"/>
            </p:cNvSpPr>
            <p:nvPr/>
          </p:nvSpPr>
          <p:spPr bwMode="auto">
            <a:xfrm>
              <a:off x="4933272" y="4250251"/>
              <a:ext cx="40759" cy="64844"/>
            </a:xfrm>
            <a:custGeom>
              <a:avLst/>
              <a:gdLst>
                <a:gd name="T0" fmla="*/ 74 w 95"/>
                <a:gd name="T1" fmla="*/ 84 h 155"/>
                <a:gd name="T2" fmla="*/ 74 w 95"/>
                <a:gd name="T3" fmla="*/ 84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7 h 155"/>
                <a:gd name="T18" fmla="*/ 54 w 95"/>
                <a:gd name="T19" fmla="*/ 39 h 155"/>
                <a:gd name="T20" fmla="*/ 88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7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Freeform 174"/>
            <p:cNvSpPr>
              <a:spLocks noChangeArrowheads="1"/>
            </p:cNvSpPr>
            <p:nvPr/>
          </p:nvSpPr>
          <p:spPr bwMode="auto">
            <a:xfrm>
              <a:off x="4981442" y="4266926"/>
              <a:ext cx="42611" cy="50022"/>
            </a:xfrm>
            <a:custGeom>
              <a:avLst/>
              <a:gdLst>
                <a:gd name="T0" fmla="*/ 98 w 100"/>
                <a:gd name="T1" fmla="*/ 79 h 120"/>
                <a:gd name="T2" fmla="*/ 98 w 100"/>
                <a:gd name="T3" fmla="*/ 79 h 120"/>
                <a:gd name="T4" fmla="*/ 49 w 100"/>
                <a:gd name="T5" fmla="*/ 119 h 120"/>
                <a:gd name="T6" fmla="*/ 0 w 100"/>
                <a:gd name="T7" fmla="*/ 61 h 120"/>
                <a:gd name="T8" fmla="*/ 49 w 100"/>
                <a:gd name="T9" fmla="*/ 0 h 120"/>
                <a:gd name="T10" fmla="*/ 99 w 100"/>
                <a:gd name="T11" fmla="*/ 56 h 120"/>
                <a:gd name="T12" fmla="*/ 99 w 100"/>
                <a:gd name="T13" fmla="*/ 65 h 120"/>
                <a:gd name="T14" fmla="*/ 19 w 100"/>
                <a:gd name="T15" fmla="*/ 65 h 120"/>
                <a:gd name="T16" fmla="*/ 52 w 100"/>
                <a:gd name="T17" fmla="*/ 102 h 120"/>
                <a:gd name="T18" fmla="*/ 80 w 100"/>
                <a:gd name="T19" fmla="*/ 79 h 120"/>
                <a:gd name="T20" fmla="*/ 98 w 100"/>
                <a:gd name="T21" fmla="*/ 79 h 120"/>
                <a:gd name="T22" fmla="*/ 80 w 100"/>
                <a:gd name="T23" fmla="*/ 49 h 120"/>
                <a:gd name="T24" fmla="*/ 80 w 100"/>
                <a:gd name="T25" fmla="*/ 49 h 120"/>
                <a:gd name="T26" fmla="*/ 51 w 100"/>
                <a:gd name="T27" fmla="*/ 17 h 120"/>
                <a:gd name="T28" fmla="*/ 19 w 100"/>
                <a:gd name="T29" fmla="*/ 49 h 120"/>
                <a:gd name="T30" fmla="*/ 80 w 100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49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49" y="0"/>
                  </a:cubicBezTo>
                  <a:cubicBezTo>
                    <a:pt x="82" y="0"/>
                    <a:pt x="99" y="20"/>
                    <a:pt x="99" y="56"/>
                  </a:cubicBezTo>
                  <a:cubicBezTo>
                    <a:pt x="99" y="60"/>
                    <a:pt x="99" y="62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Freeform 175"/>
            <p:cNvSpPr>
              <a:spLocks noChangeArrowheads="1"/>
            </p:cNvSpPr>
            <p:nvPr/>
          </p:nvSpPr>
          <p:spPr bwMode="auto">
            <a:xfrm>
              <a:off x="5029612" y="4266926"/>
              <a:ext cx="38906" cy="50022"/>
            </a:xfrm>
            <a:custGeom>
              <a:avLst/>
              <a:gdLst>
                <a:gd name="T0" fmla="*/ 18 w 93"/>
                <a:gd name="T1" fmla="*/ 79 h 120"/>
                <a:gd name="T2" fmla="*/ 18 w 93"/>
                <a:gd name="T3" fmla="*/ 79 h 120"/>
                <a:gd name="T4" fmla="*/ 46 w 93"/>
                <a:gd name="T5" fmla="*/ 102 h 120"/>
                <a:gd name="T6" fmla="*/ 72 w 93"/>
                <a:gd name="T7" fmla="*/ 84 h 120"/>
                <a:gd name="T8" fmla="*/ 55 w 93"/>
                <a:gd name="T9" fmla="*/ 69 h 120"/>
                <a:gd name="T10" fmla="*/ 34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5 h 120"/>
                <a:gd name="T20" fmla="*/ 70 w 93"/>
                <a:gd name="T21" fmla="*/ 35 h 120"/>
                <a:gd name="T22" fmla="*/ 45 w 93"/>
                <a:gd name="T23" fmla="*/ 16 h 120"/>
                <a:gd name="T24" fmla="*/ 22 w 93"/>
                <a:gd name="T25" fmla="*/ 31 h 120"/>
                <a:gd name="T26" fmla="*/ 39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8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5"/>
                    <a:pt x="72" y="84"/>
                  </a:cubicBezTo>
                  <a:cubicBezTo>
                    <a:pt x="72" y="75"/>
                    <a:pt x="67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4"/>
                    <a:pt x="18" y="0"/>
                    <a:pt x="45" y="0"/>
                  </a:cubicBezTo>
                  <a:cubicBezTo>
                    <a:pt x="71" y="0"/>
                    <a:pt x="89" y="14"/>
                    <a:pt x="89" y="35"/>
                  </a:cubicBezTo>
                  <a:lnTo>
                    <a:pt x="89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59" y="16"/>
                    <a:pt x="45" y="16"/>
                  </a:cubicBezTo>
                  <a:cubicBezTo>
                    <a:pt x="29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6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Freeform 176"/>
            <p:cNvSpPr>
              <a:spLocks noChangeArrowheads="1"/>
            </p:cNvSpPr>
            <p:nvPr/>
          </p:nvSpPr>
          <p:spPr bwMode="auto">
            <a:xfrm>
              <a:off x="5077781" y="4266926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8 w 105"/>
                <a:gd name="T5" fmla="*/ 3 h 160"/>
                <a:gd name="T6" fmla="*/ 18 w 105"/>
                <a:gd name="T7" fmla="*/ 19 h 160"/>
                <a:gd name="T8" fmla="*/ 55 w 105"/>
                <a:gd name="T9" fmla="*/ 0 h 160"/>
                <a:gd name="T10" fmla="*/ 104 w 105"/>
                <a:gd name="T11" fmla="*/ 60 h 160"/>
                <a:gd name="T12" fmla="*/ 55 w 105"/>
                <a:gd name="T13" fmla="*/ 119 h 160"/>
                <a:gd name="T14" fmla="*/ 18 w 105"/>
                <a:gd name="T15" fmla="*/ 101 h 160"/>
                <a:gd name="T16" fmla="*/ 18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7 w 105"/>
                <a:gd name="T31" fmla="*/ 61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2"/>
                    <a:pt x="104" y="60"/>
                  </a:cubicBezTo>
                  <a:cubicBezTo>
                    <a:pt x="104" y="96"/>
                    <a:pt x="84" y="119"/>
                    <a:pt x="55" y="119"/>
                  </a:cubicBezTo>
                  <a:cubicBezTo>
                    <a:pt x="39" y="119"/>
                    <a:pt x="27" y="113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7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7" y="32"/>
                    <a:pt x="17" y="61"/>
                  </a:cubicBezTo>
                  <a:cubicBezTo>
                    <a:pt x="17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Freeform 177"/>
            <p:cNvSpPr>
              <a:spLocks noChangeArrowheads="1"/>
            </p:cNvSpPr>
            <p:nvPr/>
          </p:nvSpPr>
          <p:spPr bwMode="auto">
            <a:xfrm>
              <a:off x="513150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1 h 155"/>
                <a:gd name="T12" fmla="*/ 18 w 19"/>
                <a:gd name="T13" fmla="*/ 41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Freeform 178"/>
            <p:cNvSpPr>
              <a:spLocks noChangeArrowheads="1"/>
            </p:cNvSpPr>
            <p:nvPr/>
          </p:nvSpPr>
          <p:spPr bwMode="auto">
            <a:xfrm>
              <a:off x="5150035" y="4266926"/>
              <a:ext cx="40759" cy="48170"/>
            </a:xfrm>
            <a:custGeom>
              <a:avLst/>
              <a:gdLst>
                <a:gd name="T0" fmla="*/ 75 w 95"/>
                <a:gd name="T1" fmla="*/ 45 h 116"/>
                <a:gd name="T2" fmla="*/ 75 w 95"/>
                <a:gd name="T3" fmla="*/ 45 h 116"/>
                <a:gd name="T4" fmla="*/ 52 w 95"/>
                <a:gd name="T5" fmla="*/ 17 h 116"/>
                <a:gd name="T6" fmla="*/ 19 w 95"/>
                <a:gd name="T7" fmla="*/ 50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70" y="17"/>
                    <a:pt x="52" y="17"/>
                  </a:cubicBezTo>
                  <a:cubicBezTo>
                    <a:pt x="32" y="17"/>
                    <a:pt x="19" y="28"/>
                    <a:pt x="19" y="50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Freeform 179"/>
            <p:cNvSpPr>
              <a:spLocks noChangeArrowheads="1"/>
            </p:cNvSpPr>
            <p:nvPr/>
          </p:nvSpPr>
          <p:spPr bwMode="auto">
            <a:xfrm>
              <a:off x="5224142" y="4252104"/>
              <a:ext cx="42612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60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1 h 151"/>
                <a:gd name="T26" fmla="*/ 58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5" y="67"/>
                    <a:pt x="81" y="58"/>
                    <a:pt x="81" y="44"/>
                  </a:cubicBezTo>
                  <a:cubicBezTo>
                    <a:pt x="81" y="28"/>
                    <a:pt x="71" y="18"/>
                    <a:pt x="52" y="18"/>
                  </a:cubicBezTo>
                  <a:cubicBezTo>
                    <a:pt x="35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3" y="0"/>
                    <a:pt x="102" y="18"/>
                    <a:pt x="102" y="45"/>
                  </a:cubicBezTo>
                  <a:cubicBezTo>
                    <a:pt x="102" y="64"/>
                    <a:pt x="92" y="80"/>
                    <a:pt x="70" y="91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8"/>
                    <a:pt x="25" y="116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0" name="Group 499"/>
          <p:cNvGrpSpPr/>
          <p:nvPr/>
        </p:nvGrpSpPr>
        <p:grpSpPr>
          <a:xfrm>
            <a:off x="3071329" y="2360518"/>
            <a:ext cx="422411" cy="66696"/>
            <a:chOff x="3071329" y="2360518"/>
            <a:chExt cx="422411" cy="66696"/>
          </a:xfrm>
        </p:grpSpPr>
        <p:sp>
          <p:nvSpPr>
            <p:cNvPr id="501" name="Freeform 180"/>
            <p:cNvSpPr>
              <a:spLocks noChangeArrowheads="1"/>
            </p:cNvSpPr>
            <p:nvPr/>
          </p:nvSpPr>
          <p:spPr bwMode="auto">
            <a:xfrm>
              <a:off x="3071329" y="236051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4 h 154"/>
                <a:gd name="T10" fmla="*/ 92 w 104"/>
                <a:gd name="T11" fmla="*/ 64 h 154"/>
                <a:gd name="T12" fmla="*/ 92 w 104"/>
                <a:gd name="T13" fmla="*/ 83 h 154"/>
                <a:gd name="T14" fmla="*/ 21 w 104"/>
                <a:gd name="T15" fmla="*/ 83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2" y="64"/>
                  </a:lnTo>
                  <a:lnTo>
                    <a:pt x="92" y="83"/>
                  </a:lnTo>
                  <a:lnTo>
                    <a:pt x="21" y="83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Freeform 181"/>
            <p:cNvSpPr>
              <a:spLocks noChangeArrowheads="1"/>
            </p:cNvSpPr>
            <p:nvPr/>
          </p:nvSpPr>
          <p:spPr bwMode="auto">
            <a:xfrm>
              <a:off x="3121352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Freeform 182"/>
            <p:cNvSpPr>
              <a:spLocks noChangeArrowheads="1"/>
            </p:cNvSpPr>
            <p:nvPr/>
          </p:nvSpPr>
          <p:spPr bwMode="auto">
            <a:xfrm>
              <a:off x="3139879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Freeform 183"/>
            <p:cNvSpPr>
              <a:spLocks noChangeArrowheads="1"/>
            </p:cNvSpPr>
            <p:nvPr/>
          </p:nvSpPr>
          <p:spPr bwMode="auto">
            <a:xfrm>
              <a:off x="3188049" y="2375340"/>
              <a:ext cx="38906" cy="50023"/>
            </a:xfrm>
            <a:custGeom>
              <a:avLst/>
              <a:gdLst>
                <a:gd name="T0" fmla="*/ 17 w 91"/>
                <a:gd name="T1" fmla="*/ 79 h 119"/>
                <a:gd name="T2" fmla="*/ 17 w 91"/>
                <a:gd name="T3" fmla="*/ 79 h 119"/>
                <a:gd name="T4" fmla="*/ 46 w 91"/>
                <a:gd name="T5" fmla="*/ 101 h 119"/>
                <a:gd name="T6" fmla="*/ 72 w 91"/>
                <a:gd name="T7" fmla="*/ 84 h 119"/>
                <a:gd name="T8" fmla="*/ 55 w 91"/>
                <a:gd name="T9" fmla="*/ 69 h 119"/>
                <a:gd name="T10" fmla="*/ 34 w 91"/>
                <a:gd name="T11" fmla="*/ 64 h 119"/>
                <a:gd name="T12" fmla="*/ 3 w 91"/>
                <a:gd name="T13" fmla="*/ 32 h 119"/>
                <a:gd name="T14" fmla="*/ 45 w 91"/>
                <a:gd name="T15" fmla="*/ 0 h 119"/>
                <a:gd name="T16" fmla="*/ 88 w 91"/>
                <a:gd name="T17" fmla="*/ 34 h 119"/>
                <a:gd name="T18" fmla="*/ 88 w 91"/>
                <a:gd name="T19" fmla="*/ 35 h 119"/>
                <a:gd name="T20" fmla="*/ 70 w 91"/>
                <a:gd name="T21" fmla="*/ 35 h 119"/>
                <a:gd name="T22" fmla="*/ 45 w 91"/>
                <a:gd name="T23" fmla="*/ 16 h 119"/>
                <a:gd name="T24" fmla="*/ 22 w 91"/>
                <a:gd name="T25" fmla="*/ 32 h 119"/>
                <a:gd name="T26" fmla="*/ 38 w 91"/>
                <a:gd name="T27" fmla="*/ 45 h 119"/>
                <a:gd name="T28" fmla="*/ 57 w 91"/>
                <a:gd name="T29" fmla="*/ 49 h 119"/>
                <a:gd name="T30" fmla="*/ 90 w 91"/>
                <a:gd name="T31" fmla="*/ 82 h 119"/>
                <a:gd name="T32" fmla="*/ 45 w 91"/>
                <a:gd name="T33" fmla="*/ 118 h 119"/>
                <a:gd name="T34" fmla="*/ 0 w 91"/>
                <a:gd name="T35" fmla="*/ 79 h 119"/>
                <a:gd name="T36" fmla="*/ 17 w 91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9"/>
                  </a:moveTo>
                  <a:lnTo>
                    <a:pt x="17" y="79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2" y="101"/>
                    <a:pt x="72" y="95"/>
                    <a:pt x="72" y="84"/>
                  </a:cubicBezTo>
                  <a:cubicBezTo>
                    <a:pt x="72" y="74"/>
                    <a:pt x="66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0"/>
                    <a:pt x="3" y="32"/>
                  </a:cubicBezTo>
                  <a:cubicBezTo>
                    <a:pt x="3" y="13"/>
                    <a:pt x="17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38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0" y="62"/>
                    <a:pt x="90" y="82"/>
                  </a:cubicBezTo>
                  <a:cubicBezTo>
                    <a:pt x="90" y="105"/>
                    <a:pt x="74" y="118"/>
                    <a:pt x="45" y="118"/>
                  </a:cubicBezTo>
                  <a:cubicBezTo>
                    <a:pt x="15" y="118"/>
                    <a:pt x="0" y="105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Freeform 184"/>
            <p:cNvSpPr>
              <a:spLocks noChangeArrowheads="1"/>
            </p:cNvSpPr>
            <p:nvPr/>
          </p:nvSpPr>
          <p:spPr bwMode="auto">
            <a:xfrm>
              <a:off x="3236218" y="2360518"/>
              <a:ext cx="38906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69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9 w 94"/>
                <a:gd name="T17" fmla="*/ 95 h 154"/>
                <a:gd name="T18" fmla="*/ 19 w 94"/>
                <a:gd name="T19" fmla="*/ 114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Freeform 185"/>
            <p:cNvSpPr>
              <a:spLocks noChangeArrowheads="1"/>
            </p:cNvSpPr>
            <p:nvPr/>
          </p:nvSpPr>
          <p:spPr bwMode="auto">
            <a:xfrm>
              <a:off x="3301062" y="2360518"/>
              <a:ext cx="50023" cy="64844"/>
            </a:xfrm>
            <a:custGeom>
              <a:avLst/>
              <a:gdLst>
                <a:gd name="T0" fmla="*/ 49 w 120"/>
                <a:gd name="T1" fmla="*/ 18 h 154"/>
                <a:gd name="T2" fmla="*/ 0 w 120"/>
                <a:gd name="T3" fmla="*/ 18 h 154"/>
                <a:gd name="T4" fmla="*/ 0 w 120"/>
                <a:gd name="T5" fmla="*/ 0 h 154"/>
                <a:gd name="T6" fmla="*/ 119 w 120"/>
                <a:gd name="T7" fmla="*/ 0 h 154"/>
                <a:gd name="T8" fmla="*/ 119 w 120"/>
                <a:gd name="T9" fmla="*/ 18 h 154"/>
                <a:gd name="T10" fmla="*/ 70 w 120"/>
                <a:gd name="T11" fmla="*/ 18 h 154"/>
                <a:gd name="T12" fmla="*/ 70 w 120"/>
                <a:gd name="T13" fmla="*/ 153 h 154"/>
                <a:gd name="T14" fmla="*/ 49 w 120"/>
                <a:gd name="T15" fmla="*/ 153 h 154"/>
                <a:gd name="T16" fmla="*/ 49 w 120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Freeform 186"/>
            <p:cNvSpPr>
              <a:spLocks noChangeArrowheads="1"/>
            </p:cNvSpPr>
            <p:nvPr/>
          </p:nvSpPr>
          <p:spPr bwMode="auto">
            <a:xfrm>
              <a:off x="3349231" y="2377193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4 h 115"/>
                <a:gd name="T18" fmla="*/ 38 w 95"/>
                <a:gd name="T19" fmla="*/ 114 h 115"/>
                <a:gd name="T20" fmla="*/ 5 w 95"/>
                <a:gd name="T21" fmla="*/ 98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3" y="97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4"/>
                    <a:pt x="38" y="114"/>
                  </a:cubicBezTo>
                  <a:cubicBezTo>
                    <a:pt x="23" y="114"/>
                    <a:pt x="11" y="108"/>
                    <a:pt x="5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Freeform 187"/>
            <p:cNvSpPr>
              <a:spLocks noChangeArrowheads="1"/>
            </p:cNvSpPr>
            <p:nvPr/>
          </p:nvSpPr>
          <p:spPr bwMode="auto">
            <a:xfrm>
              <a:off x="3401106" y="2360518"/>
              <a:ext cx="44464" cy="66696"/>
            </a:xfrm>
            <a:custGeom>
              <a:avLst/>
              <a:gdLst>
                <a:gd name="T0" fmla="*/ 0 w 104"/>
                <a:gd name="T1" fmla="*/ 0 h 157"/>
                <a:gd name="T2" fmla="*/ 0 w 104"/>
                <a:gd name="T3" fmla="*/ 0 h 157"/>
                <a:gd name="T4" fmla="*/ 18 w 104"/>
                <a:gd name="T5" fmla="*/ 0 h 157"/>
                <a:gd name="T6" fmla="*/ 18 w 104"/>
                <a:gd name="T7" fmla="*/ 57 h 157"/>
                <a:gd name="T8" fmla="*/ 54 w 104"/>
                <a:gd name="T9" fmla="*/ 37 h 157"/>
                <a:gd name="T10" fmla="*/ 103 w 104"/>
                <a:gd name="T11" fmla="*/ 98 h 157"/>
                <a:gd name="T12" fmla="*/ 54 w 104"/>
                <a:gd name="T13" fmla="*/ 156 h 157"/>
                <a:gd name="T14" fmla="*/ 18 w 104"/>
                <a:gd name="T15" fmla="*/ 139 h 157"/>
                <a:gd name="T16" fmla="*/ 18 w 104"/>
                <a:gd name="T17" fmla="*/ 153 h 157"/>
                <a:gd name="T18" fmla="*/ 0 w 104"/>
                <a:gd name="T19" fmla="*/ 153 h 157"/>
                <a:gd name="T20" fmla="*/ 0 w 104"/>
                <a:gd name="T21" fmla="*/ 0 h 157"/>
                <a:gd name="T22" fmla="*/ 50 w 104"/>
                <a:gd name="T23" fmla="*/ 139 h 157"/>
                <a:gd name="T24" fmla="*/ 50 w 104"/>
                <a:gd name="T25" fmla="*/ 139 h 157"/>
                <a:gd name="T26" fmla="*/ 83 w 104"/>
                <a:gd name="T27" fmla="*/ 99 h 157"/>
                <a:gd name="T28" fmla="*/ 51 w 104"/>
                <a:gd name="T29" fmla="*/ 55 h 157"/>
                <a:gd name="T30" fmla="*/ 18 w 104"/>
                <a:gd name="T31" fmla="*/ 97 h 157"/>
                <a:gd name="T32" fmla="*/ 50 w 104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8" y="37"/>
                    <a:pt x="54" y="37"/>
                  </a:cubicBezTo>
                  <a:cubicBezTo>
                    <a:pt x="83" y="37"/>
                    <a:pt x="103" y="60"/>
                    <a:pt x="103" y="98"/>
                  </a:cubicBezTo>
                  <a:cubicBezTo>
                    <a:pt x="103" y="134"/>
                    <a:pt x="83" y="156"/>
                    <a:pt x="54" y="156"/>
                  </a:cubicBezTo>
                  <a:cubicBezTo>
                    <a:pt x="38" y="156"/>
                    <a:pt x="27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0" y="139"/>
                  </a:moveTo>
                  <a:lnTo>
                    <a:pt x="50" y="139"/>
                  </a:lnTo>
                  <a:cubicBezTo>
                    <a:pt x="71" y="139"/>
                    <a:pt x="83" y="125"/>
                    <a:pt x="83" y="99"/>
                  </a:cubicBezTo>
                  <a:cubicBezTo>
                    <a:pt x="83" y="70"/>
                    <a:pt x="71" y="55"/>
                    <a:pt x="51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29" y="139"/>
                    <a:pt x="50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Freeform 188"/>
            <p:cNvSpPr>
              <a:spLocks noChangeArrowheads="1"/>
            </p:cNvSpPr>
            <p:nvPr/>
          </p:nvSpPr>
          <p:spPr bwMode="auto">
            <a:xfrm>
              <a:off x="3451129" y="2375340"/>
              <a:ext cx="42611" cy="50023"/>
            </a:xfrm>
            <a:custGeom>
              <a:avLst/>
              <a:gdLst>
                <a:gd name="T0" fmla="*/ 98 w 102"/>
                <a:gd name="T1" fmla="*/ 80 h 121"/>
                <a:gd name="T2" fmla="*/ 98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8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7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3186196" y="3310943"/>
            <a:ext cx="192678" cy="85224"/>
            <a:chOff x="3186196" y="3310943"/>
            <a:chExt cx="192678" cy="85224"/>
          </a:xfrm>
        </p:grpSpPr>
        <p:sp>
          <p:nvSpPr>
            <p:cNvPr id="511" name="Freeform 189"/>
            <p:cNvSpPr>
              <a:spLocks noChangeArrowheads="1"/>
            </p:cNvSpPr>
            <p:nvPr/>
          </p:nvSpPr>
          <p:spPr bwMode="auto">
            <a:xfrm>
              <a:off x="3186196" y="3310943"/>
              <a:ext cx="40759" cy="64843"/>
            </a:xfrm>
            <a:custGeom>
              <a:avLst/>
              <a:gdLst>
                <a:gd name="T0" fmla="*/ 0 w 98"/>
                <a:gd name="T1" fmla="*/ 0 h 154"/>
                <a:gd name="T2" fmla="*/ 21 w 98"/>
                <a:gd name="T3" fmla="*/ 0 h 154"/>
                <a:gd name="T4" fmla="*/ 21 w 98"/>
                <a:gd name="T5" fmla="*/ 135 h 154"/>
                <a:gd name="T6" fmla="*/ 97 w 98"/>
                <a:gd name="T7" fmla="*/ 135 h 154"/>
                <a:gd name="T8" fmla="*/ 97 w 98"/>
                <a:gd name="T9" fmla="*/ 153 h 154"/>
                <a:gd name="T10" fmla="*/ 0 w 98"/>
                <a:gd name="T11" fmla="*/ 153 h 154"/>
                <a:gd name="T12" fmla="*/ 0 w 98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54">
                  <a:moveTo>
                    <a:pt x="0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97" y="135"/>
                  </a:lnTo>
                  <a:lnTo>
                    <a:pt x="97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Freeform 190"/>
            <p:cNvSpPr>
              <a:spLocks noChangeArrowheads="1"/>
            </p:cNvSpPr>
            <p:nvPr/>
          </p:nvSpPr>
          <p:spPr bwMode="auto">
            <a:xfrm>
              <a:off x="3230660" y="3327617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Freeform 191"/>
            <p:cNvSpPr>
              <a:spLocks noChangeArrowheads="1"/>
            </p:cNvSpPr>
            <p:nvPr/>
          </p:nvSpPr>
          <p:spPr bwMode="auto">
            <a:xfrm>
              <a:off x="3278829" y="3327617"/>
              <a:ext cx="44464" cy="68550"/>
            </a:xfrm>
            <a:custGeom>
              <a:avLst/>
              <a:gdLst>
                <a:gd name="T0" fmla="*/ 50 w 106"/>
                <a:gd name="T1" fmla="*/ 119 h 162"/>
                <a:gd name="T2" fmla="*/ 50 w 106"/>
                <a:gd name="T3" fmla="*/ 119 h 162"/>
                <a:gd name="T4" fmla="*/ 0 w 106"/>
                <a:gd name="T5" fmla="*/ 58 h 162"/>
                <a:gd name="T6" fmla="*/ 51 w 106"/>
                <a:gd name="T7" fmla="*/ 0 h 162"/>
                <a:gd name="T8" fmla="*/ 87 w 106"/>
                <a:gd name="T9" fmla="*/ 18 h 162"/>
                <a:gd name="T10" fmla="*/ 87 w 106"/>
                <a:gd name="T11" fmla="*/ 3 h 162"/>
                <a:gd name="T12" fmla="*/ 105 w 106"/>
                <a:gd name="T13" fmla="*/ 3 h 162"/>
                <a:gd name="T14" fmla="*/ 105 w 106"/>
                <a:gd name="T15" fmla="*/ 112 h 162"/>
                <a:gd name="T16" fmla="*/ 52 w 106"/>
                <a:gd name="T17" fmla="*/ 161 h 162"/>
                <a:gd name="T18" fmla="*/ 6 w 106"/>
                <a:gd name="T19" fmla="*/ 129 h 162"/>
                <a:gd name="T20" fmla="*/ 6 w 106"/>
                <a:gd name="T21" fmla="*/ 128 h 162"/>
                <a:gd name="T22" fmla="*/ 23 w 106"/>
                <a:gd name="T23" fmla="*/ 128 h 162"/>
                <a:gd name="T24" fmla="*/ 23 w 106"/>
                <a:gd name="T25" fmla="*/ 128 h 162"/>
                <a:gd name="T26" fmla="*/ 54 w 106"/>
                <a:gd name="T27" fmla="*/ 146 h 162"/>
                <a:gd name="T28" fmla="*/ 87 w 106"/>
                <a:gd name="T29" fmla="*/ 116 h 162"/>
                <a:gd name="T30" fmla="*/ 87 w 106"/>
                <a:gd name="T31" fmla="*/ 101 h 162"/>
                <a:gd name="T32" fmla="*/ 50 w 106"/>
                <a:gd name="T33" fmla="*/ 119 h 162"/>
                <a:gd name="T34" fmla="*/ 20 w 106"/>
                <a:gd name="T35" fmla="*/ 59 h 162"/>
                <a:gd name="T36" fmla="*/ 20 w 106"/>
                <a:gd name="T37" fmla="*/ 59 h 162"/>
                <a:gd name="T38" fmla="*/ 54 w 106"/>
                <a:gd name="T39" fmla="*/ 102 h 162"/>
                <a:gd name="T40" fmla="*/ 87 w 106"/>
                <a:gd name="T41" fmla="*/ 59 h 162"/>
                <a:gd name="T42" fmla="*/ 54 w 106"/>
                <a:gd name="T43" fmla="*/ 17 h 162"/>
                <a:gd name="T44" fmla="*/ 20 w 106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62">
                  <a:moveTo>
                    <a:pt x="50" y="119"/>
                  </a:moveTo>
                  <a:lnTo>
                    <a:pt x="50" y="119"/>
                  </a:lnTo>
                  <a:cubicBezTo>
                    <a:pt x="21" y="119"/>
                    <a:pt x="0" y="95"/>
                    <a:pt x="0" y="58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68" y="0"/>
                    <a:pt x="79" y="7"/>
                    <a:pt x="87" y="18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5" y="147"/>
                    <a:pt x="90" y="161"/>
                    <a:pt x="52" y="161"/>
                  </a:cubicBezTo>
                  <a:cubicBezTo>
                    <a:pt x="22" y="161"/>
                    <a:pt x="6" y="149"/>
                    <a:pt x="6" y="129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39"/>
                    <a:pt x="34" y="146"/>
                    <a:pt x="54" y="146"/>
                  </a:cubicBezTo>
                  <a:cubicBezTo>
                    <a:pt x="77" y="146"/>
                    <a:pt x="87" y="136"/>
                    <a:pt x="87" y="116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77" y="112"/>
                    <a:pt x="66" y="119"/>
                    <a:pt x="50" y="11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3" y="102"/>
                    <a:pt x="54" y="102"/>
                  </a:cubicBezTo>
                  <a:cubicBezTo>
                    <a:pt x="76" y="102"/>
                    <a:pt x="87" y="88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Freeform 192"/>
            <p:cNvSpPr>
              <a:spLocks noChangeArrowheads="1"/>
            </p:cNvSpPr>
            <p:nvPr/>
          </p:nvSpPr>
          <p:spPr bwMode="auto">
            <a:xfrm>
              <a:off x="3332558" y="3327617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3045392" y="4250251"/>
            <a:ext cx="457612" cy="66697"/>
            <a:chOff x="3045392" y="4250251"/>
            <a:chExt cx="457612" cy="66697"/>
          </a:xfrm>
        </p:grpSpPr>
        <p:sp>
          <p:nvSpPr>
            <p:cNvPr id="516" name="Freeform 193"/>
            <p:cNvSpPr>
              <a:spLocks noChangeArrowheads="1"/>
            </p:cNvSpPr>
            <p:nvPr/>
          </p:nvSpPr>
          <p:spPr bwMode="auto">
            <a:xfrm>
              <a:off x="3045392" y="425025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1 h 155"/>
                <a:gd name="T18" fmla="*/ 21 w 122"/>
                <a:gd name="T19" fmla="*/ 81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Freeform 194"/>
            <p:cNvSpPr>
              <a:spLocks noChangeArrowheads="1"/>
            </p:cNvSpPr>
            <p:nvPr/>
          </p:nvSpPr>
          <p:spPr bwMode="auto">
            <a:xfrm>
              <a:off x="3106531" y="426692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Freeform 195"/>
            <p:cNvSpPr>
              <a:spLocks noChangeArrowheads="1"/>
            </p:cNvSpPr>
            <p:nvPr/>
          </p:nvSpPr>
          <p:spPr bwMode="auto">
            <a:xfrm>
              <a:off x="3156553" y="4266926"/>
              <a:ext cx="44464" cy="50022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3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8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6"/>
                    <a:pt x="0" y="86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3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8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Freeform 196"/>
            <p:cNvSpPr>
              <a:spLocks noChangeArrowheads="1"/>
            </p:cNvSpPr>
            <p:nvPr/>
          </p:nvSpPr>
          <p:spPr bwMode="auto">
            <a:xfrm>
              <a:off x="320842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Freeform 197"/>
            <p:cNvSpPr>
              <a:spLocks noChangeArrowheads="1"/>
            </p:cNvSpPr>
            <p:nvPr/>
          </p:nvSpPr>
          <p:spPr bwMode="auto">
            <a:xfrm>
              <a:off x="3221397" y="4253956"/>
              <a:ext cx="24084" cy="61139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5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Freeform 198"/>
            <p:cNvSpPr>
              <a:spLocks noChangeArrowheads="1"/>
            </p:cNvSpPr>
            <p:nvPr/>
          </p:nvSpPr>
          <p:spPr bwMode="auto">
            <a:xfrm>
              <a:off x="3252892" y="4250251"/>
              <a:ext cx="38907" cy="64844"/>
            </a:xfrm>
            <a:custGeom>
              <a:avLst/>
              <a:gdLst>
                <a:gd name="T0" fmla="*/ 74 w 94"/>
                <a:gd name="T1" fmla="*/ 84 h 155"/>
                <a:gd name="T2" fmla="*/ 74 w 94"/>
                <a:gd name="T3" fmla="*/ 84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7 h 155"/>
                <a:gd name="T18" fmla="*/ 53 w 94"/>
                <a:gd name="T19" fmla="*/ 39 h 155"/>
                <a:gd name="T20" fmla="*/ 87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9"/>
                    <a:pt x="53" y="39"/>
                  </a:cubicBezTo>
                  <a:cubicBezTo>
                    <a:pt x="70" y="39"/>
                    <a:pt x="82" y="44"/>
                    <a:pt x="87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Freeform 199"/>
            <p:cNvSpPr>
              <a:spLocks noChangeArrowheads="1"/>
            </p:cNvSpPr>
            <p:nvPr/>
          </p:nvSpPr>
          <p:spPr bwMode="auto">
            <a:xfrm>
              <a:off x="3301062" y="4266926"/>
              <a:ext cx="42612" cy="5002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19 w 100"/>
                <a:gd name="T5" fmla="*/ 60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8 w 100"/>
                <a:gd name="T19" fmla="*/ 41 h 120"/>
                <a:gd name="T20" fmla="*/ 81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1" y="101"/>
                    <a:pt x="50" y="101"/>
                  </a:cubicBezTo>
                  <a:cubicBezTo>
                    <a:pt x="68" y="101"/>
                    <a:pt x="79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7" y="16"/>
                    <a:pt x="98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Freeform 200"/>
            <p:cNvSpPr>
              <a:spLocks noChangeArrowheads="1"/>
            </p:cNvSpPr>
            <p:nvPr/>
          </p:nvSpPr>
          <p:spPr bwMode="auto">
            <a:xfrm>
              <a:off x="3349231" y="4266926"/>
              <a:ext cx="44464" cy="50022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8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6"/>
                    <a:pt x="0" y="86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8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Freeform 201"/>
            <p:cNvSpPr>
              <a:spLocks noChangeArrowheads="1"/>
            </p:cNvSpPr>
            <p:nvPr/>
          </p:nvSpPr>
          <p:spPr bwMode="auto">
            <a:xfrm>
              <a:off x="3401106" y="4266926"/>
              <a:ext cx="22232" cy="48170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Freeform 202"/>
            <p:cNvSpPr>
              <a:spLocks noChangeArrowheads="1"/>
            </p:cNvSpPr>
            <p:nvPr/>
          </p:nvSpPr>
          <p:spPr bwMode="auto">
            <a:xfrm>
              <a:off x="3427044" y="426692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1" y="102"/>
                  </a:cubicBezTo>
                  <a:cubicBezTo>
                    <a:pt x="67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Freeform 203"/>
            <p:cNvSpPr>
              <a:spLocks noChangeArrowheads="1"/>
            </p:cNvSpPr>
            <p:nvPr/>
          </p:nvSpPr>
          <p:spPr bwMode="auto">
            <a:xfrm>
              <a:off x="3480772" y="4252104"/>
              <a:ext cx="22232" cy="62991"/>
            </a:xfrm>
            <a:custGeom>
              <a:avLst/>
              <a:gdLst>
                <a:gd name="T0" fmla="*/ 36 w 55"/>
                <a:gd name="T1" fmla="*/ 44 h 151"/>
                <a:gd name="T2" fmla="*/ 36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6 w 55"/>
                <a:gd name="T15" fmla="*/ 150 h 151"/>
                <a:gd name="T16" fmla="*/ 36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6" y="44"/>
                  </a:moveTo>
                  <a:lnTo>
                    <a:pt x="36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6" y="150"/>
                    <a:pt x="36" y="150"/>
                    <a:pt x="36" y="150"/>
                  </a:cubicBezTo>
                  <a:lnTo>
                    <a:pt x="36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486843" y="2360518"/>
            <a:ext cx="377947" cy="64845"/>
            <a:chOff x="486843" y="2360518"/>
            <a:chExt cx="377947" cy="64845"/>
          </a:xfrm>
        </p:grpSpPr>
        <p:sp>
          <p:nvSpPr>
            <p:cNvPr id="528" name="Freeform 204"/>
            <p:cNvSpPr>
              <a:spLocks noChangeArrowheads="1"/>
            </p:cNvSpPr>
            <p:nvPr/>
          </p:nvSpPr>
          <p:spPr bwMode="auto">
            <a:xfrm>
              <a:off x="486843" y="2360518"/>
              <a:ext cx="50022" cy="64844"/>
            </a:xfrm>
            <a:custGeom>
              <a:avLst/>
              <a:gdLst>
                <a:gd name="T0" fmla="*/ 0 w 118"/>
                <a:gd name="T1" fmla="*/ 0 h 154"/>
                <a:gd name="T2" fmla="*/ 0 w 118"/>
                <a:gd name="T3" fmla="*/ 0 h 154"/>
                <a:gd name="T4" fmla="*/ 62 w 118"/>
                <a:gd name="T5" fmla="*/ 0 h 154"/>
                <a:gd name="T6" fmla="*/ 110 w 118"/>
                <a:gd name="T7" fmla="*/ 36 h 154"/>
                <a:gd name="T8" fmla="*/ 88 w 118"/>
                <a:gd name="T9" fmla="*/ 70 h 154"/>
                <a:gd name="T10" fmla="*/ 117 w 118"/>
                <a:gd name="T11" fmla="*/ 107 h 154"/>
                <a:gd name="T12" fmla="*/ 65 w 118"/>
                <a:gd name="T13" fmla="*/ 153 h 154"/>
                <a:gd name="T14" fmla="*/ 0 w 118"/>
                <a:gd name="T15" fmla="*/ 153 h 154"/>
                <a:gd name="T16" fmla="*/ 0 w 118"/>
                <a:gd name="T17" fmla="*/ 0 h 154"/>
                <a:gd name="T18" fmla="*/ 58 w 118"/>
                <a:gd name="T19" fmla="*/ 64 h 154"/>
                <a:gd name="T20" fmla="*/ 58 w 118"/>
                <a:gd name="T21" fmla="*/ 64 h 154"/>
                <a:gd name="T22" fmla="*/ 89 w 118"/>
                <a:gd name="T23" fmla="*/ 39 h 154"/>
                <a:gd name="T24" fmla="*/ 59 w 118"/>
                <a:gd name="T25" fmla="*/ 17 h 154"/>
                <a:gd name="T26" fmla="*/ 22 w 118"/>
                <a:gd name="T27" fmla="*/ 17 h 154"/>
                <a:gd name="T28" fmla="*/ 22 w 118"/>
                <a:gd name="T29" fmla="*/ 64 h 154"/>
                <a:gd name="T30" fmla="*/ 58 w 118"/>
                <a:gd name="T31" fmla="*/ 64 h 154"/>
                <a:gd name="T32" fmla="*/ 63 w 118"/>
                <a:gd name="T33" fmla="*/ 134 h 154"/>
                <a:gd name="T34" fmla="*/ 63 w 118"/>
                <a:gd name="T35" fmla="*/ 134 h 154"/>
                <a:gd name="T36" fmla="*/ 96 w 118"/>
                <a:gd name="T37" fmla="*/ 107 h 154"/>
                <a:gd name="T38" fmla="*/ 61 w 118"/>
                <a:gd name="T39" fmla="*/ 81 h 154"/>
                <a:gd name="T40" fmla="*/ 22 w 118"/>
                <a:gd name="T41" fmla="*/ 81 h 154"/>
                <a:gd name="T42" fmla="*/ 22 w 118"/>
                <a:gd name="T43" fmla="*/ 134 h 154"/>
                <a:gd name="T44" fmla="*/ 63 w 118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4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3" y="0"/>
                    <a:pt x="110" y="11"/>
                    <a:pt x="110" y="36"/>
                  </a:cubicBezTo>
                  <a:cubicBezTo>
                    <a:pt x="110" y="53"/>
                    <a:pt x="103" y="64"/>
                    <a:pt x="88" y="70"/>
                  </a:cubicBezTo>
                  <a:cubicBezTo>
                    <a:pt x="106" y="74"/>
                    <a:pt x="117" y="87"/>
                    <a:pt x="117" y="107"/>
                  </a:cubicBezTo>
                  <a:cubicBezTo>
                    <a:pt x="117" y="134"/>
                    <a:pt x="98" y="153"/>
                    <a:pt x="65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8" y="64"/>
                  </a:moveTo>
                  <a:lnTo>
                    <a:pt x="58" y="64"/>
                  </a:lnTo>
                  <a:cubicBezTo>
                    <a:pt x="79" y="64"/>
                    <a:pt x="89" y="57"/>
                    <a:pt x="89" y="39"/>
                  </a:cubicBezTo>
                  <a:cubicBezTo>
                    <a:pt x="89" y="24"/>
                    <a:pt x="80" y="17"/>
                    <a:pt x="5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64"/>
                    <a:pt x="22" y="64"/>
                    <a:pt x="22" y="64"/>
                  </a:cubicBezTo>
                  <a:lnTo>
                    <a:pt x="58" y="64"/>
                  </a:lnTo>
                  <a:close/>
                  <a:moveTo>
                    <a:pt x="63" y="134"/>
                  </a:moveTo>
                  <a:lnTo>
                    <a:pt x="63" y="134"/>
                  </a:lnTo>
                  <a:cubicBezTo>
                    <a:pt x="85" y="134"/>
                    <a:pt x="96" y="125"/>
                    <a:pt x="96" y="107"/>
                  </a:cubicBezTo>
                  <a:cubicBezTo>
                    <a:pt x="96" y="88"/>
                    <a:pt x="84" y="81"/>
                    <a:pt x="61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134"/>
                    <a:pt x="22" y="134"/>
                    <a:pt x="22" y="134"/>
                  </a:cubicBezTo>
                  <a:lnTo>
                    <a:pt x="63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Freeform 205"/>
            <p:cNvSpPr>
              <a:spLocks noChangeArrowheads="1"/>
            </p:cNvSpPr>
            <p:nvPr/>
          </p:nvSpPr>
          <p:spPr bwMode="auto">
            <a:xfrm>
              <a:off x="542423" y="2375340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7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5 w 106"/>
                <a:gd name="T35" fmla="*/ 101 h 120"/>
                <a:gd name="T36" fmla="*/ 75 w 106"/>
                <a:gd name="T37" fmla="*/ 101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5"/>
                    <a:pt x="37" y="51"/>
                  </a:cubicBezTo>
                  <a:cubicBezTo>
                    <a:pt x="53" y="49"/>
                    <a:pt x="63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1" y="118"/>
                    <a:pt x="75" y="113"/>
                    <a:pt x="75" y="101"/>
                  </a:cubicBezTo>
                  <a:lnTo>
                    <a:pt x="75" y="101"/>
                  </a:ln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40" y="103"/>
                  </a:cubicBezTo>
                  <a:cubicBezTo>
                    <a:pt x="59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3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Freeform 206"/>
            <p:cNvSpPr>
              <a:spLocks noChangeArrowheads="1"/>
            </p:cNvSpPr>
            <p:nvPr/>
          </p:nvSpPr>
          <p:spPr bwMode="auto">
            <a:xfrm>
              <a:off x="594298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Freeform 207"/>
            <p:cNvSpPr>
              <a:spLocks noChangeArrowheads="1"/>
            </p:cNvSpPr>
            <p:nvPr/>
          </p:nvSpPr>
          <p:spPr bwMode="auto">
            <a:xfrm>
              <a:off x="614677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Freeform 208"/>
            <p:cNvSpPr>
              <a:spLocks noChangeArrowheads="1"/>
            </p:cNvSpPr>
            <p:nvPr/>
          </p:nvSpPr>
          <p:spPr bwMode="auto">
            <a:xfrm>
              <a:off x="660995" y="236051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4 h 154"/>
                <a:gd name="T10" fmla="*/ 93 w 104"/>
                <a:gd name="T11" fmla="*/ 64 h 154"/>
                <a:gd name="T12" fmla="*/ 93 w 104"/>
                <a:gd name="T13" fmla="*/ 83 h 154"/>
                <a:gd name="T14" fmla="*/ 21 w 104"/>
                <a:gd name="T15" fmla="*/ 83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3" y="64"/>
                  </a:lnTo>
                  <a:lnTo>
                    <a:pt x="93" y="83"/>
                  </a:lnTo>
                  <a:lnTo>
                    <a:pt x="21" y="83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Freeform 209"/>
            <p:cNvSpPr>
              <a:spLocks noChangeArrowheads="1"/>
            </p:cNvSpPr>
            <p:nvPr/>
          </p:nvSpPr>
          <p:spPr bwMode="auto">
            <a:xfrm>
              <a:off x="711016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Freeform 210"/>
            <p:cNvSpPr>
              <a:spLocks noChangeArrowheads="1"/>
            </p:cNvSpPr>
            <p:nvPr/>
          </p:nvSpPr>
          <p:spPr bwMode="auto">
            <a:xfrm>
              <a:off x="729543" y="2375340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1 h 120"/>
                <a:gd name="T8" fmla="*/ 68 w 107"/>
                <a:gd name="T9" fmla="*/ 46 h 120"/>
                <a:gd name="T10" fmla="*/ 74 w 107"/>
                <a:gd name="T11" fmla="*/ 35 h 120"/>
                <a:gd name="T12" fmla="*/ 48 w 107"/>
                <a:gd name="T13" fmla="*/ 17 h 120"/>
                <a:gd name="T14" fmla="*/ 22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6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3 h 120"/>
                <a:gd name="T48" fmla="*/ 73 w 107"/>
                <a:gd name="T49" fmla="*/ 76 h 120"/>
                <a:gd name="T50" fmla="*/ 73 w 107"/>
                <a:gd name="T51" fmla="*/ 60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3" y="44"/>
                    <a:pt x="74" y="42"/>
                    <a:pt x="74" y="35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3"/>
                    <a:pt x="39" y="103"/>
                  </a:cubicBezTo>
                  <a:cubicBezTo>
                    <a:pt x="60" y="103"/>
                    <a:pt x="73" y="91"/>
                    <a:pt x="73" y="76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Freeform 211"/>
            <p:cNvSpPr>
              <a:spLocks noChangeArrowheads="1"/>
            </p:cNvSpPr>
            <p:nvPr/>
          </p:nvSpPr>
          <p:spPr bwMode="auto">
            <a:xfrm>
              <a:off x="777713" y="2375340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1 h 119"/>
                <a:gd name="T6" fmla="*/ 73 w 93"/>
                <a:gd name="T7" fmla="*/ 84 h 119"/>
                <a:gd name="T8" fmla="*/ 55 w 93"/>
                <a:gd name="T9" fmla="*/ 69 h 119"/>
                <a:gd name="T10" fmla="*/ 34 w 93"/>
                <a:gd name="T11" fmla="*/ 64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7 w 93"/>
                <a:gd name="T29" fmla="*/ 49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3" y="101"/>
                    <a:pt x="73" y="95"/>
                    <a:pt x="73" y="84"/>
                  </a:cubicBezTo>
                  <a:cubicBezTo>
                    <a:pt x="73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1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40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Freeform 212"/>
            <p:cNvSpPr>
              <a:spLocks noChangeArrowheads="1"/>
            </p:cNvSpPr>
            <p:nvPr/>
          </p:nvSpPr>
          <p:spPr bwMode="auto">
            <a:xfrm>
              <a:off x="825883" y="2360518"/>
              <a:ext cx="38907" cy="64844"/>
            </a:xfrm>
            <a:custGeom>
              <a:avLst/>
              <a:gdLst>
                <a:gd name="T0" fmla="*/ 0 w 93"/>
                <a:gd name="T1" fmla="*/ 0 h 154"/>
                <a:gd name="T2" fmla="*/ 18 w 93"/>
                <a:gd name="T3" fmla="*/ 0 h 154"/>
                <a:gd name="T4" fmla="*/ 18 w 93"/>
                <a:gd name="T5" fmla="*/ 92 h 154"/>
                <a:gd name="T6" fmla="*/ 68 w 93"/>
                <a:gd name="T7" fmla="*/ 42 h 154"/>
                <a:gd name="T8" fmla="*/ 92 w 93"/>
                <a:gd name="T9" fmla="*/ 42 h 154"/>
                <a:gd name="T10" fmla="*/ 51 w 93"/>
                <a:gd name="T11" fmla="*/ 82 h 154"/>
                <a:gd name="T12" fmla="*/ 92 w 93"/>
                <a:gd name="T13" fmla="*/ 153 h 154"/>
                <a:gd name="T14" fmla="*/ 70 w 93"/>
                <a:gd name="T15" fmla="*/ 153 h 154"/>
                <a:gd name="T16" fmla="*/ 38 w 93"/>
                <a:gd name="T17" fmla="*/ 95 h 154"/>
                <a:gd name="T18" fmla="*/ 18 w 93"/>
                <a:gd name="T19" fmla="*/ 114 h 154"/>
                <a:gd name="T20" fmla="*/ 18 w 93"/>
                <a:gd name="T21" fmla="*/ 153 h 154"/>
                <a:gd name="T22" fmla="*/ 0 w 93"/>
                <a:gd name="T23" fmla="*/ 153 h 154"/>
                <a:gd name="T24" fmla="*/ 0 w 9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4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0" y="153"/>
                  </a:lnTo>
                  <a:lnTo>
                    <a:pt x="38" y="95"/>
                  </a:lnTo>
                  <a:lnTo>
                    <a:pt x="18" y="114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620236" y="3310943"/>
            <a:ext cx="105602" cy="64843"/>
            <a:chOff x="620236" y="3310943"/>
            <a:chExt cx="105602" cy="64843"/>
          </a:xfrm>
        </p:grpSpPr>
        <p:sp>
          <p:nvSpPr>
            <p:cNvPr id="538" name="Freeform 213"/>
            <p:cNvSpPr>
              <a:spLocks noChangeArrowheads="1"/>
            </p:cNvSpPr>
            <p:nvPr/>
          </p:nvSpPr>
          <p:spPr bwMode="auto">
            <a:xfrm>
              <a:off x="620236" y="3310943"/>
              <a:ext cx="46316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6 h 154"/>
                <a:gd name="T10" fmla="*/ 110 w 111"/>
                <a:gd name="T11" fmla="*/ 45 h 154"/>
                <a:gd name="T12" fmla="*/ 91 w 111"/>
                <a:gd name="T13" fmla="*/ 83 h 154"/>
                <a:gd name="T14" fmla="*/ 52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7 w 111"/>
                <a:gd name="T25" fmla="*/ 70 h 154"/>
                <a:gd name="T26" fmla="*/ 57 w 111"/>
                <a:gd name="T27" fmla="*/ 70 h 154"/>
                <a:gd name="T28" fmla="*/ 89 w 111"/>
                <a:gd name="T29" fmla="*/ 45 h 154"/>
                <a:gd name="T30" fmla="*/ 58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7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7" y="0"/>
                  </a:cubicBezTo>
                  <a:cubicBezTo>
                    <a:pt x="70" y="0"/>
                    <a:pt x="81" y="0"/>
                    <a:pt x="91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1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8" y="70"/>
                    <a:pt x="89" y="65"/>
                    <a:pt x="89" y="45"/>
                  </a:cubicBezTo>
                  <a:cubicBezTo>
                    <a:pt x="89" y="25"/>
                    <a:pt x="80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Freeform 214"/>
            <p:cNvSpPr>
              <a:spLocks noChangeArrowheads="1"/>
            </p:cNvSpPr>
            <p:nvPr/>
          </p:nvSpPr>
          <p:spPr bwMode="auto">
            <a:xfrm>
              <a:off x="675816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Freeform 215"/>
            <p:cNvSpPr>
              <a:spLocks noChangeArrowheads="1"/>
            </p:cNvSpPr>
            <p:nvPr/>
          </p:nvSpPr>
          <p:spPr bwMode="auto">
            <a:xfrm>
              <a:off x="696195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Freeform 216"/>
            <p:cNvSpPr>
              <a:spLocks noChangeArrowheads="1"/>
            </p:cNvSpPr>
            <p:nvPr/>
          </p:nvSpPr>
          <p:spPr bwMode="auto">
            <a:xfrm>
              <a:off x="716575" y="3310943"/>
              <a:ext cx="9263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2" name="Group 541"/>
          <p:cNvGrpSpPr/>
          <p:nvPr/>
        </p:nvGrpSpPr>
        <p:grpSpPr>
          <a:xfrm>
            <a:off x="562802" y="4248399"/>
            <a:ext cx="205648" cy="68549"/>
            <a:chOff x="562802" y="4248399"/>
            <a:chExt cx="205648" cy="68549"/>
          </a:xfrm>
        </p:grpSpPr>
        <p:sp>
          <p:nvSpPr>
            <p:cNvPr id="543" name="Freeform 217"/>
            <p:cNvSpPr>
              <a:spLocks noChangeArrowheads="1"/>
            </p:cNvSpPr>
            <p:nvPr/>
          </p:nvSpPr>
          <p:spPr bwMode="auto">
            <a:xfrm>
              <a:off x="562802" y="4248399"/>
              <a:ext cx="57434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1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0 w 135"/>
                <a:gd name="T15" fmla="*/ 19 h 164"/>
                <a:gd name="T16" fmla="*/ 21 w 135"/>
                <a:gd name="T17" fmla="*/ 82 h 164"/>
                <a:gd name="T18" fmla="*/ 70 w 135"/>
                <a:gd name="T19" fmla="*/ 144 h 164"/>
                <a:gd name="T20" fmla="*/ 113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39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Freeform 218"/>
            <p:cNvSpPr>
              <a:spLocks noChangeArrowheads="1"/>
            </p:cNvSpPr>
            <p:nvPr/>
          </p:nvSpPr>
          <p:spPr bwMode="auto">
            <a:xfrm>
              <a:off x="625793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Freeform 219"/>
            <p:cNvSpPr>
              <a:spLocks noChangeArrowheads="1"/>
            </p:cNvSpPr>
            <p:nvPr/>
          </p:nvSpPr>
          <p:spPr bwMode="auto">
            <a:xfrm>
              <a:off x="67766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Freeform 220"/>
            <p:cNvSpPr>
              <a:spLocks noChangeArrowheads="1"/>
            </p:cNvSpPr>
            <p:nvPr/>
          </p:nvSpPr>
          <p:spPr bwMode="auto">
            <a:xfrm>
              <a:off x="698048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Freeform 221"/>
            <p:cNvSpPr>
              <a:spLocks noChangeArrowheads="1"/>
            </p:cNvSpPr>
            <p:nvPr/>
          </p:nvSpPr>
          <p:spPr bwMode="auto">
            <a:xfrm>
              <a:off x="746218" y="4252104"/>
              <a:ext cx="22232" cy="62991"/>
            </a:xfrm>
            <a:custGeom>
              <a:avLst/>
              <a:gdLst>
                <a:gd name="T0" fmla="*/ 35 w 55"/>
                <a:gd name="T1" fmla="*/ 44 h 151"/>
                <a:gd name="T2" fmla="*/ 35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5 w 55"/>
                <a:gd name="T15" fmla="*/ 150 h 151"/>
                <a:gd name="T16" fmla="*/ 35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5" y="150"/>
                    <a:pt x="35" y="150"/>
                    <a:pt x="35" y="150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1313138" y="2360518"/>
            <a:ext cx="435379" cy="66696"/>
            <a:chOff x="1313138" y="2360518"/>
            <a:chExt cx="435379" cy="66696"/>
          </a:xfrm>
        </p:grpSpPr>
        <p:sp>
          <p:nvSpPr>
            <p:cNvPr id="549" name="Freeform 222"/>
            <p:cNvSpPr>
              <a:spLocks noChangeArrowheads="1"/>
            </p:cNvSpPr>
            <p:nvPr/>
          </p:nvSpPr>
          <p:spPr bwMode="auto">
            <a:xfrm>
              <a:off x="1313138" y="2360518"/>
              <a:ext cx="50022" cy="64844"/>
            </a:xfrm>
            <a:custGeom>
              <a:avLst/>
              <a:gdLst>
                <a:gd name="T0" fmla="*/ 48 w 119"/>
                <a:gd name="T1" fmla="*/ 18 h 154"/>
                <a:gd name="T2" fmla="*/ 0 w 119"/>
                <a:gd name="T3" fmla="*/ 18 h 154"/>
                <a:gd name="T4" fmla="*/ 0 w 119"/>
                <a:gd name="T5" fmla="*/ 0 h 154"/>
                <a:gd name="T6" fmla="*/ 118 w 119"/>
                <a:gd name="T7" fmla="*/ 0 h 154"/>
                <a:gd name="T8" fmla="*/ 118 w 119"/>
                <a:gd name="T9" fmla="*/ 18 h 154"/>
                <a:gd name="T10" fmla="*/ 69 w 119"/>
                <a:gd name="T11" fmla="*/ 18 h 154"/>
                <a:gd name="T12" fmla="*/ 69 w 119"/>
                <a:gd name="T13" fmla="*/ 153 h 154"/>
                <a:gd name="T14" fmla="*/ 48 w 119"/>
                <a:gd name="T15" fmla="*/ 153 h 154"/>
                <a:gd name="T16" fmla="*/ 48 w 119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4">
                  <a:moveTo>
                    <a:pt x="4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8" y="153"/>
                  </a:lnTo>
                  <a:lnTo>
                    <a:pt x="48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Freeform 223"/>
            <p:cNvSpPr>
              <a:spLocks noChangeArrowheads="1"/>
            </p:cNvSpPr>
            <p:nvPr/>
          </p:nvSpPr>
          <p:spPr bwMode="auto">
            <a:xfrm>
              <a:off x="1355749" y="2375340"/>
              <a:ext cx="42612" cy="50023"/>
            </a:xfrm>
            <a:custGeom>
              <a:avLst/>
              <a:gdLst>
                <a:gd name="T0" fmla="*/ 98 w 100"/>
                <a:gd name="T1" fmla="*/ 80 h 121"/>
                <a:gd name="T2" fmla="*/ 98 w 100"/>
                <a:gd name="T3" fmla="*/ 80 h 121"/>
                <a:gd name="T4" fmla="*/ 50 w 100"/>
                <a:gd name="T5" fmla="*/ 120 h 121"/>
                <a:gd name="T6" fmla="*/ 0 w 100"/>
                <a:gd name="T7" fmla="*/ 62 h 121"/>
                <a:gd name="T8" fmla="*/ 50 w 100"/>
                <a:gd name="T9" fmla="*/ 0 h 121"/>
                <a:gd name="T10" fmla="*/ 99 w 100"/>
                <a:gd name="T11" fmla="*/ 58 h 121"/>
                <a:gd name="T12" fmla="*/ 99 w 100"/>
                <a:gd name="T13" fmla="*/ 66 h 121"/>
                <a:gd name="T14" fmla="*/ 19 w 100"/>
                <a:gd name="T15" fmla="*/ 66 h 121"/>
                <a:gd name="T16" fmla="*/ 52 w 100"/>
                <a:gd name="T17" fmla="*/ 102 h 121"/>
                <a:gd name="T18" fmla="*/ 80 w 100"/>
                <a:gd name="T19" fmla="*/ 80 h 121"/>
                <a:gd name="T20" fmla="*/ 98 w 100"/>
                <a:gd name="T21" fmla="*/ 80 h 121"/>
                <a:gd name="T22" fmla="*/ 81 w 100"/>
                <a:gd name="T23" fmla="*/ 50 h 121"/>
                <a:gd name="T24" fmla="*/ 81 w 100"/>
                <a:gd name="T25" fmla="*/ 50 h 121"/>
                <a:gd name="T26" fmla="*/ 51 w 100"/>
                <a:gd name="T27" fmla="*/ 17 h 121"/>
                <a:gd name="T28" fmla="*/ 19 w 100"/>
                <a:gd name="T29" fmla="*/ 50 h 121"/>
                <a:gd name="T30" fmla="*/ 81 w 100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99" y="21"/>
                    <a:pt x="99" y="58"/>
                  </a:cubicBezTo>
                  <a:cubicBezTo>
                    <a:pt x="99" y="60"/>
                    <a:pt x="99" y="63"/>
                    <a:pt x="9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Freeform 224"/>
            <p:cNvSpPr>
              <a:spLocks noChangeArrowheads="1"/>
            </p:cNvSpPr>
            <p:nvPr/>
          </p:nvSpPr>
          <p:spPr bwMode="auto">
            <a:xfrm>
              <a:off x="1403918" y="2375340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1 h 119"/>
                <a:gd name="T6" fmla="*/ 73 w 93"/>
                <a:gd name="T7" fmla="*/ 84 h 119"/>
                <a:gd name="T8" fmla="*/ 55 w 93"/>
                <a:gd name="T9" fmla="*/ 69 h 119"/>
                <a:gd name="T10" fmla="*/ 34 w 93"/>
                <a:gd name="T11" fmla="*/ 64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7 w 93"/>
                <a:gd name="T29" fmla="*/ 49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3" y="101"/>
                    <a:pt x="73" y="95"/>
                    <a:pt x="73" y="84"/>
                  </a:cubicBezTo>
                  <a:cubicBezTo>
                    <a:pt x="73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40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Freeform 225"/>
            <p:cNvSpPr>
              <a:spLocks noChangeArrowheads="1"/>
            </p:cNvSpPr>
            <p:nvPr/>
          </p:nvSpPr>
          <p:spPr bwMode="auto">
            <a:xfrm>
              <a:off x="1446531" y="2364224"/>
              <a:ext cx="24084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6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Freeform 226"/>
            <p:cNvSpPr>
              <a:spLocks noChangeArrowheads="1"/>
            </p:cNvSpPr>
            <p:nvPr/>
          </p:nvSpPr>
          <p:spPr bwMode="auto">
            <a:xfrm>
              <a:off x="1496552" y="2360518"/>
              <a:ext cx="50023" cy="64844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70 w 118"/>
                <a:gd name="T11" fmla="*/ 18 h 154"/>
                <a:gd name="T12" fmla="*/ 70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Freeform 227"/>
            <p:cNvSpPr>
              <a:spLocks noChangeArrowheads="1"/>
            </p:cNvSpPr>
            <p:nvPr/>
          </p:nvSpPr>
          <p:spPr bwMode="auto">
            <a:xfrm>
              <a:off x="1544722" y="2377193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4 w 95"/>
                <a:gd name="T7" fmla="*/ 60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5 w 95"/>
                <a:gd name="T21" fmla="*/ 98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4" y="97"/>
                    <a:pt x="74" y="84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1" y="108"/>
                    <a:pt x="5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Freeform 228"/>
            <p:cNvSpPr>
              <a:spLocks noChangeArrowheads="1"/>
            </p:cNvSpPr>
            <p:nvPr/>
          </p:nvSpPr>
          <p:spPr bwMode="auto">
            <a:xfrm>
              <a:off x="1596597" y="2360518"/>
              <a:ext cx="44464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9 w 105"/>
                <a:gd name="T5" fmla="*/ 0 h 157"/>
                <a:gd name="T6" fmla="*/ 19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9 w 105"/>
                <a:gd name="T15" fmla="*/ 139 h 157"/>
                <a:gd name="T16" fmla="*/ 19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9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40" y="156"/>
                    <a:pt x="28" y="151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2" y="139"/>
                    <a:pt x="84" y="125"/>
                    <a:pt x="84" y="99"/>
                  </a:cubicBezTo>
                  <a:cubicBezTo>
                    <a:pt x="84" y="70"/>
                    <a:pt x="72" y="55"/>
                    <a:pt x="51" y="55"/>
                  </a:cubicBezTo>
                  <a:cubicBezTo>
                    <a:pt x="29" y="55"/>
                    <a:pt x="19" y="69"/>
                    <a:pt x="19" y="97"/>
                  </a:cubicBezTo>
                  <a:cubicBezTo>
                    <a:pt x="19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Freeform 229"/>
            <p:cNvSpPr>
              <a:spLocks noChangeArrowheads="1"/>
            </p:cNvSpPr>
            <p:nvPr/>
          </p:nvSpPr>
          <p:spPr bwMode="auto">
            <a:xfrm>
              <a:off x="1646620" y="2375340"/>
              <a:ext cx="42611" cy="50023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8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Freeform 230"/>
            <p:cNvSpPr>
              <a:spLocks noChangeArrowheads="1"/>
            </p:cNvSpPr>
            <p:nvPr/>
          </p:nvSpPr>
          <p:spPr bwMode="auto">
            <a:xfrm>
              <a:off x="1726285" y="2362372"/>
              <a:ext cx="22232" cy="62991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1409477" y="3310943"/>
            <a:ext cx="263080" cy="66697"/>
            <a:chOff x="1409477" y="3310943"/>
            <a:chExt cx="263080" cy="66697"/>
          </a:xfrm>
        </p:grpSpPr>
        <p:sp>
          <p:nvSpPr>
            <p:cNvPr id="559" name="Freeform 231"/>
            <p:cNvSpPr>
              <a:spLocks noChangeArrowheads="1"/>
            </p:cNvSpPr>
            <p:nvPr/>
          </p:nvSpPr>
          <p:spPr bwMode="auto">
            <a:xfrm>
              <a:off x="1409477" y="3310943"/>
              <a:ext cx="46316" cy="64843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6 h 154"/>
                <a:gd name="T10" fmla="*/ 109 w 110"/>
                <a:gd name="T11" fmla="*/ 45 h 154"/>
                <a:gd name="T12" fmla="*/ 89 w 110"/>
                <a:gd name="T13" fmla="*/ 83 h 154"/>
                <a:gd name="T14" fmla="*/ 52 w 110"/>
                <a:gd name="T15" fmla="*/ 89 h 154"/>
                <a:gd name="T16" fmla="*/ 20 w 110"/>
                <a:gd name="T17" fmla="*/ 89 h 154"/>
                <a:gd name="T18" fmla="*/ 20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0 w 110"/>
                <a:gd name="T33" fmla="*/ 19 h 154"/>
                <a:gd name="T34" fmla="*/ 20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2"/>
                    <a:pt x="103" y="75"/>
                    <a:pt x="89" y="83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Freeform 232"/>
            <p:cNvSpPr>
              <a:spLocks noChangeArrowheads="1"/>
            </p:cNvSpPr>
            <p:nvPr/>
          </p:nvSpPr>
          <p:spPr bwMode="auto">
            <a:xfrm>
              <a:off x="1459499" y="3327617"/>
              <a:ext cx="46318" cy="5002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59 h 120"/>
                <a:gd name="T6" fmla="*/ 53 w 109"/>
                <a:gd name="T7" fmla="*/ 119 h 120"/>
                <a:gd name="T8" fmla="*/ 0 w 109"/>
                <a:gd name="T9" fmla="*/ 59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59 h 120"/>
                <a:gd name="T18" fmla="*/ 53 w 109"/>
                <a:gd name="T19" fmla="*/ 17 h 120"/>
                <a:gd name="T20" fmla="*/ 19 w 109"/>
                <a:gd name="T21" fmla="*/ 59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Freeform 233"/>
            <p:cNvSpPr>
              <a:spLocks noChangeArrowheads="1"/>
            </p:cNvSpPr>
            <p:nvPr/>
          </p:nvSpPr>
          <p:spPr bwMode="auto">
            <a:xfrm>
              <a:off x="1515079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Freeform 234"/>
            <p:cNvSpPr>
              <a:spLocks noChangeArrowheads="1"/>
            </p:cNvSpPr>
            <p:nvPr/>
          </p:nvSpPr>
          <p:spPr bwMode="auto">
            <a:xfrm>
              <a:off x="1531754" y="3327617"/>
              <a:ext cx="38906" cy="50023"/>
            </a:xfrm>
            <a:custGeom>
              <a:avLst/>
              <a:gdLst>
                <a:gd name="T0" fmla="*/ 18 w 93"/>
                <a:gd name="T1" fmla="*/ 78 h 120"/>
                <a:gd name="T2" fmla="*/ 18 w 93"/>
                <a:gd name="T3" fmla="*/ 78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3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0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40 w 93"/>
                <a:gd name="T27" fmla="*/ 45 h 120"/>
                <a:gd name="T28" fmla="*/ 57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8 h 120"/>
                <a:gd name="T36" fmla="*/ 18 w 93"/>
                <a:gd name="T37" fmla="*/ 7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8"/>
                  </a:moveTo>
                  <a:lnTo>
                    <a:pt x="18" y="78"/>
                  </a:lnTo>
                  <a:cubicBezTo>
                    <a:pt x="19" y="94"/>
                    <a:pt x="29" y="102"/>
                    <a:pt x="47" y="102"/>
                  </a:cubicBezTo>
                  <a:cubicBezTo>
                    <a:pt x="62" y="102"/>
                    <a:pt x="73" y="95"/>
                    <a:pt x="73" y="84"/>
                  </a:cubicBezTo>
                  <a:cubicBezTo>
                    <a:pt x="73" y="75"/>
                    <a:pt x="67" y="72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3"/>
                    <a:pt x="40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1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6" y="119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Freeform 235"/>
            <p:cNvSpPr>
              <a:spLocks noChangeArrowheads="1"/>
            </p:cNvSpPr>
            <p:nvPr/>
          </p:nvSpPr>
          <p:spPr bwMode="auto">
            <a:xfrm>
              <a:off x="1576218" y="3327617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6"/>
                    <a:pt x="89" y="59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Freeform 236"/>
            <p:cNvSpPr>
              <a:spLocks noChangeArrowheads="1"/>
            </p:cNvSpPr>
            <p:nvPr/>
          </p:nvSpPr>
          <p:spPr bwMode="auto">
            <a:xfrm>
              <a:off x="1631798" y="3327617"/>
              <a:ext cx="40759" cy="48170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1429856" y="4248399"/>
            <a:ext cx="218616" cy="68549"/>
            <a:chOff x="1429856" y="4248399"/>
            <a:chExt cx="218616" cy="68549"/>
          </a:xfrm>
        </p:grpSpPr>
        <p:sp>
          <p:nvSpPr>
            <p:cNvPr id="566" name="Freeform 237"/>
            <p:cNvSpPr>
              <a:spLocks noChangeArrowheads="1"/>
            </p:cNvSpPr>
            <p:nvPr/>
          </p:nvSpPr>
          <p:spPr bwMode="auto">
            <a:xfrm>
              <a:off x="1429856" y="4248399"/>
              <a:ext cx="57434" cy="68549"/>
            </a:xfrm>
            <a:custGeom>
              <a:avLst/>
              <a:gdLst>
                <a:gd name="T0" fmla="*/ 135 w 136"/>
                <a:gd name="T1" fmla="*/ 101 h 164"/>
                <a:gd name="T2" fmla="*/ 135 w 136"/>
                <a:gd name="T3" fmla="*/ 101 h 164"/>
                <a:gd name="T4" fmla="*/ 70 w 136"/>
                <a:gd name="T5" fmla="*/ 163 h 164"/>
                <a:gd name="T6" fmla="*/ 0 w 136"/>
                <a:gd name="T7" fmla="*/ 80 h 164"/>
                <a:gd name="T8" fmla="*/ 72 w 136"/>
                <a:gd name="T9" fmla="*/ 0 h 164"/>
                <a:gd name="T10" fmla="*/ 134 w 136"/>
                <a:gd name="T11" fmla="*/ 50 h 164"/>
                <a:gd name="T12" fmla="*/ 114 w 136"/>
                <a:gd name="T13" fmla="*/ 50 h 164"/>
                <a:gd name="T14" fmla="*/ 71 w 136"/>
                <a:gd name="T15" fmla="*/ 19 h 164"/>
                <a:gd name="T16" fmla="*/ 22 w 136"/>
                <a:gd name="T17" fmla="*/ 82 h 164"/>
                <a:gd name="T18" fmla="*/ 71 w 136"/>
                <a:gd name="T19" fmla="*/ 144 h 164"/>
                <a:gd name="T20" fmla="*/ 115 w 136"/>
                <a:gd name="T21" fmla="*/ 101 h 164"/>
                <a:gd name="T22" fmla="*/ 135 w 136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4">
                  <a:moveTo>
                    <a:pt x="135" y="101"/>
                  </a:moveTo>
                  <a:lnTo>
                    <a:pt x="135" y="101"/>
                  </a:lnTo>
                  <a:cubicBezTo>
                    <a:pt x="134" y="139"/>
                    <a:pt x="108" y="163"/>
                    <a:pt x="70" y="163"/>
                  </a:cubicBezTo>
                  <a:cubicBezTo>
                    <a:pt x="27" y="163"/>
                    <a:pt x="0" y="132"/>
                    <a:pt x="0" y="80"/>
                  </a:cubicBezTo>
                  <a:cubicBezTo>
                    <a:pt x="0" y="32"/>
                    <a:pt x="29" y="0"/>
                    <a:pt x="72" y="0"/>
                  </a:cubicBezTo>
                  <a:cubicBezTo>
                    <a:pt x="108" y="0"/>
                    <a:pt x="131" y="20"/>
                    <a:pt x="13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31"/>
                    <a:pt x="94" y="19"/>
                    <a:pt x="71" y="19"/>
                  </a:cubicBezTo>
                  <a:cubicBezTo>
                    <a:pt x="40" y="19"/>
                    <a:pt x="22" y="42"/>
                    <a:pt x="22" y="82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Freeform 238"/>
            <p:cNvSpPr>
              <a:spLocks noChangeArrowheads="1"/>
            </p:cNvSpPr>
            <p:nvPr/>
          </p:nvSpPr>
          <p:spPr bwMode="auto">
            <a:xfrm>
              <a:off x="1492847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2"/>
                    <a:pt x="52" y="102"/>
                  </a:cubicBezTo>
                  <a:cubicBezTo>
                    <a:pt x="68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Freeform 239"/>
            <p:cNvSpPr>
              <a:spLocks noChangeArrowheads="1"/>
            </p:cNvSpPr>
            <p:nvPr/>
          </p:nvSpPr>
          <p:spPr bwMode="auto">
            <a:xfrm>
              <a:off x="1544722" y="425025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Freeform 240"/>
            <p:cNvSpPr>
              <a:spLocks noChangeArrowheads="1"/>
            </p:cNvSpPr>
            <p:nvPr/>
          </p:nvSpPr>
          <p:spPr bwMode="auto">
            <a:xfrm>
              <a:off x="1565102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Freeform 241"/>
            <p:cNvSpPr>
              <a:spLocks noChangeArrowheads="1"/>
            </p:cNvSpPr>
            <p:nvPr/>
          </p:nvSpPr>
          <p:spPr bwMode="auto">
            <a:xfrm>
              <a:off x="1605861" y="4252104"/>
              <a:ext cx="42611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1 h 151"/>
                <a:gd name="T26" fmla="*/ 57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71" y="18"/>
                    <a:pt x="52" y="18"/>
                  </a:cubicBezTo>
                  <a:cubicBezTo>
                    <a:pt x="34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4"/>
                    <a:pt x="92" y="80"/>
                    <a:pt x="70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8" y="108"/>
                    <a:pt x="25" y="116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1" name="Group 570"/>
          <p:cNvGrpSpPr/>
          <p:nvPr/>
        </p:nvGrpSpPr>
        <p:grpSpPr>
          <a:xfrm>
            <a:off x="7514054" y="2360518"/>
            <a:ext cx="196384" cy="64845"/>
            <a:chOff x="7514054" y="2360518"/>
            <a:chExt cx="196384" cy="64845"/>
          </a:xfrm>
        </p:grpSpPr>
        <p:sp>
          <p:nvSpPr>
            <p:cNvPr id="572" name="Freeform 242"/>
            <p:cNvSpPr>
              <a:spLocks noChangeArrowheads="1"/>
            </p:cNvSpPr>
            <p:nvPr/>
          </p:nvSpPr>
          <p:spPr bwMode="auto">
            <a:xfrm>
              <a:off x="7514054" y="236051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6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39 h 154"/>
                <a:gd name="T24" fmla="*/ 59 w 117"/>
                <a:gd name="T25" fmla="*/ 17 h 154"/>
                <a:gd name="T26" fmla="*/ 20 w 117"/>
                <a:gd name="T27" fmla="*/ 17 h 154"/>
                <a:gd name="T28" fmla="*/ 20 w 117"/>
                <a:gd name="T29" fmla="*/ 64 h 154"/>
                <a:gd name="T30" fmla="*/ 57 w 117"/>
                <a:gd name="T31" fmla="*/ 64 h 154"/>
                <a:gd name="T32" fmla="*/ 63 w 117"/>
                <a:gd name="T33" fmla="*/ 134 h 154"/>
                <a:gd name="T34" fmla="*/ 63 w 117"/>
                <a:gd name="T35" fmla="*/ 134 h 154"/>
                <a:gd name="T36" fmla="*/ 95 w 117"/>
                <a:gd name="T37" fmla="*/ 107 h 154"/>
                <a:gd name="T38" fmla="*/ 60 w 117"/>
                <a:gd name="T39" fmla="*/ 81 h 154"/>
                <a:gd name="T40" fmla="*/ 20 w 117"/>
                <a:gd name="T41" fmla="*/ 81 h 154"/>
                <a:gd name="T42" fmla="*/ 20 w 117"/>
                <a:gd name="T43" fmla="*/ 134 h 154"/>
                <a:gd name="T44" fmla="*/ 63 w 117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1"/>
                    <a:pt x="109" y="36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6" y="74"/>
                    <a:pt x="116" y="87"/>
                    <a:pt x="116" y="107"/>
                  </a:cubicBezTo>
                  <a:cubicBezTo>
                    <a:pt x="116" y="134"/>
                    <a:pt x="98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39"/>
                  </a:cubicBezTo>
                  <a:cubicBezTo>
                    <a:pt x="88" y="24"/>
                    <a:pt x="79" y="17"/>
                    <a:pt x="5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64"/>
                    <a:pt x="20" y="64"/>
                    <a:pt x="20" y="64"/>
                  </a:cubicBezTo>
                  <a:lnTo>
                    <a:pt x="57" y="64"/>
                  </a:lnTo>
                  <a:close/>
                  <a:moveTo>
                    <a:pt x="63" y="134"/>
                  </a:moveTo>
                  <a:lnTo>
                    <a:pt x="63" y="134"/>
                  </a:lnTo>
                  <a:cubicBezTo>
                    <a:pt x="84" y="134"/>
                    <a:pt x="95" y="125"/>
                    <a:pt x="95" y="107"/>
                  </a:cubicBezTo>
                  <a:cubicBezTo>
                    <a:pt x="95" y="88"/>
                    <a:pt x="84" y="81"/>
                    <a:pt x="6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34"/>
                    <a:pt x="20" y="134"/>
                    <a:pt x="20" y="134"/>
                  </a:cubicBezTo>
                  <a:lnTo>
                    <a:pt x="63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Freeform 243"/>
            <p:cNvSpPr>
              <a:spLocks noChangeArrowheads="1"/>
            </p:cNvSpPr>
            <p:nvPr/>
          </p:nvSpPr>
          <p:spPr bwMode="auto">
            <a:xfrm>
              <a:off x="7573339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Freeform 244"/>
            <p:cNvSpPr>
              <a:spLocks noChangeArrowheads="1"/>
            </p:cNvSpPr>
            <p:nvPr/>
          </p:nvSpPr>
          <p:spPr bwMode="auto">
            <a:xfrm>
              <a:off x="7599277" y="2375340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1 h 120"/>
                <a:gd name="T8" fmla="*/ 68 w 107"/>
                <a:gd name="T9" fmla="*/ 46 h 120"/>
                <a:gd name="T10" fmla="*/ 75 w 107"/>
                <a:gd name="T11" fmla="*/ 35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6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3 h 120"/>
                <a:gd name="T48" fmla="*/ 74 w 107"/>
                <a:gd name="T49" fmla="*/ 76 h 120"/>
                <a:gd name="T50" fmla="*/ 74 w 107"/>
                <a:gd name="T51" fmla="*/ 60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5" y="42"/>
                    <a:pt x="75" y="35"/>
                  </a:cubicBezTo>
                  <a:cubicBezTo>
                    <a:pt x="75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8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3"/>
                    <a:pt x="39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Freeform 245"/>
            <p:cNvSpPr>
              <a:spLocks noChangeArrowheads="1"/>
            </p:cNvSpPr>
            <p:nvPr/>
          </p:nvSpPr>
          <p:spPr bwMode="auto">
            <a:xfrm>
              <a:off x="7651152" y="2360518"/>
              <a:ext cx="7411" cy="64844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Freeform 246"/>
            <p:cNvSpPr>
              <a:spLocks noChangeArrowheads="1"/>
            </p:cNvSpPr>
            <p:nvPr/>
          </p:nvSpPr>
          <p:spPr bwMode="auto">
            <a:xfrm>
              <a:off x="7671532" y="2375340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4 h 116"/>
                <a:gd name="T14" fmla="*/ 18 w 94"/>
                <a:gd name="T15" fmla="*/ 4 h 116"/>
                <a:gd name="T16" fmla="*/ 18 w 94"/>
                <a:gd name="T17" fmla="*/ 19 h 116"/>
                <a:gd name="T18" fmla="*/ 54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4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3" y="32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7" name="Group 576"/>
          <p:cNvGrpSpPr/>
          <p:nvPr/>
        </p:nvGrpSpPr>
        <p:grpSpPr>
          <a:xfrm>
            <a:off x="7504791" y="3310943"/>
            <a:ext cx="205646" cy="66697"/>
            <a:chOff x="7504791" y="3310943"/>
            <a:chExt cx="205646" cy="66697"/>
          </a:xfrm>
        </p:grpSpPr>
        <p:sp>
          <p:nvSpPr>
            <p:cNvPr id="578" name="Freeform 247"/>
            <p:cNvSpPr>
              <a:spLocks noChangeArrowheads="1"/>
            </p:cNvSpPr>
            <p:nvPr/>
          </p:nvSpPr>
          <p:spPr bwMode="auto">
            <a:xfrm>
              <a:off x="7504791" y="3310943"/>
              <a:ext cx="57432" cy="64843"/>
            </a:xfrm>
            <a:custGeom>
              <a:avLst/>
              <a:gdLst>
                <a:gd name="T0" fmla="*/ 57 w 138"/>
                <a:gd name="T1" fmla="*/ 0 h 154"/>
                <a:gd name="T2" fmla="*/ 80 w 138"/>
                <a:gd name="T3" fmla="*/ 0 h 154"/>
                <a:gd name="T4" fmla="*/ 137 w 138"/>
                <a:gd name="T5" fmla="*/ 153 h 154"/>
                <a:gd name="T6" fmla="*/ 115 w 138"/>
                <a:gd name="T7" fmla="*/ 153 h 154"/>
                <a:gd name="T8" fmla="*/ 99 w 138"/>
                <a:gd name="T9" fmla="*/ 108 h 154"/>
                <a:gd name="T10" fmla="*/ 38 w 138"/>
                <a:gd name="T11" fmla="*/ 108 h 154"/>
                <a:gd name="T12" fmla="*/ 22 w 138"/>
                <a:gd name="T13" fmla="*/ 153 h 154"/>
                <a:gd name="T14" fmla="*/ 0 w 138"/>
                <a:gd name="T15" fmla="*/ 153 h 154"/>
                <a:gd name="T16" fmla="*/ 57 w 138"/>
                <a:gd name="T17" fmla="*/ 0 h 154"/>
                <a:gd name="T18" fmla="*/ 92 w 138"/>
                <a:gd name="T19" fmla="*/ 90 h 154"/>
                <a:gd name="T20" fmla="*/ 69 w 138"/>
                <a:gd name="T21" fmla="*/ 22 h 154"/>
                <a:gd name="T22" fmla="*/ 45 w 138"/>
                <a:gd name="T23" fmla="*/ 90 h 154"/>
                <a:gd name="T24" fmla="*/ 92 w 138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4">
                  <a:moveTo>
                    <a:pt x="57" y="0"/>
                  </a:moveTo>
                  <a:lnTo>
                    <a:pt x="80" y="0"/>
                  </a:lnTo>
                  <a:lnTo>
                    <a:pt x="137" y="153"/>
                  </a:lnTo>
                  <a:lnTo>
                    <a:pt x="115" y="153"/>
                  </a:lnTo>
                  <a:lnTo>
                    <a:pt x="99" y="108"/>
                  </a:lnTo>
                  <a:lnTo>
                    <a:pt x="38" y="108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7" y="0"/>
                  </a:lnTo>
                  <a:close/>
                  <a:moveTo>
                    <a:pt x="92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Freeform 248"/>
            <p:cNvSpPr>
              <a:spLocks noChangeArrowheads="1"/>
            </p:cNvSpPr>
            <p:nvPr/>
          </p:nvSpPr>
          <p:spPr bwMode="auto">
            <a:xfrm>
              <a:off x="7564077" y="3314649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49" y="143"/>
                    <a:pt x="44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Freeform 249"/>
            <p:cNvSpPr>
              <a:spLocks noChangeArrowheads="1"/>
            </p:cNvSpPr>
            <p:nvPr/>
          </p:nvSpPr>
          <p:spPr bwMode="auto">
            <a:xfrm>
              <a:off x="7591866" y="3327617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Freeform 250"/>
            <p:cNvSpPr>
              <a:spLocks noChangeArrowheads="1"/>
            </p:cNvSpPr>
            <p:nvPr/>
          </p:nvSpPr>
          <p:spPr bwMode="auto">
            <a:xfrm>
              <a:off x="7645594" y="3327617"/>
              <a:ext cx="64843" cy="48170"/>
            </a:xfrm>
            <a:custGeom>
              <a:avLst/>
              <a:gdLst>
                <a:gd name="T0" fmla="*/ 136 w 156"/>
                <a:gd name="T1" fmla="*/ 46 h 115"/>
                <a:gd name="T2" fmla="*/ 136 w 156"/>
                <a:gd name="T3" fmla="*/ 46 h 115"/>
                <a:gd name="T4" fmla="*/ 116 w 156"/>
                <a:gd name="T5" fmla="*/ 17 h 115"/>
                <a:gd name="T6" fmla="*/ 88 w 156"/>
                <a:gd name="T7" fmla="*/ 49 h 115"/>
                <a:gd name="T8" fmla="*/ 88 w 156"/>
                <a:gd name="T9" fmla="*/ 114 h 115"/>
                <a:gd name="T10" fmla="*/ 69 w 156"/>
                <a:gd name="T11" fmla="*/ 114 h 115"/>
                <a:gd name="T12" fmla="*/ 69 w 156"/>
                <a:gd name="T13" fmla="*/ 46 h 115"/>
                <a:gd name="T14" fmla="*/ 48 w 156"/>
                <a:gd name="T15" fmla="*/ 17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9 w 156"/>
                <a:gd name="T25" fmla="*/ 3 h 115"/>
                <a:gd name="T26" fmla="*/ 19 w 156"/>
                <a:gd name="T27" fmla="*/ 19 h 115"/>
                <a:gd name="T28" fmla="*/ 53 w 156"/>
                <a:gd name="T29" fmla="*/ 0 h 115"/>
                <a:gd name="T30" fmla="*/ 83 w 156"/>
                <a:gd name="T31" fmla="*/ 18 h 115"/>
                <a:gd name="T32" fmla="*/ 120 w 156"/>
                <a:gd name="T33" fmla="*/ 0 h 115"/>
                <a:gd name="T34" fmla="*/ 151 w 156"/>
                <a:gd name="T35" fmla="*/ 15 h 115"/>
                <a:gd name="T36" fmla="*/ 155 w 156"/>
                <a:gd name="T37" fmla="*/ 45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8" y="17"/>
                    <a:pt x="88" y="28"/>
                    <a:pt x="88" y="49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8" y="0"/>
                    <a:pt x="53" y="0"/>
                  </a:cubicBezTo>
                  <a:cubicBezTo>
                    <a:pt x="68" y="0"/>
                    <a:pt x="77" y="6"/>
                    <a:pt x="83" y="18"/>
                  </a:cubicBezTo>
                  <a:cubicBezTo>
                    <a:pt x="94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5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7471443" y="4261367"/>
            <a:ext cx="287164" cy="85224"/>
            <a:chOff x="7471443" y="4261367"/>
            <a:chExt cx="287164" cy="85224"/>
          </a:xfrm>
        </p:grpSpPr>
        <p:sp>
          <p:nvSpPr>
            <p:cNvPr id="583" name="Freeform 251"/>
            <p:cNvSpPr>
              <a:spLocks noChangeArrowheads="1"/>
            </p:cNvSpPr>
            <p:nvPr/>
          </p:nvSpPr>
          <p:spPr bwMode="auto">
            <a:xfrm>
              <a:off x="7471443" y="4261367"/>
              <a:ext cx="53727" cy="64844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8 w 126"/>
                <a:gd name="T5" fmla="*/ 0 h 154"/>
                <a:gd name="T6" fmla="*/ 125 w 126"/>
                <a:gd name="T7" fmla="*/ 74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0 w 126"/>
                <a:gd name="T15" fmla="*/ 17 h 154"/>
                <a:gd name="T16" fmla="*/ 20 w 126"/>
                <a:gd name="T17" fmla="*/ 17 h 154"/>
                <a:gd name="T18" fmla="*/ 20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0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6"/>
                    <a:pt x="125" y="74"/>
                  </a:cubicBezTo>
                  <a:cubicBezTo>
                    <a:pt x="125" y="125"/>
                    <a:pt x="98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cubicBezTo>
                    <a:pt x="20" y="134"/>
                    <a:pt x="20" y="134"/>
                    <a:pt x="20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7"/>
                    <a:pt x="56" y="17"/>
                  </a:cubicBezTo>
                  <a:lnTo>
                    <a:pt x="20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Freeform 252"/>
            <p:cNvSpPr>
              <a:spLocks noChangeArrowheads="1"/>
            </p:cNvSpPr>
            <p:nvPr/>
          </p:nvSpPr>
          <p:spPr bwMode="auto">
            <a:xfrm>
              <a:off x="7530728" y="4278042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0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20 w 107"/>
                <a:gd name="T45" fmla="*/ 85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9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5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7"/>
                    <a:pt x="70" y="46"/>
                  </a:cubicBezTo>
                  <a:cubicBezTo>
                    <a:pt x="74" y="44"/>
                    <a:pt x="75" y="41"/>
                    <a:pt x="75" y="34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Freeform 253"/>
            <p:cNvSpPr>
              <a:spLocks noChangeArrowheads="1"/>
            </p:cNvSpPr>
            <p:nvPr/>
          </p:nvSpPr>
          <p:spPr bwMode="auto">
            <a:xfrm>
              <a:off x="7582603" y="4278042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5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Freeform 254"/>
            <p:cNvSpPr>
              <a:spLocks noChangeArrowheads="1"/>
            </p:cNvSpPr>
            <p:nvPr/>
          </p:nvSpPr>
          <p:spPr bwMode="auto">
            <a:xfrm>
              <a:off x="7630773" y="4278042"/>
              <a:ext cx="44464" cy="68549"/>
            </a:xfrm>
            <a:custGeom>
              <a:avLst/>
              <a:gdLst>
                <a:gd name="T0" fmla="*/ 50 w 105"/>
                <a:gd name="T1" fmla="*/ 119 h 163"/>
                <a:gd name="T2" fmla="*/ 50 w 105"/>
                <a:gd name="T3" fmla="*/ 119 h 163"/>
                <a:gd name="T4" fmla="*/ 0 w 105"/>
                <a:gd name="T5" fmla="*/ 59 h 163"/>
                <a:gd name="T6" fmla="*/ 50 w 105"/>
                <a:gd name="T7" fmla="*/ 0 h 163"/>
                <a:gd name="T8" fmla="*/ 85 w 105"/>
                <a:gd name="T9" fmla="*/ 18 h 163"/>
                <a:gd name="T10" fmla="*/ 85 w 105"/>
                <a:gd name="T11" fmla="*/ 3 h 163"/>
                <a:gd name="T12" fmla="*/ 104 w 105"/>
                <a:gd name="T13" fmla="*/ 3 h 163"/>
                <a:gd name="T14" fmla="*/ 104 w 105"/>
                <a:gd name="T15" fmla="*/ 113 h 163"/>
                <a:gd name="T16" fmla="*/ 52 w 105"/>
                <a:gd name="T17" fmla="*/ 162 h 163"/>
                <a:gd name="T18" fmla="*/ 4 w 105"/>
                <a:gd name="T19" fmla="*/ 129 h 163"/>
                <a:gd name="T20" fmla="*/ 4 w 105"/>
                <a:gd name="T21" fmla="*/ 128 h 163"/>
                <a:gd name="T22" fmla="*/ 23 w 105"/>
                <a:gd name="T23" fmla="*/ 128 h 163"/>
                <a:gd name="T24" fmla="*/ 23 w 105"/>
                <a:gd name="T25" fmla="*/ 128 h 163"/>
                <a:gd name="T26" fmla="*/ 52 w 105"/>
                <a:gd name="T27" fmla="*/ 146 h 163"/>
                <a:gd name="T28" fmla="*/ 85 w 105"/>
                <a:gd name="T29" fmla="*/ 117 h 163"/>
                <a:gd name="T30" fmla="*/ 85 w 105"/>
                <a:gd name="T31" fmla="*/ 101 h 163"/>
                <a:gd name="T32" fmla="*/ 50 w 105"/>
                <a:gd name="T33" fmla="*/ 119 h 163"/>
                <a:gd name="T34" fmla="*/ 19 w 105"/>
                <a:gd name="T35" fmla="*/ 60 h 163"/>
                <a:gd name="T36" fmla="*/ 19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2 w 105"/>
                <a:gd name="T43" fmla="*/ 17 h 163"/>
                <a:gd name="T44" fmla="*/ 19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19"/>
                  </a:moveTo>
                  <a:lnTo>
                    <a:pt x="50" y="119"/>
                  </a:lnTo>
                  <a:cubicBezTo>
                    <a:pt x="19" y="119"/>
                    <a:pt x="0" y="95"/>
                    <a:pt x="0" y="59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67" y="0"/>
                    <a:pt x="77" y="8"/>
                    <a:pt x="85" y="18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7"/>
                    <a:pt x="88" y="162"/>
                    <a:pt x="52" y="162"/>
                  </a:cubicBezTo>
                  <a:cubicBezTo>
                    <a:pt x="22" y="162"/>
                    <a:pt x="4" y="149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6" y="146"/>
                    <a:pt x="85" y="137"/>
                    <a:pt x="85" y="117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3"/>
                    <a:pt x="64" y="119"/>
                    <a:pt x="50" y="119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0"/>
                  </a:cubicBezTo>
                  <a:cubicBezTo>
                    <a:pt x="86" y="32"/>
                    <a:pt x="75" y="17"/>
                    <a:pt x="52" y="17"/>
                  </a:cubicBezTo>
                  <a:cubicBezTo>
                    <a:pt x="31" y="17"/>
                    <a:pt x="19" y="32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Freeform 255"/>
            <p:cNvSpPr>
              <a:spLocks noChangeArrowheads="1"/>
            </p:cNvSpPr>
            <p:nvPr/>
          </p:nvSpPr>
          <p:spPr bwMode="auto">
            <a:xfrm>
              <a:off x="7684500" y="427804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Freeform 256"/>
            <p:cNvSpPr>
              <a:spLocks noChangeArrowheads="1"/>
            </p:cNvSpPr>
            <p:nvPr/>
          </p:nvSpPr>
          <p:spPr bwMode="auto">
            <a:xfrm>
              <a:off x="7734523" y="4278042"/>
              <a:ext cx="24084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2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6639589" y="2360518"/>
            <a:ext cx="229732" cy="64845"/>
            <a:chOff x="6639589" y="2360518"/>
            <a:chExt cx="229732" cy="64845"/>
          </a:xfrm>
        </p:grpSpPr>
        <p:sp>
          <p:nvSpPr>
            <p:cNvPr id="590" name="Freeform 257"/>
            <p:cNvSpPr>
              <a:spLocks noChangeArrowheads="1"/>
            </p:cNvSpPr>
            <p:nvPr/>
          </p:nvSpPr>
          <p:spPr bwMode="auto">
            <a:xfrm>
              <a:off x="6639589" y="2360518"/>
              <a:ext cx="51875" cy="64844"/>
            </a:xfrm>
            <a:custGeom>
              <a:avLst/>
              <a:gdLst>
                <a:gd name="T0" fmla="*/ 0 w 122"/>
                <a:gd name="T1" fmla="*/ 0 h 154"/>
                <a:gd name="T2" fmla="*/ 0 w 122"/>
                <a:gd name="T3" fmla="*/ 0 h 154"/>
                <a:gd name="T4" fmla="*/ 23 w 122"/>
                <a:gd name="T5" fmla="*/ 0 h 154"/>
                <a:gd name="T6" fmla="*/ 95 w 122"/>
                <a:gd name="T7" fmla="*/ 111 h 154"/>
                <a:gd name="T8" fmla="*/ 101 w 122"/>
                <a:gd name="T9" fmla="*/ 124 h 154"/>
                <a:gd name="T10" fmla="*/ 101 w 122"/>
                <a:gd name="T11" fmla="*/ 0 h 154"/>
                <a:gd name="T12" fmla="*/ 121 w 122"/>
                <a:gd name="T13" fmla="*/ 0 h 154"/>
                <a:gd name="T14" fmla="*/ 121 w 122"/>
                <a:gd name="T15" fmla="*/ 153 h 154"/>
                <a:gd name="T16" fmla="*/ 99 w 122"/>
                <a:gd name="T17" fmla="*/ 153 h 154"/>
                <a:gd name="T18" fmla="*/ 25 w 122"/>
                <a:gd name="T19" fmla="*/ 39 h 154"/>
                <a:gd name="T20" fmla="*/ 20 w 122"/>
                <a:gd name="T21" fmla="*/ 28 h 154"/>
                <a:gd name="T22" fmla="*/ 20 w 122"/>
                <a:gd name="T23" fmla="*/ 153 h 154"/>
                <a:gd name="T24" fmla="*/ 0 w 122"/>
                <a:gd name="T25" fmla="*/ 153 h 154"/>
                <a:gd name="T26" fmla="*/ 0 w 122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1" y="12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36"/>
                    <a:pt x="21" y="33"/>
                    <a:pt x="20" y="2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Freeform 258"/>
            <p:cNvSpPr>
              <a:spLocks noChangeArrowheads="1"/>
            </p:cNvSpPr>
            <p:nvPr/>
          </p:nvSpPr>
          <p:spPr bwMode="auto">
            <a:xfrm>
              <a:off x="6700728" y="2375340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1 h 120"/>
                <a:gd name="T8" fmla="*/ 70 w 107"/>
                <a:gd name="T9" fmla="*/ 46 h 120"/>
                <a:gd name="T10" fmla="*/ 75 w 107"/>
                <a:gd name="T11" fmla="*/ 35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6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3 h 120"/>
                <a:gd name="T48" fmla="*/ 74 w 107"/>
                <a:gd name="T49" fmla="*/ 76 h 120"/>
                <a:gd name="T50" fmla="*/ 74 w 107"/>
                <a:gd name="T51" fmla="*/ 60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4" y="44"/>
                    <a:pt x="75" y="42"/>
                    <a:pt x="75" y="35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Freeform 259"/>
            <p:cNvSpPr>
              <a:spLocks noChangeArrowheads="1"/>
            </p:cNvSpPr>
            <p:nvPr/>
          </p:nvSpPr>
          <p:spPr bwMode="auto">
            <a:xfrm>
              <a:off x="6752603" y="2375340"/>
              <a:ext cx="64843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6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6" y="17"/>
                  </a:cubicBezTo>
                  <a:cubicBezTo>
                    <a:pt x="98" y="17"/>
                    <a:pt x="87" y="29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67" y="0"/>
                    <a:pt x="76" y="6"/>
                    <a:pt x="83" y="18"/>
                  </a:cubicBezTo>
                  <a:cubicBezTo>
                    <a:pt x="93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6"/>
                  </a:cubicBezTo>
                  <a:cubicBezTo>
                    <a:pt x="155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Freeform 260"/>
            <p:cNvSpPr>
              <a:spLocks noChangeArrowheads="1"/>
            </p:cNvSpPr>
            <p:nvPr/>
          </p:nvSpPr>
          <p:spPr bwMode="auto">
            <a:xfrm>
              <a:off x="6826710" y="2375340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5"/>
                    <a:pt x="77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6578451" y="3310943"/>
            <a:ext cx="353861" cy="66697"/>
            <a:chOff x="6578451" y="3310943"/>
            <a:chExt cx="353861" cy="66697"/>
          </a:xfrm>
        </p:grpSpPr>
        <p:sp>
          <p:nvSpPr>
            <p:cNvPr id="595" name="Freeform 261"/>
            <p:cNvSpPr>
              <a:spLocks noChangeArrowheads="1"/>
            </p:cNvSpPr>
            <p:nvPr/>
          </p:nvSpPr>
          <p:spPr bwMode="auto">
            <a:xfrm>
              <a:off x="6578451" y="3310943"/>
              <a:ext cx="61138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7 w 145"/>
                <a:gd name="T11" fmla="*/ 118 h 154"/>
                <a:gd name="T12" fmla="*/ 71 w 145"/>
                <a:gd name="T13" fmla="*/ 130 h 154"/>
                <a:gd name="T14" fmla="*/ 75 w 145"/>
                <a:gd name="T15" fmla="*/ 118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3 w 145"/>
                <a:gd name="T23" fmla="*/ 153 h 154"/>
                <a:gd name="T24" fmla="*/ 123 w 145"/>
                <a:gd name="T25" fmla="*/ 23 h 154"/>
                <a:gd name="T26" fmla="*/ 120 w 145"/>
                <a:gd name="T27" fmla="*/ 37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7 h 154"/>
                <a:gd name="T34" fmla="*/ 19 w 145"/>
                <a:gd name="T35" fmla="*/ 23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9" y="123"/>
                    <a:pt x="70" y="127"/>
                    <a:pt x="71" y="130"/>
                  </a:cubicBezTo>
                  <a:cubicBezTo>
                    <a:pt x="72" y="125"/>
                    <a:pt x="74" y="121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2" y="28"/>
                    <a:pt x="121" y="33"/>
                    <a:pt x="120" y="37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0" y="32"/>
                    <a:pt x="19" y="27"/>
                    <a:pt x="19" y="23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Freeform 262"/>
            <p:cNvSpPr>
              <a:spLocks noChangeArrowheads="1"/>
            </p:cNvSpPr>
            <p:nvPr/>
          </p:nvSpPr>
          <p:spPr bwMode="auto">
            <a:xfrm>
              <a:off x="6648853" y="3327617"/>
              <a:ext cx="46316" cy="5002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59 h 120"/>
                <a:gd name="T6" fmla="*/ 53 w 109"/>
                <a:gd name="T7" fmla="*/ 119 h 120"/>
                <a:gd name="T8" fmla="*/ 0 w 109"/>
                <a:gd name="T9" fmla="*/ 59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59 h 120"/>
                <a:gd name="T18" fmla="*/ 53 w 109"/>
                <a:gd name="T19" fmla="*/ 17 h 120"/>
                <a:gd name="T20" fmla="*/ 19 w 109"/>
                <a:gd name="T21" fmla="*/ 59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Freeform 263"/>
            <p:cNvSpPr>
              <a:spLocks noChangeArrowheads="1"/>
            </p:cNvSpPr>
            <p:nvPr/>
          </p:nvSpPr>
          <p:spPr bwMode="auto">
            <a:xfrm>
              <a:off x="6702580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Freeform 264"/>
            <p:cNvSpPr>
              <a:spLocks noChangeArrowheads="1"/>
            </p:cNvSpPr>
            <p:nvPr/>
          </p:nvSpPr>
          <p:spPr bwMode="auto">
            <a:xfrm>
              <a:off x="6721107" y="3327617"/>
              <a:ext cx="42612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Freeform 265"/>
            <p:cNvSpPr>
              <a:spLocks noChangeArrowheads="1"/>
            </p:cNvSpPr>
            <p:nvPr/>
          </p:nvSpPr>
          <p:spPr bwMode="auto">
            <a:xfrm>
              <a:off x="6771130" y="3327617"/>
              <a:ext cx="40759" cy="50023"/>
            </a:xfrm>
            <a:custGeom>
              <a:avLst/>
              <a:gdLst>
                <a:gd name="T0" fmla="*/ 51 w 99"/>
                <a:gd name="T1" fmla="*/ 17 h 120"/>
                <a:gd name="T2" fmla="*/ 51 w 99"/>
                <a:gd name="T3" fmla="*/ 17 h 120"/>
                <a:gd name="T4" fmla="*/ 18 w 99"/>
                <a:gd name="T5" fmla="*/ 58 h 120"/>
                <a:gd name="T6" fmla="*/ 50 w 99"/>
                <a:gd name="T7" fmla="*/ 101 h 120"/>
                <a:gd name="T8" fmla="*/ 80 w 99"/>
                <a:gd name="T9" fmla="*/ 75 h 120"/>
                <a:gd name="T10" fmla="*/ 98 w 99"/>
                <a:gd name="T11" fmla="*/ 75 h 120"/>
                <a:gd name="T12" fmla="*/ 49 w 99"/>
                <a:gd name="T13" fmla="*/ 119 h 120"/>
                <a:gd name="T14" fmla="*/ 0 w 99"/>
                <a:gd name="T15" fmla="*/ 59 h 120"/>
                <a:gd name="T16" fmla="*/ 51 w 99"/>
                <a:gd name="T17" fmla="*/ 0 h 120"/>
                <a:gd name="T18" fmla="*/ 98 w 99"/>
                <a:gd name="T19" fmla="*/ 40 h 120"/>
                <a:gd name="T20" fmla="*/ 79 w 99"/>
                <a:gd name="T21" fmla="*/ 40 h 120"/>
                <a:gd name="T22" fmla="*/ 51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1"/>
                    <a:pt x="18" y="58"/>
                  </a:cubicBezTo>
                  <a:cubicBezTo>
                    <a:pt x="18" y="86"/>
                    <a:pt x="30" y="101"/>
                    <a:pt x="50" y="101"/>
                  </a:cubicBezTo>
                  <a:cubicBezTo>
                    <a:pt x="67" y="101"/>
                    <a:pt x="78" y="91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Freeform 266"/>
            <p:cNvSpPr>
              <a:spLocks noChangeArrowheads="1"/>
            </p:cNvSpPr>
            <p:nvPr/>
          </p:nvSpPr>
          <p:spPr bwMode="auto">
            <a:xfrm>
              <a:off x="6819300" y="3327617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2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Freeform 267"/>
            <p:cNvSpPr>
              <a:spLocks noChangeArrowheads="1"/>
            </p:cNvSpPr>
            <p:nvPr/>
          </p:nvSpPr>
          <p:spPr bwMode="auto">
            <a:xfrm>
              <a:off x="6871175" y="3310943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Freeform 268"/>
            <p:cNvSpPr>
              <a:spLocks noChangeArrowheads="1"/>
            </p:cNvSpPr>
            <p:nvPr/>
          </p:nvSpPr>
          <p:spPr bwMode="auto">
            <a:xfrm>
              <a:off x="6889701" y="3327617"/>
              <a:ext cx="42611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6506196" y="4261367"/>
            <a:ext cx="496518" cy="66697"/>
            <a:chOff x="6506196" y="4261367"/>
            <a:chExt cx="496518" cy="66697"/>
          </a:xfrm>
        </p:grpSpPr>
        <p:sp>
          <p:nvSpPr>
            <p:cNvPr id="604" name="Freeform 269"/>
            <p:cNvSpPr>
              <a:spLocks noChangeArrowheads="1"/>
            </p:cNvSpPr>
            <p:nvPr/>
          </p:nvSpPr>
          <p:spPr bwMode="auto">
            <a:xfrm>
              <a:off x="6506196" y="4261367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Freeform 270"/>
            <p:cNvSpPr>
              <a:spLocks noChangeArrowheads="1"/>
            </p:cNvSpPr>
            <p:nvPr/>
          </p:nvSpPr>
          <p:spPr bwMode="auto">
            <a:xfrm>
              <a:off x="6567335" y="4278042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Freeform 271"/>
            <p:cNvSpPr>
              <a:spLocks noChangeArrowheads="1"/>
            </p:cNvSpPr>
            <p:nvPr/>
          </p:nvSpPr>
          <p:spPr bwMode="auto">
            <a:xfrm>
              <a:off x="6615505" y="427804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7"/>
                  </a:ln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Freeform 272"/>
            <p:cNvSpPr>
              <a:spLocks noChangeArrowheads="1"/>
            </p:cNvSpPr>
            <p:nvPr/>
          </p:nvSpPr>
          <p:spPr bwMode="auto">
            <a:xfrm>
              <a:off x="6667380" y="4261367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Freeform 273"/>
            <p:cNvSpPr>
              <a:spLocks noChangeArrowheads="1"/>
            </p:cNvSpPr>
            <p:nvPr/>
          </p:nvSpPr>
          <p:spPr bwMode="auto">
            <a:xfrm>
              <a:off x="6682201" y="4266926"/>
              <a:ext cx="24084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Freeform 274"/>
            <p:cNvSpPr>
              <a:spLocks noChangeArrowheads="1"/>
            </p:cNvSpPr>
            <p:nvPr/>
          </p:nvSpPr>
          <p:spPr bwMode="auto">
            <a:xfrm>
              <a:off x="6711844" y="4261367"/>
              <a:ext cx="38906" cy="64844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39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2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39"/>
                    <a:pt x="53" y="39"/>
                  </a:cubicBezTo>
                  <a:cubicBezTo>
                    <a:pt x="71" y="39"/>
                    <a:pt x="83" y="44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5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Freeform 275"/>
            <p:cNvSpPr>
              <a:spLocks noChangeArrowheads="1"/>
            </p:cNvSpPr>
            <p:nvPr/>
          </p:nvSpPr>
          <p:spPr bwMode="auto">
            <a:xfrm>
              <a:off x="6761866" y="4278042"/>
              <a:ext cx="42612" cy="5002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60 h 120"/>
                <a:gd name="T6" fmla="*/ 50 w 100"/>
                <a:gd name="T7" fmla="*/ 102 h 120"/>
                <a:gd name="T8" fmla="*/ 80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8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0" y="102"/>
                    <a:pt x="50" y="102"/>
                  </a:cubicBezTo>
                  <a:cubicBezTo>
                    <a:pt x="68" y="102"/>
                    <a:pt x="78" y="93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Freeform 276"/>
            <p:cNvSpPr>
              <a:spLocks noChangeArrowheads="1"/>
            </p:cNvSpPr>
            <p:nvPr/>
          </p:nvSpPr>
          <p:spPr bwMode="auto">
            <a:xfrm>
              <a:off x="6808184" y="427804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Freeform 277"/>
            <p:cNvSpPr>
              <a:spLocks noChangeArrowheads="1"/>
            </p:cNvSpPr>
            <p:nvPr/>
          </p:nvSpPr>
          <p:spPr bwMode="auto">
            <a:xfrm>
              <a:off x="6860059" y="4278042"/>
              <a:ext cx="22232" cy="48170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8 w 54"/>
                <a:gd name="T5" fmla="*/ 3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Freeform 278"/>
            <p:cNvSpPr>
              <a:spLocks noChangeArrowheads="1"/>
            </p:cNvSpPr>
            <p:nvPr/>
          </p:nvSpPr>
          <p:spPr bwMode="auto">
            <a:xfrm>
              <a:off x="6887848" y="427804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8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8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1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Freeform 279"/>
            <p:cNvSpPr>
              <a:spLocks noChangeArrowheads="1"/>
            </p:cNvSpPr>
            <p:nvPr/>
          </p:nvSpPr>
          <p:spPr bwMode="auto">
            <a:xfrm>
              <a:off x="6960103" y="4263220"/>
              <a:ext cx="42611" cy="62991"/>
            </a:xfrm>
            <a:custGeom>
              <a:avLst/>
              <a:gdLst>
                <a:gd name="T0" fmla="*/ 0 w 103"/>
                <a:gd name="T1" fmla="*/ 149 h 151"/>
                <a:gd name="T2" fmla="*/ 0 w 103"/>
                <a:gd name="T3" fmla="*/ 149 h 151"/>
                <a:gd name="T4" fmla="*/ 46 w 103"/>
                <a:gd name="T5" fmla="*/ 83 h 151"/>
                <a:gd name="T6" fmla="*/ 59 w 103"/>
                <a:gd name="T7" fmla="*/ 76 h 151"/>
                <a:gd name="T8" fmla="*/ 81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0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9"/>
                  </a:moveTo>
                  <a:lnTo>
                    <a:pt x="0" y="149"/>
                  </a:lnTo>
                  <a:cubicBezTo>
                    <a:pt x="0" y="118"/>
                    <a:pt x="14" y="101"/>
                    <a:pt x="46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5"/>
                  </a:cubicBezTo>
                  <a:cubicBezTo>
                    <a:pt x="81" y="29"/>
                    <a:pt x="69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0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" name="Group 614"/>
          <p:cNvGrpSpPr/>
          <p:nvPr/>
        </p:nvGrpSpPr>
        <p:grpSpPr>
          <a:xfrm>
            <a:off x="8371845" y="2360518"/>
            <a:ext cx="229732" cy="64845"/>
            <a:chOff x="8371845" y="2360518"/>
            <a:chExt cx="229732" cy="64845"/>
          </a:xfrm>
        </p:grpSpPr>
        <p:sp>
          <p:nvSpPr>
            <p:cNvPr id="616" name="Freeform 280"/>
            <p:cNvSpPr>
              <a:spLocks noChangeArrowheads="1"/>
            </p:cNvSpPr>
            <p:nvPr/>
          </p:nvSpPr>
          <p:spPr bwMode="auto">
            <a:xfrm>
              <a:off x="8371845" y="2360518"/>
              <a:ext cx="51875" cy="64844"/>
            </a:xfrm>
            <a:custGeom>
              <a:avLst/>
              <a:gdLst>
                <a:gd name="T0" fmla="*/ 0 w 123"/>
                <a:gd name="T1" fmla="*/ 0 h 154"/>
                <a:gd name="T2" fmla="*/ 0 w 123"/>
                <a:gd name="T3" fmla="*/ 0 h 154"/>
                <a:gd name="T4" fmla="*/ 23 w 123"/>
                <a:gd name="T5" fmla="*/ 0 h 154"/>
                <a:gd name="T6" fmla="*/ 95 w 123"/>
                <a:gd name="T7" fmla="*/ 111 h 154"/>
                <a:gd name="T8" fmla="*/ 102 w 123"/>
                <a:gd name="T9" fmla="*/ 124 h 154"/>
                <a:gd name="T10" fmla="*/ 102 w 123"/>
                <a:gd name="T11" fmla="*/ 0 h 154"/>
                <a:gd name="T12" fmla="*/ 122 w 123"/>
                <a:gd name="T13" fmla="*/ 0 h 154"/>
                <a:gd name="T14" fmla="*/ 122 w 123"/>
                <a:gd name="T15" fmla="*/ 153 h 154"/>
                <a:gd name="T16" fmla="*/ 99 w 123"/>
                <a:gd name="T17" fmla="*/ 153 h 154"/>
                <a:gd name="T18" fmla="*/ 26 w 123"/>
                <a:gd name="T19" fmla="*/ 39 h 154"/>
                <a:gd name="T20" fmla="*/ 21 w 123"/>
                <a:gd name="T21" fmla="*/ 28 h 154"/>
                <a:gd name="T22" fmla="*/ 21 w 123"/>
                <a:gd name="T23" fmla="*/ 153 h 154"/>
                <a:gd name="T24" fmla="*/ 0 w 123"/>
                <a:gd name="T25" fmla="*/ 153 h 154"/>
                <a:gd name="T26" fmla="*/ 0 w 123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8" y="115"/>
                    <a:pt x="100" y="120"/>
                    <a:pt x="102" y="12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6"/>
                    <a:pt x="22" y="33"/>
                    <a:pt x="21" y="2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Freeform 281"/>
            <p:cNvSpPr>
              <a:spLocks noChangeArrowheads="1"/>
            </p:cNvSpPr>
            <p:nvPr/>
          </p:nvSpPr>
          <p:spPr bwMode="auto">
            <a:xfrm>
              <a:off x="8432982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Freeform 282"/>
            <p:cNvSpPr>
              <a:spLocks noChangeArrowheads="1"/>
            </p:cNvSpPr>
            <p:nvPr/>
          </p:nvSpPr>
          <p:spPr bwMode="auto">
            <a:xfrm>
              <a:off x="8484857" y="2375340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6 w 156"/>
                <a:gd name="T7" fmla="*/ 49 h 116"/>
                <a:gd name="T8" fmla="*/ 86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8" y="17"/>
                    <a:pt x="86" y="29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8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67" y="0"/>
                    <a:pt x="76" y="6"/>
                    <a:pt x="83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5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Freeform 283"/>
            <p:cNvSpPr>
              <a:spLocks noChangeArrowheads="1"/>
            </p:cNvSpPr>
            <p:nvPr/>
          </p:nvSpPr>
          <p:spPr bwMode="auto">
            <a:xfrm>
              <a:off x="8558965" y="2375340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0" name="Group 619"/>
          <p:cNvGrpSpPr/>
          <p:nvPr/>
        </p:nvGrpSpPr>
        <p:grpSpPr>
          <a:xfrm>
            <a:off x="8260684" y="3309090"/>
            <a:ext cx="420558" cy="75960"/>
            <a:chOff x="8260684" y="3309090"/>
            <a:chExt cx="420558" cy="75960"/>
          </a:xfrm>
        </p:grpSpPr>
        <p:sp>
          <p:nvSpPr>
            <p:cNvPr id="621" name="Freeform 284"/>
            <p:cNvSpPr>
              <a:spLocks noChangeArrowheads="1"/>
            </p:cNvSpPr>
            <p:nvPr/>
          </p:nvSpPr>
          <p:spPr bwMode="auto">
            <a:xfrm>
              <a:off x="8260684" y="3309090"/>
              <a:ext cx="55580" cy="59286"/>
            </a:xfrm>
            <a:custGeom>
              <a:avLst/>
              <a:gdLst>
                <a:gd name="T0" fmla="*/ 17 w 133"/>
                <a:gd name="T1" fmla="*/ 141 h 142"/>
                <a:gd name="T2" fmla="*/ 17 w 133"/>
                <a:gd name="T3" fmla="*/ 141 h 142"/>
                <a:gd name="T4" fmla="*/ 0 w 133"/>
                <a:gd name="T5" fmla="*/ 141 h 142"/>
                <a:gd name="T6" fmla="*/ 0 w 133"/>
                <a:gd name="T7" fmla="*/ 0 h 142"/>
                <a:gd name="T8" fmla="*/ 28 w 133"/>
                <a:gd name="T9" fmla="*/ 0 h 142"/>
                <a:gd name="T10" fmla="*/ 62 w 133"/>
                <a:gd name="T11" fmla="*/ 107 h 142"/>
                <a:gd name="T12" fmla="*/ 65 w 133"/>
                <a:gd name="T13" fmla="*/ 119 h 142"/>
                <a:gd name="T14" fmla="*/ 68 w 133"/>
                <a:gd name="T15" fmla="*/ 107 h 142"/>
                <a:gd name="T16" fmla="*/ 105 w 133"/>
                <a:gd name="T17" fmla="*/ 0 h 142"/>
                <a:gd name="T18" fmla="*/ 132 w 133"/>
                <a:gd name="T19" fmla="*/ 0 h 142"/>
                <a:gd name="T20" fmla="*/ 132 w 133"/>
                <a:gd name="T21" fmla="*/ 141 h 142"/>
                <a:gd name="T22" fmla="*/ 114 w 133"/>
                <a:gd name="T23" fmla="*/ 141 h 142"/>
                <a:gd name="T24" fmla="*/ 114 w 133"/>
                <a:gd name="T25" fmla="*/ 21 h 142"/>
                <a:gd name="T26" fmla="*/ 110 w 133"/>
                <a:gd name="T27" fmla="*/ 33 h 142"/>
                <a:gd name="T28" fmla="*/ 75 w 133"/>
                <a:gd name="T29" fmla="*/ 141 h 142"/>
                <a:gd name="T30" fmla="*/ 56 w 133"/>
                <a:gd name="T31" fmla="*/ 141 h 142"/>
                <a:gd name="T32" fmla="*/ 21 w 133"/>
                <a:gd name="T33" fmla="*/ 33 h 142"/>
                <a:gd name="T34" fmla="*/ 17 w 133"/>
                <a:gd name="T35" fmla="*/ 21 h 142"/>
                <a:gd name="T36" fmla="*/ 17 w 133"/>
                <a:gd name="T37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142">
                  <a:moveTo>
                    <a:pt x="17" y="141"/>
                  </a:moveTo>
                  <a:lnTo>
                    <a:pt x="17" y="141"/>
                  </a:lnTo>
                  <a:cubicBezTo>
                    <a:pt x="0" y="141"/>
                    <a:pt x="0" y="141"/>
                    <a:pt x="0" y="1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4" y="113"/>
                    <a:pt x="65" y="116"/>
                    <a:pt x="65" y="119"/>
                  </a:cubicBezTo>
                  <a:cubicBezTo>
                    <a:pt x="66" y="115"/>
                    <a:pt x="67" y="112"/>
                    <a:pt x="68" y="107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5"/>
                    <a:pt x="111" y="29"/>
                    <a:pt x="110" y="33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56" y="141"/>
                    <a:pt x="56" y="141"/>
                    <a:pt x="56" y="141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29"/>
                    <a:pt x="19" y="25"/>
                    <a:pt x="17" y="21"/>
                  </a:cubicBezTo>
                  <a:lnTo>
                    <a:pt x="17" y="1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Freeform 285"/>
            <p:cNvSpPr>
              <a:spLocks noChangeArrowheads="1"/>
            </p:cNvSpPr>
            <p:nvPr/>
          </p:nvSpPr>
          <p:spPr bwMode="auto">
            <a:xfrm>
              <a:off x="8327380" y="3309090"/>
              <a:ext cx="7411" cy="59286"/>
            </a:xfrm>
            <a:custGeom>
              <a:avLst/>
              <a:gdLst>
                <a:gd name="T0" fmla="*/ 0 w 18"/>
                <a:gd name="T1" fmla="*/ 0 h 142"/>
                <a:gd name="T2" fmla="*/ 17 w 18"/>
                <a:gd name="T3" fmla="*/ 0 h 142"/>
                <a:gd name="T4" fmla="*/ 17 w 18"/>
                <a:gd name="T5" fmla="*/ 20 h 142"/>
                <a:gd name="T6" fmla="*/ 0 w 18"/>
                <a:gd name="T7" fmla="*/ 20 h 142"/>
                <a:gd name="T8" fmla="*/ 0 w 18"/>
                <a:gd name="T9" fmla="*/ 0 h 142"/>
                <a:gd name="T10" fmla="*/ 0 w 18"/>
                <a:gd name="T11" fmla="*/ 39 h 142"/>
                <a:gd name="T12" fmla="*/ 17 w 18"/>
                <a:gd name="T13" fmla="*/ 39 h 142"/>
                <a:gd name="T14" fmla="*/ 17 w 18"/>
                <a:gd name="T15" fmla="*/ 141 h 142"/>
                <a:gd name="T16" fmla="*/ 0 w 18"/>
                <a:gd name="T17" fmla="*/ 141 h 142"/>
                <a:gd name="T18" fmla="*/ 0 w 18"/>
                <a:gd name="T19" fmla="*/ 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42">
                  <a:moveTo>
                    <a:pt x="0" y="0"/>
                  </a:moveTo>
                  <a:lnTo>
                    <a:pt x="17" y="0"/>
                  </a:lnTo>
                  <a:lnTo>
                    <a:pt x="17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39"/>
                  </a:moveTo>
                  <a:lnTo>
                    <a:pt x="17" y="39"/>
                  </a:lnTo>
                  <a:lnTo>
                    <a:pt x="17" y="141"/>
                  </a:lnTo>
                  <a:lnTo>
                    <a:pt x="0" y="1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Freeform 286"/>
            <p:cNvSpPr>
              <a:spLocks noChangeArrowheads="1"/>
            </p:cNvSpPr>
            <p:nvPr/>
          </p:nvSpPr>
          <p:spPr bwMode="auto">
            <a:xfrm>
              <a:off x="8344054" y="3323911"/>
              <a:ext cx="38907" cy="46318"/>
            </a:xfrm>
            <a:custGeom>
              <a:avLst/>
              <a:gdLst>
                <a:gd name="T0" fmla="*/ 46 w 91"/>
                <a:gd name="T1" fmla="*/ 15 h 110"/>
                <a:gd name="T2" fmla="*/ 46 w 91"/>
                <a:gd name="T3" fmla="*/ 15 h 110"/>
                <a:gd name="T4" fmla="*/ 17 w 91"/>
                <a:gd name="T5" fmla="*/ 54 h 110"/>
                <a:gd name="T6" fmla="*/ 45 w 91"/>
                <a:gd name="T7" fmla="*/ 93 h 110"/>
                <a:gd name="T8" fmla="*/ 74 w 91"/>
                <a:gd name="T9" fmla="*/ 69 h 110"/>
                <a:gd name="T10" fmla="*/ 90 w 91"/>
                <a:gd name="T11" fmla="*/ 69 h 110"/>
                <a:gd name="T12" fmla="*/ 45 w 91"/>
                <a:gd name="T13" fmla="*/ 109 h 110"/>
                <a:gd name="T14" fmla="*/ 0 w 91"/>
                <a:gd name="T15" fmla="*/ 55 h 110"/>
                <a:gd name="T16" fmla="*/ 46 w 91"/>
                <a:gd name="T17" fmla="*/ 0 h 110"/>
                <a:gd name="T18" fmla="*/ 90 w 91"/>
                <a:gd name="T19" fmla="*/ 37 h 110"/>
                <a:gd name="T20" fmla="*/ 74 w 91"/>
                <a:gd name="T21" fmla="*/ 37 h 110"/>
                <a:gd name="T22" fmla="*/ 46 w 91"/>
                <a:gd name="T23" fmla="*/ 1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0">
                  <a:moveTo>
                    <a:pt x="46" y="15"/>
                  </a:moveTo>
                  <a:lnTo>
                    <a:pt x="46" y="15"/>
                  </a:lnTo>
                  <a:cubicBezTo>
                    <a:pt x="29" y="15"/>
                    <a:pt x="17" y="29"/>
                    <a:pt x="17" y="54"/>
                  </a:cubicBezTo>
                  <a:cubicBezTo>
                    <a:pt x="17" y="80"/>
                    <a:pt x="28" y="93"/>
                    <a:pt x="45" y="93"/>
                  </a:cubicBezTo>
                  <a:cubicBezTo>
                    <a:pt x="62" y="93"/>
                    <a:pt x="71" y="85"/>
                    <a:pt x="74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8" y="94"/>
                    <a:pt x="71" y="109"/>
                    <a:pt x="45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20"/>
                    <a:pt x="18" y="0"/>
                    <a:pt x="46" y="0"/>
                  </a:cubicBezTo>
                  <a:cubicBezTo>
                    <a:pt x="73" y="0"/>
                    <a:pt x="89" y="15"/>
                    <a:pt x="90" y="37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23"/>
                    <a:pt x="63" y="15"/>
                    <a:pt x="46" y="15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Freeform 287"/>
            <p:cNvSpPr>
              <a:spLocks noChangeArrowheads="1"/>
            </p:cNvSpPr>
            <p:nvPr/>
          </p:nvSpPr>
          <p:spPr bwMode="auto">
            <a:xfrm>
              <a:off x="8388518" y="3323911"/>
              <a:ext cx="22232" cy="44464"/>
            </a:xfrm>
            <a:custGeom>
              <a:avLst/>
              <a:gdLst>
                <a:gd name="T0" fmla="*/ 0 w 51"/>
                <a:gd name="T1" fmla="*/ 2 h 105"/>
                <a:gd name="T2" fmla="*/ 0 w 51"/>
                <a:gd name="T3" fmla="*/ 2 h 105"/>
                <a:gd name="T4" fmla="*/ 17 w 51"/>
                <a:gd name="T5" fmla="*/ 2 h 105"/>
                <a:gd name="T6" fmla="*/ 17 w 51"/>
                <a:gd name="T7" fmla="*/ 19 h 105"/>
                <a:gd name="T8" fmla="*/ 45 w 51"/>
                <a:gd name="T9" fmla="*/ 0 h 105"/>
                <a:gd name="T10" fmla="*/ 50 w 51"/>
                <a:gd name="T11" fmla="*/ 0 h 105"/>
                <a:gd name="T12" fmla="*/ 50 w 51"/>
                <a:gd name="T13" fmla="*/ 17 h 105"/>
                <a:gd name="T14" fmla="*/ 46 w 51"/>
                <a:gd name="T15" fmla="*/ 17 h 105"/>
                <a:gd name="T16" fmla="*/ 18 w 51"/>
                <a:gd name="T17" fmla="*/ 46 h 105"/>
                <a:gd name="T18" fmla="*/ 18 w 51"/>
                <a:gd name="T19" fmla="*/ 104 h 105"/>
                <a:gd name="T20" fmla="*/ 0 w 51"/>
                <a:gd name="T21" fmla="*/ 104 h 105"/>
                <a:gd name="T22" fmla="*/ 0 w 51"/>
                <a:gd name="T23" fmla="*/ 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10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6"/>
                    <a:pt x="31" y="0"/>
                    <a:pt x="45" y="0"/>
                  </a:cubicBezTo>
                  <a:cubicBezTo>
                    <a:pt x="47" y="0"/>
                    <a:pt x="48" y="0"/>
                    <a:pt x="50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8" y="17"/>
                    <a:pt x="47" y="17"/>
                    <a:pt x="46" y="17"/>
                  </a:cubicBezTo>
                  <a:cubicBezTo>
                    <a:pt x="27" y="17"/>
                    <a:pt x="18" y="28"/>
                    <a:pt x="18" y="46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Freeform 288"/>
            <p:cNvSpPr>
              <a:spLocks noChangeArrowheads="1"/>
            </p:cNvSpPr>
            <p:nvPr/>
          </p:nvSpPr>
          <p:spPr bwMode="auto">
            <a:xfrm>
              <a:off x="8414456" y="3323911"/>
              <a:ext cx="40759" cy="46318"/>
            </a:xfrm>
            <a:custGeom>
              <a:avLst/>
              <a:gdLst>
                <a:gd name="T0" fmla="*/ 48 w 99"/>
                <a:gd name="T1" fmla="*/ 0 h 110"/>
                <a:gd name="T2" fmla="*/ 48 w 99"/>
                <a:gd name="T3" fmla="*/ 0 h 110"/>
                <a:gd name="T4" fmla="*/ 98 w 99"/>
                <a:gd name="T5" fmla="*/ 55 h 110"/>
                <a:gd name="T6" fmla="*/ 49 w 99"/>
                <a:gd name="T7" fmla="*/ 109 h 110"/>
                <a:gd name="T8" fmla="*/ 0 w 99"/>
                <a:gd name="T9" fmla="*/ 55 h 110"/>
                <a:gd name="T10" fmla="*/ 48 w 99"/>
                <a:gd name="T11" fmla="*/ 0 h 110"/>
                <a:gd name="T12" fmla="*/ 49 w 99"/>
                <a:gd name="T13" fmla="*/ 93 h 110"/>
                <a:gd name="T14" fmla="*/ 49 w 99"/>
                <a:gd name="T15" fmla="*/ 93 h 110"/>
                <a:gd name="T16" fmla="*/ 80 w 99"/>
                <a:gd name="T17" fmla="*/ 55 h 110"/>
                <a:gd name="T18" fmla="*/ 49 w 99"/>
                <a:gd name="T19" fmla="*/ 15 h 110"/>
                <a:gd name="T20" fmla="*/ 17 w 99"/>
                <a:gd name="T21" fmla="*/ 55 h 110"/>
                <a:gd name="T22" fmla="*/ 49 w 99"/>
                <a:gd name="T23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0">
                  <a:moveTo>
                    <a:pt x="48" y="0"/>
                  </a:moveTo>
                  <a:lnTo>
                    <a:pt x="48" y="0"/>
                  </a:lnTo>
                  <a:cubicBezTo>
                    <a:pt x="79" y="0"/>
                    <a:pt x="98" y="19"/>
                    <a:pt x="98" y="55"/>
                  </a:cubicBezTo>
                  <a:cubicBezTo>
                    <a:pt x="98" y="89"/>
                    <a:pt x="79" y="109"/>
                    <a:pt x="49" y="109"/>
                  </a:cubicBezTo>
                  <a:cubicBezTo>
                    <a:pt x="18" y="109"/>
                    <a:pt x="0" y="89"/>
                    <a:pt x="0" y="55"/>
                  </a:cubicBezTo>
                  <a:cubicBezTo>
                    <a:pt x="0" y="19"/>
                    <a:pt x="18" y="0"/>
                    <a:pt x="48" y="0"/>
                  </a:cubicBezTo>
                  <a:close/>
                  <a:moveTo>
                    <a:pt x="49" y="93"/>
                  </a:moveTo>
                  <a:lnTo>
                    <a:pt x="49" y="93"/>
                  </a:lnTo>
                  <a:cubicBezTo>
                    <a:pt x="69" y="93"/>
                    <a:pt x="80" y="80"/>
                    <a:pt x="80" y="55"/>
                  </a:cubicBezTo>
                  <a:cubicBezTo>
                    <a:pt x="80" y="29"/>
                    <a:pt x="69" y="15"/>
                    <a:pt x="49" y="15"/>
                  </a:cubicBezTo>
                  <a:cubicBezTo>
                    <a:pt x="28" y="15"/>
                    <a:pt x="17" y="29"/>
                    <a:pt x="17" y="55"/>
                  </a:cubicBezTo>
                  <a:cubicBezTo>
                    <a:pt x="17" y="80"/>
                    <a:pt x="28" y="93"/>
                    <a:pt x="49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Freeform 289"/>
            <p:cNvSpPr>
              <a:spLocks noChangeArrowheads="1"/>
            </p:cNvSpPr>
            <p:nvPr/>
          </p:nvSpPr>
          <p:spPr bwMode="auto">
            <a:xfrm>
              <a:off x="8460773" y="3323911"/>
              <a:ext cx="35200" cy="46318"/>
            </a:xfrm>
            <a:custGeom>
              <a:avLst/>
              <a:gdLst>
                <a:gd name="T0" fmla="*/ 16 w 85"/>
                <a:gd name="T1" fmla="*/ 71 h 109"/>
                <a:gd name="T2" fmla="*/ 16 w 85"/>
                <a:gd name="T3" fmla="*/ 71 h 109"/>
                <a:gd name="T4" fmla="*/ 42 w 85"/>
                <a:gd name="T5" fmla="*/ 92 h 109"/>
                <a:gd name="T6" fmla="*/ 66 w 85"/>
                <a:gd name="T7" fmla="*/ 77 h 109"/>
                <a:gd name="T8" fmla="*/ 51 w 85"/>
                <a:gd name="T9" fmla="*/ 62 h 109"/>
                <a:gd name="T10" fmla="*/ 32 w 85"/>
                <a:gd name="T11" fmla="*/ 58 h 109"/>
                <a:gd name="T12" fmla="*/ 3 w 85"/>
                <a:gd name="T13" fmla="*/ 29 h 109"/>
                <a:gd name="T14" fmla="*/ 41 w 85"/>
                <a:gd name="T15" fmla="*/ 0 h 109"/>
                <a:gd name="T16" fmla="*/ 81 w 85"/>
                <a:gd name="T17" fmla="*/ 31 h 109"/>
                <a:gd name="T18" fmla="*/ 81 w 85"/>
                <a:gd name="T19" fmla="*/ 31 h 109"/>
                <a:gd name="T20" fmla="*/ 64 w 85"/>
                <a:gd name="T21" fmla="*/ 31 h 109"/>
                <a:gd name="T22" fmla="*/ 41 w 85"/>
                <a:gd name="T23" fmla="*/ 14 h 109"/>
                <a:gd name="T24" fmla="*/ 19 w 85"/>
                <a:gd name="T25" fmla="*/ 28 h 109"/>
                <a:gd name="T26" fmla="*/ 36 w 85"/>
                <a:gd name="T27" fmla="*/ 41 h 109"/>
                <a:gd name="T28" fmla="*/ 53 w 85"/>
                <a:gd name="T29" fmla="*/ 44 h 109"/>
                <a:gd name="T30" fmla="*/ 84 w 85"/>
                <a:gd name="T31" fmla="*/ 75 h 109"/>
                <a:gd name="T32" fmla="*/ 41 w 85"/>
                <a:gd name="T33" fmla="*/ 108 h 109"/>
                <a:gd name="T34" fmla="*/ 0 w 85"/>
                <a:gd name="T35" fmla="*/ 71 h 109"/>
                <a:gd name="T36" fmla="*/ 16 w 85"/>
                <a:gd name="T37" fmla="*/ 7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09">
                  <a:moveTo>
                    <a:pt x="16" y="71"/>
                  </a:moveTo>
                  <a:lnTo>
                    <a:pt x="16" y="71"/>
                  </a:lnTo>
                  <a:cubicBezTo>
                    <a:pt x="17" y="85"/>
                    <a:pt x="27" y="92"/>
                    <a:pt x="42" y="92"/>
                  </a:cubicBezTo>
                  <a:cubicBezTo>
                    <a:pt x="58" y="92"/>
                    <a:pt x="66" y="86"/>
                    <a:pt x="66" y="77"/>
                  </a:cubicBezTo>
                  <a:cubicBezTo>
                    <a:pt x="66" y="67"/>
                    <a:pt x="61" y="65"/>
                    <a:pt x="51" y="62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11" y="53"/>
                    <a:pt x="3" y="45"/>
                    <a:pt x="3" y="29"/>
                  </a:cubicBezTo>
                  <a:cubicBezTo>
                    <a:pt x="3" y="11"/>
                    <a:pt x="16" y="0"/>
                    <a:pt x="41" y="0"/>
                  </a:cubicBezTo>
                  <a:cubicBezTo>
                    <a:pt x="65" y="0"/>
                    <a:pt x="81" y="11"/>
                    <a:pt x="81" y="31"/>
                  </a:cubicBezTo>
                  <a:lnTo>
                    <a:pt x="81" y="31"/>
                  </a:lnTo>
                  <a:cubicBezTo>
                    <a:pt x="64" y="31"/>
                    <a:pt x="64" y="31"/>
                    <a:pt x="64" y="31"/>
                  </a:cubicBezTo>
                  <a:cubicBezTo>
                    <a:pt x="63" y="20"/>
                    <a:pt x="55" y="14"/>
                    <a:pt x="41" y="14"/>
                  </a:cubicBezTo>
                  <a:cubicBezTo>
                    <a:pt x="27" y="14"/>
                    <a:pt x="19" y="19"/>
                    <a:pt x="19" y="28"/>
                  </a:cubicBezTo>
                  <a:cubicBezTo>
                    <a:pt x="19" y="36"/>
                    <a:pt x="25" y="38"/>
                    <a:pt x="36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74" y="50"/>
                    <a:pt x="84" y="56"/>
                    <a:pt x="84" y="75"/>
                  </a:cubicBezTo>
                  <a:cubicBezTo>
                    <a:pt x="84" y="95"/>
                    <a:pt x="68" y="108"/>
                    <a:pt x="41" y="108"/>
                  </a:cubicBezTo>
                  <a:cubicBezTo>
                    <a:pt x="14" y="108"/>
                    <a:pt x="0" y="95"/>
                    <a:pt x="0" y="71"/>
                  </a:cubicBezTo>
                  <a:lnTo>
                    <a:pt x="16" y="7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Freeform 290"/>
            <p:cNvSpPr>
              <a:spLocks noChangeArrowheads="1"/>
            </p:cNvSpPr>
            <p:nvPr/>
          </p:nvSpPr>
          <p:spPr bwMode="auto">
            <a:xfrm>
              <a:off x="8503384" y="3323911"/>
              <a:ext cx="38907" cy="46318"/>
            </a:xfrm>
            <a:custGeom>
              <a:avLst/>
              <a:gdLst>
                <a:gd name="T0" fmla="*/ 46 w 91"/>
                <a:gd name="T1" fmla="*/ 15 h 110"/>
                <a:gd name="T2" fmla="*/ 46 w 91"/>
                <a:gd name="T3" fmla="*/ 15 h 110"/>
                <a:gd name="T4" fmla="*/ 17 w 91"/>
                <a:gd name="T5" fmla="*/ 54 h 110"/>
                <a:gd name="T6" fmla="*/ 45 w 91"/>
                <a:gd name="T7" fmla="*/ 93 h 110"/>
                <a:gd name="T8" fmla="*/ 74 w 91"/>
                <a:gd name="T9" fmla="*/ 69 h 110"/>
                <a:gd name="T10" fmla="*/ 90 w 91"/>
                <a:gd name="T11" fmla="*/ 69 h 110"/>
                <a:gd name="T12" fmla="*/ 44 w 91"/>
                <a:gd name="T13" fmla="*/ 109 h 110"/>
                <a:gd name="T14" fmla="*/ 0 w 91"/>
                <a:gd name="T15" fmla="*/ 55 h 110"/>
                <a:gd name="T16" fmla="*/ 46 w 91"/>
                <a:gd name="T17" fmla="*/ 0 h 110"/>
                <a:gd name="T18" fmla="*/ 90 w 91"/>
                <a:gd name="T19" fmla="*/ 37 h 110"/>
                <a:gd name="T20" fmla="*/ 72 w 91"/>
                <a:gd name="T21" fmla="*/ 37 h 110"/>
                <a:gd name="T22" fmla="*/ 46 w 91"/>
                <a:gd name="T23" fmla="*/ 1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0">
                  <a:moveTo>
                    <a:pt x="46" y="15"/>
                  </a:moveTo>
                  <a:lnTo>
                    <a:pt x="46" y="15"/>
                  </a:lnTo>
                  <a:cubicBezTo>
                    <a:pt x="29" y="15"/>
                    <a:pt x="17" y="29"/>
                    <a:pt x="17" y="54"/>
                  </a:cubicBezTo>
                  <a:cubicBezTo>
                    <a:pt x="17" y="80"/>
                    <a:pt x="28" y="93"/>
                    <a:pt x="45" y="93"/>
                  </a:cubicBezTo>
                  <a:cubicBezTo>
                    <a:pt x="61" y="93"/>
                    <a:pt x="71" y="85"/>
                    <a:pt x="74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8" y="94"/>
                    <a:pt x="71" y="109"/>
                    <a:pt x="44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20"/>
                    <a:pt x="17" y="0"/>
                    <a:pt x="46" y="0"/>
                  </a:cubicBezTo>
                  <a:cubicBezTo>
                    <a:pt x="72" y="0"/>
                    <a:pt x="89" y="15"/>
                    <a:pt x="90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1" y="23"/>
                    <a:pt x="62" y="15"/>
                    <a:pt x="46" y="15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Freeform 291"/>
            <p:cNvSpPr>
              <a:spLocks noChangeArrowheads="1"/>
            </p:cNvSpPr>
            <p:nvPr/>
          </p:nvSpPr>
          <p:spPr bwMode="auto">
            <a:xfrm>
              <a:off x="8545996" y="3323911"/>
              <a:ext cx="40759" cy="46318"/>
            </a:xfrm>
            <a:custGeom>
              <a:avLst/>
              <a:gdLst>
                <a:gd name="T0" fmla="*/ 49 w 99"/>
                <a:gd name="T1" fmla="*/ 0 h 110"/>
                <a:gd name="T2" fmla="*/ 49 w 99"/>
                <a:gd name="T3" fmla="*/ 0 h 110"/>
                <a:gd name="T4" fmla="*/ 98 w 99"/>
                <a:gd name="T5" fmla="*/ 55 h 110"/>
                <a:gd name="T6" fmla="*/ 49 w 99"/>
                <a:gd name="T7" fmla="*/ 109 h 110"/>
                <a:gd name="T8" fmla="*/ 0 w 99"/>
                <a:gd name="T9" fmla="*/ 55 h 110"/>
                <a:gd name="T10" fmla="*/ 49 w 99"/>
                <a:gd name="T11" fmla="*/ 0 h 110"/>
                <a:gd name="T12" fmla="*/ 49 w 99"/>
                <a:gd name="T13" fmla="*/ 93 h 110"/>
                <a:gd name="T14" fmla="*/ 49 w 99"/>
                <a:gd name="T15" fmla="*/ 93 h 110"/>
                <a:gd name="T16" fmla="*/ 80 w 99"/>
                <a:gd name="T17" fmla="*/ 55 h 110"/>
                <a:gd name="T18" fmla="*/ 49 w 99"/>
                <a:gd name="T19" fmla="*/ 15 h 110"/>
                <a:gd name="T20" fmla="*/ 17 w 99"/>
                <a:gd name="T21" fmla="*/ 55 h 110"/>
                <a:gd name="T22" fmla="*/ 49 w 99"/>
                <a:gd name="T23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0">
                  <a:moveTo>
                    <a:pt x="49" y="0"/>
                  </a:moveTo>
                  <a:lnTo>
                    <a:pt x="49" y="0"/>
                  </a:lnTo>
                  <a:cubicBezTo>
                    <a:pt x="80" y="0"/>
                    <a:pt x="98" y="19"/>
                    <a:pt x="98" y="55"/>
                  </a:cubicBezTo>
                  <a:cubicBezTo>
                    <a:pt x="98" y="89"/>
                    <a:pt x="80" y="109"/>
                    <a:pt x="49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19"/>
                    <a:pt x="17" y="0"/>
                    <a:pt x="49" y="0"/>
                  </a:cubicBezTo>
                  <a:close/>
                  <a:moveTo>
                    <a:pt x="49" y="93"/>
                  </a:moveTo>
                  <a:lnTo>
                    <a:pt x="49" y="93"/>
                  </a:lnTo>
                  <a:cubicBezTo>
                    <a:pt x="68" y="93"/>
                    <a:pt x="80" y="80"/>
                    <a:pt x="80" y="55"/>
                  </a:cubicBezTo>
                  <a:cubicBezTo>
                    <a:pt x="80" y="29"/>
                    <a:pt x="68" y="15"/>
                    <a:pt x="49" y="15"/>
                  </a:cubicBezTo>
                  <a:cubicBezTo>
                    <a:pt x="29" y="15"/>
                    <a:pt x="17" y="29"/>
                    <a:pt x="17" y="55"/>
                  </a:cubicBezTo>
                  <a:cubicBezTo>
                    <a:pt x="17" y="80"/>
                    <a:pt x="29" y="93"/>
                    <a:pt x="49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Freeform 292"/>
            <p:cNvSpPr>
              <a:spLocks noChangeArrowheads="1"/>
            </p:cNvSpPr>
            <p:nvPr/>
          </p:nvSpPr>
          <p:spPr bwMode="auto">
            <a:xfrm>
              <a:off x="8596018" y="3323911"/>
              <a:ext cx="40759" cy="61139"/>
            </a:xfrm>
            <a:custGeom>
              <a:avLst/>
              <a:gdLst>
                <a:gd name="T0" fmla="*/ 0 w 96"/>
                <a:gd name="T1" fmla="*/ 4 h 147"/>
                <a:gd name="T2" fmla="*/ 0 w 96"/>
                <a:gd name="T3" fmla="*/ 4 h 147"/>
                <a:gd name="T4" fmla="*/ 17 w 96"/>
                <a:gd name="T5" fmla="*/ 4 h 147"/>
                <a:gd name="T6" fmla="*/ 17 w 96"/>
                <a:gd name="T7" fmla="*/ 18 h 147"/>
                <a:gd name="T8" fmla="*/ 50 w 96"/>
                <a:gd name="T9" fmla="*/ 0 h 147"/>
                <a:gd name="T10" fmla="*/ 95 w 96"/>
                <a:gd name="T11" fmla="*/ 54 h 147"/>
                <a:gd name="T12" fmla="*/ 50 w 96"/>
                <a:gd name="T13" fmla="*/ 109 h 147"/>
                <a:gd name="T14" fmla="*/ 17 w 96"/>
                <a:gd name="T15" fmla="*/ 93 h 147"/>
                <a:gd name="T16" fmla="*/ 17 w 96"/>
                <a:gd name="T17" fmla="*/ 146 h 147"/>
                <a:gd name="T18" fmla="*/ 0 w 96"/>
                <a:gd name="T19" fmla="*/ 146 h 147"/>
                <a:gd name="T20" fmla="*/ 0 w 96"/>
                <a:gd name="T21" fmla="*/ 4 h 147"/>
                <a:gd name="T22" fmla="*/ 46 w 96"/>
                <a:gd name="T23" fmla="*/ 93 h 147"/>
                <a:gd name="T24" fmla="*/ 46 w 96"/>
                <a:gd name="T25" fmla="*/ 93 h 147"/>
                <a:gd name="T26" fmla="*/ 76 w 96"/>
                <a:gd name="T27" fmla="*/ 53 h 147"/>
                <a:gd name="T28" fmla="*/ 46 w 96"/>
                <a:gd name="T29" fmla="*/ 15 h 147"/>
                <a:gd name="T30" fmla="*/ 16 w 96"/>
                <a:gd name="T31" fmla="*/ 55 h 147"/>
                <a:gd name="T32" fmla="*/ 46 w 96"/>
                <a:gd name="T33" fmla="*/ 9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47">
                  <a:moveTo>
                    <a:pt x="0" y="4"/>
                  </a:moveTo>
                  <a:lnTo>
                    <a:pt x="0" y="4"/>
                  </a:ln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5" y="6"/>
                    <a:pt x="36" y="0"/>
                    <a:pt x="50" y="0"/>
                  </a:cubicBezTo>
                  <a:cubicBezTo>
                    <a:pt x="76" y="0"/>
                    <a:pt x="95" y="20"/>
                    <a:pt x="95" y="54"/>
                  </a:cubicBezTo>
                  <a:cubicBezTo>
                    <a:pt x="95" y="88"/>
                    <a:pt x="76" y="109"/>
                    <a:pt x="50" y="109"/>
                  </a:cubicBezTo>
                  <a:cubicBezTo>
                    <a:pt x="36" y="109"/>
                    <a:pt x="24" y="104"/>
                    <a:pt x="17" y="93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0" y="146"/>
                    <a:pt x="0" y="146"/>
                    <a:pt x="0" y="146"/>
                  </a:cubicBezTo>
                  <a:lnTo>
                    <a:pt x="0" y="4"/>
                  </a:lnTo>
                  <a:close/>
                  <a:moveTo>
                    <a:pt x="46" y="93"/>
                  </a:moveTo>
                  <a:lnTo>
                    <a:pt x="46" y="93"/>
                  </a:lnTo>
                  <a:cubicBezTo>
                    <a:pt x="66" y="93"/>
                    <a:pt x="76" y="80"/>
                    <a:pt x="76" y="53"/>
                  </a:cubicBezTo>
                  <a:cubicBezTo>
                    <a:pt x="76" y="30"/>
                    <a:pt x="65" y="15"/>
                    <a:pt x="46" y="15"/>
                  </a:cubicBezTo>
                  <a:cubicBezTo>
                    <a:pt x="27" y="15"/>
                    <a:pt x="16" y="30"/>
                    <a:pt x="16" y="55"/>
                  </a:cubicBezTo>
                  <a:cubicBezTo>
                    <a:pt x="16" y="81"/>
                    <a:pt x="26" y="93"/>
                    <a:pt x="46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Freeform 293"/>
            <p:cNvSpPr>
              <a:spLocks noChangeArrowheads="1"/>
            </p:cNvSpPr>
            <p:nvPr/>
          </p:nvSpPr>
          <p:spPr bwMode="auto">
            <a:xfrm>
              <a:off x="8642336" y="3323911"/>
              <a:ext cx="38906" cy="46318"/>
            </a:xfrm>
            <a:custGeom>
              <a:avLst/>
              <a:gdLst>
                <a:gd name="T0" fmla="*/ 90 w 93"/>
                <a:gd name="T1" fmla="*/ 72 h 110"/>
                <a:gd name="T2" fmla="*/ 90 w 93"/>
                <a:gd name="T3" fmla="*/ 72 h 110"/>
                <a:gd name="T4" fmla="*/ 46 w 93"/>
                <a:gd name="T5" fmla="*/ 109 h 110"/>
                <a:gd name="T6" fmla="*/ 0 w 93"/>
                <a:gd name="T7" fmla="*/ 56 h 110"/>
                <a:gd name="T8" fmla="*/ 46 w 93"/>
                <a:gd name="T9" fmla="*/ 0 h 110"/>
                <a:gd name="T10" fmla="*/ 92 w 93"/>
                <a:gd name="T11" fmla="*/ 52 h 110"/>
                <a:gd name="T12" fmla="*/ 92 w 93"/>
                <a:gd name="T13" fmla="*/ 60 h 110"/>
                <a:gd name="T14" fmla="*/ 19 w 93"/>
                <a:gd name="T15" fmla="*/ 60 h 110"/>
                <a:gd name="T16" fmla="*/ 48 w 93"/>
                <a:gd name="T17" fmla="*/ 93 h 110"/>
                <a:gd name="T18" fmla="*/ 74 w 93"/>
                <a:gd name="T19" fmla="*/ 72 h 110"/>
                <a:gd name="T20" fmla="*/ 90 w 93"/>
                <a:gd name="T21" fmla="*/ 72 h 110"/>
                <a:gd name="T22" fmla="*/ 74 w 93"/>
                <a:gd name="T23" fmla="*/ 45 h 110"/>
                <a:gd name="T24" fmla="*/ 74 w 93"/>
                <a:gd name="T25" fmla="*/ 45 h 110"/>
                <a:gd name="T26" fmla="*/ 47 w 93"/>
                <a:gd name="T27" fmla="*/ 15 h 110"/>
                <a:gd name="T28" fmla="*/ 19 w 93"/>
                <a:gd name="T29" fmla="*/ 45 h 110"/>
                <a:gd name="T30" fmla="*/ 74 w 93"/>
                <a:gd name="T31" fmla="*/ 4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0">
                  <a:moveTo>
                    <a:pt x="90" y="72"/>
                  </a:moveTo>
                  <a:lnTo>
                    <a:pt x="90" y="72"/>
                  </a:lnTo>
                  <a:cubicBezTo>
                    <a:pt x="87" y="95"/>
                    <a:pt x="71" y="109"/>
                    <a:pt x="46" y="109"/>
                  </a:cubicBezTo>
                  <a:cubicBezTo>
                    <a:pt x="17" y="109"/>
                    <a:pt x="0" y="89"/>
                    <a:pt x="0" y="56"/>
                  </a:cubicBezTo>
                  <a:cubicBezTo>
                    <a:pt x="0" y="20"/>
                    <a:pt x="17" y="0"/>
                    <a:pt x="46" y="0"/>
                  </a:cubicBezTo>
                  <a:cubicBezTo>
                    <a:pt x="75" y="0"/>
                    <a:pt x="92" y="18"/>
                    <a:pt x="92" y="52"/>
                  </a:cubicBezTo>
                  <a:cubicBezTo>
                    <a:pt x="92" y="55"/>
                    <a:pt x="92" y="57"/>
                    <a:pt x="92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81"/>
                    <a:pt x="29" y="93"/>
                    <a:pt x="48" y="93"/>
                  </a:cubicBezTo>
                  <a:cubicBezTo>
                    <a:pt x="61" y="93"/>
                    <a:pt x="71" y="86"/>
                    <a:pt x="74" y="72"/>
                  </a:cubicBezTo>
                  <a:lnTo>
                    <a:pt x="90" y="72"/>
                  </a:lnTo>
                  <a:close/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4" y="15"/>
                    <a:pt x="47" y="15"/>
                  </a:cubicBezTo>
                  <a:cubicBezTo>
                    <a:pt x="30" y="15"/>
                    <a:pt x="20" y="26"/>
                    <a:pt x="19" y="45"/>
                  </a:cubicBezTo>
                  <a:lnTo>
                    <a:pt x="74" y="4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1" name="Group 630"/>
          <p:cNvGrpSpPr/>
          <p:nvPr/>
        </p:nvGrpSpPr>
        <p:grpSpPr>
          <a:xfrm>
            <a:off x="8369991" y="4287304"/>
            <a:ext cx="233438" cy="190827"/>
            <a:chOff x="8369991" y="4287304"/>
            <a:chExt cx="233438" cy="190827"/>
          </a:xfrm>
        </p:grpSpPr>
        <p:sp>
          <p:nvSpPr>
            <p:cNvPr id="632" name="Freeform 294"/>
            <p:cNvSpPr>
              <a:spLocks noChangeArrowheads="1"/>
            </p:cNvSpPr>
            <p:nvPr/>
          </p:nvSpPr>
          <p:spPr bwMode="auto">
            <a:xfrm>
              <a:off x="8386666" y="4287304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3 h 154"/>
                <a:gd name="T14" fmla="*/ 20 w 104"/>
                <a:gd name="T15" fmla="*/ 83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3"/>
                  </a:lnTo>
                  <a:lnTo>
                    <a:pt x="20" y="83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Freeform 295"/>
            <p:cNvSpPr>
              <a:spLocks noChangeArrowheads="1"/>
            </p:cNvSpPr>
            <p:nvPr/>
          </p:nvSpPr>
          <p:spPr bwMode="auto">
            <a:xfrm>
              <a:off x="8436688" y="4287304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Freeform 296"/>
            <p:cNvSpPr>
              <a:spLocks noChangeArrowheads="1"/>
            </p:cNvSpPr>
            <p:nvPr/>
          </p:nvSpPr>
          <p:spPr bwMode="auto">
            <a:xfrm>
              <a:off x="8455215" y="4302126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9 w 107"/>
                <a:gd name="T7" fmla="*/ 51 h 119"/>
                <a:gd name="T8" fmla="*/ 70 w 107"/>
                <a:gd name="T9" fmla="*/ 45 h 119"/>
                <a:gd name="T10" fmla="*/ 75 w 107"/>
                <a:gd name="T11" fmla="*/ 34 h 119"/>
                <a:gd name="T12" fmla="*/ 49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5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2 h 119"/>
                <a:gd name="T30" fmla="*/ 106 w 107"/>
                <a:gd name="T31" fmla="*/ 116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1 h 119"/>
                <a:gd name="T38" fmla="*/ 37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20 w 107"/>
                <a:gd name="T45" fmla="*/ 85 h 119"/>
                <a:gd name="T46" fmla="*/ 40 w 107"/>
                <a:gd name="T47" fmla="*/ 103 h 119"/>
                <a:gd name="T48" fmla="*/ 74 w 107"/>
                <a:gd name="T49" fmla="*/ 76 h 119"/>
                <a:gd name="T50" fmla="*/ 74 w 107"/>
                <a:gd name="T51" fmla="*/ 59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5"/>
                    <a:pt x="13" y="54"/>
                    <a:pt x="39" y="51"/>
                  </a:cubicBezTo>
                  <a:cubicBezTo>
                    <a:pt x="54" y="48"/>
                    <a:pt x="65" y="47"/>
                    <a:pt x="70" y="45"/>
                  </a:cubicBezTo>
                  <a:cubicBezTo>
                    <a:pt x="74" y="43"/>
                    <a:pt x="75" y="41"/>
                    <a:pt x="75" y="34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2" y="16"/>
                    <a:pt x="23" y="23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2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6" y="68"/>
                    <a:pt x="20" y="73"/>
                    <a:pt x="20" y="85"/>
                  </a:cubicBezTo>
                  <a:cubicBezTo>
                    <a:pt x="20" y="95"/>
                    <a:pt x="27" y="103"/>
                    <a:pt x="40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Freeform 297"/>
            <p:cNvSpPr>
              <a:spLocks noChangeArrowheads="1"/>
            </p:cNvSpPr>
            <p:nvPr/>
          </p:nvSpPr>
          <p:spPr bwMode="auto">
            <a:xfrm>
              <a:off x="8503384" y="4302126"/>
              <a:ext cx="38907" cy="50023"/>
            </a:xfrm>
            <a:custGeom>
              <a:avLst/>
              <a:gdLst>
                <a:gd name="T0" fmla="*/ 17 w 92"/>
                <a:gd name="T1" fmla="*/ 78 h 118"/>
                <a:gd name="T2" fmla="*/ 17 w 92"/>
                <a:gd name="T3" fmla="*/ 78 h 118"/>
                <a:gd name="T4" fmla="*/ 47 w 92"/>
                <a:gd name="T5" fmla="*/ 101 h 118"/>
                <a:gd name="T6" fmla="*/ 73 w 92"/>
                <a:gd name="T7" fmla="*/ 83 h 118"/>
                <a:gd name="T8" fmla="*/ 55 w 92"/>
                <a:gd name="T9" fmla="*/ 68 h 118"/>
                <a:gd name="T10" fmla="*/ 34 w 92"/>
                <a:gd name="T11" fmla="*/ 63 h 118"/>
                <a:gd name="T12" fmla="*/ 3 w 92"/>
                <a:gd name="T13" fmla="*/ 32 h 118"/>
                <a:gd name="T14" fmla="*/ 44 w 92"/>
                <a:gd name="T15" fmla="*/ 0 h 118"/>
                <a:gd name="T16" fmla="*/ 88 w 92"/>
                <a:gd name="T17" fmla="*/ 33 h 118"/>
                <a:gd name="T18" fmla="*/ 88 w 92"/>
                <a:gd name="T19" fmla="*/ 34 h 118"/>
                <a:gd name="T20" fmla="*/ 69 w 92"/>
                <a:gd name="T21" fmla="*/ 34 h 118"/>
                <a:gd name="T22" fmla="*/ 44 w 92"/>
                <a:gd name="T23" fmla="*/ 15 h 118"/>
                <a:gd name="T24" fmla="*/ 22 w 92"/>
                <a:gd name="T25" fmla="*/ 31 h 118"/>
                <a:gd name="T26" fmla="*/ 39 w 92"/>
                <a:gd name="T27" fmla="*/ 44 h 118"/>
                <a:gd name="T28" fmla="*/ 57 w 92"/>
                <a:gd name="T29" fmla="*/ 48 h 118"/>
                <a:gd name="T30" fmla="*/ 91 w 92"/>
                <a:gd name="T31" fmla="*/ 81 h 118"/>
                <a:gd name="T32" fmla="*/ 44 w 92"/>
                <a:gd name="T33" fmla="*/ 117 h 118"/>
                <a:gd name="T34" fmla="*/ 0 w 92"/>
                <a:gd name="T35" fmla="*/ 78 h 118"/>
                <a:gd name="T36" fmla="*/ 17 w 92"/>
                <a:gd name="T37" fmla="*/ 7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8">
                  <a:moveTo>
                    <a:pt x="17" y="78"/>
                  </a:moveTo>
                  <a:lnTo>
                    <a:pt x="17" y="78"/>
                  </a:lnTo>
                  <a:cubicBezTo>
                    <a:pt x="19" y="93"/>
                    <a:pt x="29" y="101"/>
                    <a:pt x="47" y="101"/>
                  </a:cubicBezTo>
                  <a:cubicBezTo>
                    <a:pt x="62" y="101"/>
                    <a:pt x="73" y="94"/>
                    <a:pt x="73" y="83"/>
                  </a:cubicBezTo>
                  <a:cubicBezTo>
                    <a:pt x="73" y="73"/>
                    <a:pt x="66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0"/>
                    <a:pt x="3" y="32"/>
                  </a:cubicBezTo>
                  <a:cubicBezTo>
                    <a:pt x="3" y="12"/>
                    <a:pt x="17" y="0"/>
                    <a:pt x="44" y="0"/>
                  </a:cubicBezTo>
                  <a:cubicBezTo>
                    <a:pt x="71" y="0"/>
                    <a:pt x="88" y="12"/>
                    <a:pt x="88" y="33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22"/>
                    <a:pt x="60" y="15"/>
                    <a:pt x="44" y="15"/>
                  </a:cubicBezTo>
                  <a:cubicBezTo>
                    <a:pt x="29" y="15"/>
                    <a:pt x="22" y="20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80" y="54"/>
                    <a:pt x="91" y="61"/>
                    <a:pt x="91" y="81"/>
                  </a:cubicBezTo>
                  <a:cubicBezTo>
                    <a:pt x="91" y="104"/>
                    <a:pt x="75" y="117"/>
                    <a:pt x="44" y="117"/>
                  </a:cubicBezTo>
                  <a:cubicBezTo>
                    <a:pt x="16" y="117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Freeform 298"/>
            <p:cNvSpPr>
              <a:spLocks noChangeArrowheads="1"/>
            </p:cNvSpPr>
            <p:nvPr/>
          </p:nvSpPr>
          <p:spPr bwMode="auto">
            <a:xfrm>
              <a:off x="8551554" y="4287304"/>
              <a:ext cx="38907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Freeform 299"/>
            <p:cNvSpPr>
              <a:spLocks noChangeArrowheads="1"/>
            </p:cNvSpPr>
            <p:nvPr/>
          </p:nvSpPr>
          <p:spPr bwMode="auto">
            <a:xfrm>
              <a:off x="8369991" y="4394760"/>
              <a:ext cx="40759" cy="64844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Freeform 300"/>
            <p:cNvSpPr>
              <a:spLocks noChangeArrowheads="1"/>
            </p:cNvSpPr>
            <p:nvPr/>
          </p:nvSpPr>
          <p:spPr bwMode="auto">
            <a:xfrm>
              <a:off x="8416309" y="4394760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Freeform 301"/>
            <p:cNvSpPr>
              <a:spLocks noChangeArrowheads="1"/>
            </p:cNvSpPr>
            <p:nvPr/>
          </p:nvSpPr>
          <p:spPr bwMode="auto">
            <a:xfrm>
              <a:off x="8432982" y="4411435"/>
              <a:ext cx="44464" cy="66696"/>
            </a:xfrm>
            <a:custGeom>
              <a:avLst/>
              <a:gdLst>
                <a:gd name="T0" fmla="*/ 49 w 104"/>
                <a:gd name="T1" fmla="*/ 118 h 160"/>
                <a:gd name="T2" fmla="*/ 49 w 104"/>
                <a:gd name="T3" fmla="*/ 118 h 160"/>
                <a:gd name="T4" fmla="*/ 0 w 104"/>
                <a:gd name="T5" fmla="*/ 58 h 160"/>
                <a:gd name="T6" fmla="*/ 49 w 104"/>
                <a:gd name="T7" fmla="*/ 0 h 160"/>
                <a:gd name="T8" fmla="*/ 84 w 104"/>
                <a:gd name="T9" fmla="*/ 18 h 160"/>
                <a:gd name="T10" fmla="*/ 84 w 104"/>
                <a:gd name="T11" fmla="*/ 3 h 160"/>
                <a:gd name="T12" fmla="*/ 103 w 104"/>
                <a:gd name="T13" fmla="*/ 3 h 160"/>
                <a:gd name="T14" fmla="*/ 103 w 104"/>
                <a:gd name="T15" fmla="*/ 159 h 160"/>
                <a:gd name="T16" fmla="*/ 84 w 104"/>
                <a:gd name="T17" fmla="*/ 159 h 160"/>
                <a:gd name="T18" fmla="*/ 84 w 104"/>
                <a:gd name="T19" fmla="*/ 100 h 160"/>
                <a:gd name="T20" fmla="*/ 49 w 104"/>
                <a:gd name="T21" fmla="*/ 118 h 160"/>
                <a:gd name="T22" fmla="*/ 53 w 104"/>
                <a:gd name="T23" fmla="*/ 102 h 160"/>
                <a:gd name="T24" fmla="*/ 53 w 104"/>
                <a:gd name="T25" fmla="*/ 102 h 160"/>
                <a:gd name="T26" fmla="*/ 86 w 104"/>
                <a:gd name="T27" fmla="*/ 59 h 160"/>
                <a:gd name="T28" fmla="*/ 52 w 104"/>
                <a:gd name="T29" fmla="*/ 16 h 160"/>
                <a:gd name="T30" fmla="*/ 19 w 104"/>
                <a:gd name="T31" fmla="*/ 57 h 160"/>
                <a:gd name="T32" fmla="*/ 53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49" y="118"/>
                  </a:moveTo>
                  <a:lnTo>
                    <a:pt x="49" y="118"/>
                  </a:lnTo>
                  <a:cubicBezTo>
                    <a:pt x="20" y="118"/>
                    <a:pt x="0" y="95"/>
                    <a:pt x="0" y="58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65" y="0"/>
                    <a:pt x="76" y="5"/>
                    <a:pt x="84" y="18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77" y="112"/>
                    <a:pt x="65" y="118"/>
                    <a:pt x="49" y="118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6" y="86"/>
                    <a:pt x="86" y="59"/>
                  </a:cubicBezTo>
                  <a:cubicBezTo>
                    <a:pt x="86" y="32"/>
                    <a:pt x="73" y="16"/>
                    <a:pt x="52" y="16"/>
                  </a:cubicBezTo>
                  <a:cubicBezTo>
                    <a:pt x="32" y="16"/>
                    <a:pt x="19" y="32"/>
                    <a:pt x="19" y="57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Freeform 302"/>
            <p:cNvSpPr>
              <a:spLocks noChangeArrowheads="1"/>
            </p:cNvSpPr>
            <p:nvPr/>
          </p:nvSpPr>
          <p:spPr bwMode="auto">
            <a:xfrm>
              <a:off x="8488563" y="4411435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2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Freeform 303"/>
            <p:cNvSpPr>
              <a:spLocks noChangeArrowheads="1"/>
            </p:cNvSpPr>
            <p:nvPr/>
          </p:nvSpPr>
          <p:spPr bwMode="auto">
            <a:xfrm>
              <a:off x="8540438" y="4394760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Freeform 304"/>
            <p:cNvSpPr>
              <a:spLocks noChangeArrowheads="1"/>
            </p:cNvSpPr>
            <p:nvPr/>
          </p:nvSpPr>
          <p:spPr bwMode="auto">
            <a:xfrm>
              <a:off x="8558965" y="439476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20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713250" y="2360518"/>
            <a:ext cx="318661" cy="83372"/>
            <a:chOff x="5713250" y="2360518"/>
            <a:chExt cx="318661" cy="83372"/>
          </a:xfrm>
        </p:grpSpPr>
        <p:sp>
          <p:nvSpPr>
            <p:cNvPr id="3150" name="Freeform 78"/>
            <p:cNvSpPr>
              <a:spLocks noChangeArrowheads="1"/>
            </p:cNvSpPr>
            <p:nvPr/>
          </p:nvSpPr>
          <p:spPr bwMode="auto">
            <a:xfrm>
              <a:off x="5713250" y="2360518"/>
              <a:ext cx="51875" cy="64844"/>
            </a:xfrm>
            <a:custGeom>
              <a:avLst/>
              <a:gdLst>
                <a:gd name="T0" fmla="*/ 0 w 122"/>
                <a:gd name="T1" fmla="*/ 0 h 154"/>
                <a:gd name="T2" fmla="*/ 21 w 122"/>
                <a:gd name="T3" fmla="*/ 0 h 154"/>
                <a:gd name="T4" fmla="*/ 21 w 122"/>
                <a:gd name="T5" fmla="*/ 62 h 154"/>
                <a:gd name="T6" fmla="*/ 100 w 122"/>
                <a:gd name="T7" fmla="*/ 62 h 154"/>
                <a:gd name="T8" fmla="*/ 100 w 122"/>
                <a:gd name="T9" fmla="*/ 0 h 154"/>
                <a:gd name="T10" fmla="*/ 121 w 122"/>
                <a:gd name="T11" fmla="*/ 0 h 154"/>
                <a:gd name="T12" fmla="*/ 121 w 122"/>
                <a:gd name="T13" fmla="*/ 153 h 154"/>
                <a:gd name="T14" fmla="*/ 100 w 122"/>
                <a:gd name="T15" fmla="*/ 153 h 154"/>
                <a:gd name="T16" fmla="*/ 100 w 122"/>
                <a:gd name="T17" fmla="*/ 81 h 154"/>
                <a:gd name="T18" fmla="*/ 21 w 122"/>
                <a:gd name="T19" fmla="*/ 81 h 154"/>
                <a:gd name="T20" fmla="*/ 21 w 122"/>
                <a:gd name="T21" fmla="*/ 153 h 154"/>
                <a:gd name="T22" fmla="*/ 0 w 122"/>
                <a:gd name="T23" fmla="*/ 153 h 154"/>
                <a:gd name="T24" fmla="*/ 0 w 122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21" y="0"/>
                  </a:lnTo>
                  <a:lnTo>
                    <a:pt x="21" y="62"/>
                  </a:lnTo>
                  <a:lnTo>
                    <a:pt x="100" y="62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3"/>
                  </a:lnTo>
                  <a:lnTo>
                    <a:pt x="100" y="153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Freeform 79"/>
            <p:cNvSpPr>
              <a:spLocks noChangeArrowheads="1"/>
            </p:cNvSpPr>
            <p:nvPr/>
          </p:nvSpPr>
          <p:spPr bwMode="auto">
            <a:xfrm>
              <a:off x="5774389" y="2375340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Freeform 80"/>
            <p:cNvSpPr>
              <a:spLocks noChangeArrowheads="1"/>
            </p:cNvSpPr>
            <p:nvPr/>
          </p:nvSpPr>
          <p:spPr bwMode="auto">
            <a:xfrm>
              <a:off x="5826264" y="2375340"/>
              <a:ext cx="38906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1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4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49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2" y="101"/>
                    <a:pt x="72" y="95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39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Freeform 81"/>
            <p:cNvSpPr>
              <a:spLocks noChangeArrowheads="1"/>
            </p:cNvSpPr>
            <p:nvPr/>
          </p:nvSpPr>
          <p:spPr bwMode="auto">
            <a:xfrm>
              <a:off x="5874433" y="2375340"/>
              <a:ext cx="44464" cy="68550"/>
            </a:xfrm>
            <a:custGeom>
              <a:avLst/>
              <a:gdLst>
                <a:gd name="T0" fmla="*/ 0 w 106"/>
                <a:gd name="T1" fmla="*/ 5 h 162"/>
                <a:gd name="T2" fmla="*/ 0 w 106"/>
                <a:gd name="T3" fmla="*/ 5 h 162"/>
                <a:gd name="T4" fmla="*/ 19 w 106"/>
                <a:gd name="T5" fmla="*/ 5 h 162"/>
                <a:gd name="T6" fmla="*/ 19 w 106"/>
                <a:gd name="T7" fmla="*/ 20 h 162"/>
                <a:gd name="T8" fmla="*/ 56 w 106"/>
                <a:gd name="T9" fmla="*/ 0 h 162"/>
                <a:gd name="T10" fmla="*/ 105 w 106"/>
                <a:gd name="T11" fmla="*/ 60 h 162"/>
                <a:gd name="T12" fmla="*/ 56 w 106"/>
                <a:gd name="T13" fmla="*/ 119 h 162"/>
                <a:gd name="T14" fmla="*/ 19 w 106"/>
                <a:gd name="T15" fmla="*/ 102 h 162"/>
                <a:gd name="T16" fmla="*/ 19 w 106"/>
                <a:gd name="T17" fmla="*/ 161 h 162"/>
                <a:gd name="T18" fmla="*/ 0 w 106"/>
                <a:gd name="T19" fmla="*/ 161 h 162"/>
                <a:gd name="T20" fmla="*/ 0 w 106"/>
                <a:gd name="T21" fmla="*/ 5 h 162"/>
                <a:gd name="T22" fmla="*/ 52 w 106"/>
                <a:gd name="T23" fmla="*/ 102 h 162"/>
                <a:gd name="T24" fmla="*/ 52 w 106"/>
                <a:gd name="T25" fmla="*/ 102 h 162"/>
                <a:gd name="T26" fmla="*/ 85 w 106"/>
                <a:gd name="T27" fmla="*/ 59 h 162"/>
                <a:gd name="T28" fmla="*/ 52 w 106"/>
                <a:gd name="T29" fmla="*/ 18 h 162"/>
                <a:gd name="T30" fmla="*/ 18 w 106"/>
                <a:gd name="T31" fmla="*/ 61 h 162"/>
                <a:gd name="T32" fmla="*/ 52 w 106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62">
                  <a:moveTo>
                    <a:pt x="0" y="5"/>
                  </a:moveTo>
                  <a:lnTo>
                    <a:pt x="0" y="5"/>
                  </a:lnTo>
                  <a:cubicBezTo>
                    <a:pt x="19" y="5"/>
                    <a:pt x="19" y="5"/>
                    <a:pt x="19" y="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7"/>
                    <a:pt x="39" y="0"/>
                    <a:pt x="56" y="0"/>
                  </a:cubicBezTo>
                  <a:cubicBezTo>
                    <a:pt x="85" y="0"/>
                    <a:pt x="105" y="23"/>
                    <a:pt x="105" y="60"/>
                  </a:cubicBezTo>
                  <a:cubicBezTo>
                    <a:pt x="105" y="97"/>
                    <a:pt x="84" y="119"/>
                    <a:pt x="56" y="119"/>
                  </a:cubicBezTo>
                  <a:cubicBezTo>
                    <a:pt x="40" y="119"/>
                    <a:pt x="28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5"/>
                  </a:lnTo>
                  <a:close/>
                  <a:moveTo>
                    <a:pt x="52" y="102"/>
                  </a:moveTo>
                  <a:lnTo>
                    <a:pt x="52" y="102"/>
                  </a:lnTo>
                  <a:cubicBezTo>
                    <a:pt x="72" y="102"/>
                    <a:pt x="85" y="88"/>
                    <a:pt x="85" y="59"/>
                  </a:cubicBezTo>
                  <a:cubicBezTo>
                    <a:pt x="85" y="33"/>
                    <a:pt x="72" y="18"/>
                    <a:pt x="52" y="18"/>
                  </a:cubicBezTo>
                  <a:cubicBezTo>
                    <a:pt x="31" y="18"/>
                    <a:pt x="18" y="33"/>
                    <a:pt x="18" y="61"/>
                  </a:cubicBezTo>
                  <a:cubicBezTo>
                    <a:pt x="18" y="89"/>
                    <a:pt x="30" y="102"/>
                    <a:pt x="52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Freeform 82"/>
            <p:cNvSpPr>
              <a:spLocks noChangeArrowheads="1"/>
            </p:cNvSpPr>
            <p:nvPr/>
          </p:nvSpPr>
          <p:spPr bwMode="auto">
            <a:xfrm>
              <a:off x="5928160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Freeform 83"/>
            <p:cNvSpPr>
              <a:spLocks noChangeArrowheads="1"/>
            </p:cNvSpPr>
            <p:nvPr/>
          </p:nvSpPr>
          <p:spPr bwMode="auto">
            <a:xfrm>
              <a:off x="5942982" y="2364224"/>
              <a:ext cx="24085" cy="61139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6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2 h 146"/>
                <a:gd name="T18" fmla="*/ 16 w 57"/>
                <a:gd name="T19" fmla="*/ 32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2 h 146"/>
                <a:gd name="T26" fmla="*/ 56 w 57"/>
                <a:gd name="T27" fmla="*/ 32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5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Freeform 84"/>
            <p:cNvSpPr>
              <a:spLocks noChangeArrowheads="1"/>
            </p:cNvSpPr>
            <p:nvPr/>
          </p:nvSpPr>
          <p:spPr bwMode="auto">
            <a:xfrm>
              <a:off x="5968919" y="2375340"/>
              <a:ext cx="44464" cy="50023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1 h 120"/>
                <a:gd name="T8" fmla="*/ 70 w 108"/>
                <a:gd name="T9" fmla="*/ 46 h 120"/>
                <a:gd name="T10" fmla="*/ 75 w 108"/>
                <a:gd name="T11" fmla="*/ 35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6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2 h 120"/>
                <a:gd name="T30" fmla="*/ 107 w 108"/>
                <a:gd name="T31" fmla="*/ 116 h 120"/>
                <a:gd name="T32" fmla="*/ 95 w 108"/>
                <a:gd name="T33" fmla="*/ 118 h 120"/>
                <a:gd name="T34" fmla="*/ 76 w 108"/>
                <a:gd name="T35" fmla="*/ 101 h 120"/>
                <a:gd name="T36" fmla="*/ 76 w 108"/>
                <a:gd name="T37" fmla="*/ 101 h 120"/>
                <a:gd name="T38" fmla="*/ 37 w 108"/>
                <a:gd name="T39" fmla="*/ 119 h 120"/>
                <a:gd name="T40" fmla="*/ 40 w 108"/>
                <a:gd name="T41" fmla="*/ 67 h 120"/>
                <a:gd name="T42" fmla="*/ 40 w 108"/>
                <a:gd name="T43" fmla="*/ 67 h 120"/>
                <a:gd name="T44" fmla="*/ 20 w 108"/>
                <a:gd name="T45" fmla="*/ 86 h 120"/>
                <a:gd name="T46" fmla="*/ 40 w 108"/>
                <a:gd name="T47" fmla="*/ 103 h 120"/>
                <a:gd name="T48" fmla="*/ 75 w 108"/>
                <a:gd name="T49" fmla="*/ 76 h 120"/>
                <a:gd name="T50" fmla="*/ 75 w 108"/>
                <a:gd name="T51" fmla="*/ 60 h 120"/>
                <a:gd name="T52" fmla="*/ 40 w 108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4" y="55"/>
                    <a:pt x="39" y="51"/>
                  </a:cubicBezTo>
                  <a:cubicBezTo>
                    <a:pt x="55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7"/>
                  </a:cubicBezTo>
                  <a:cubicBezTo>
                    <a:pt x="6" y="15"/>
                    <a:pt x="22" y="0"/>
                    <a:pt x="50" y="0"/>
                  </a:cubicBezTo>
                  <a:cubicBezTo>
                    <a:pt x="81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5" y="102"/>
                    <a:pt x="107" y="10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3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3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8" y="103"/>
                    <a:pt x="40" y="103"/>
                  </a:cubicBezTo>
                  <a:cubicBezTo>
                    <a:pt x="61" y="103"/>
                    <a:pt x="75" y="91"/>
                    <a:pt x="75" y="76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5" y="65"/>
                    <a:pt x="53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Freeform 85"/>
            <p:cNvSpPr>
              <a:spLocks noChangeArrowheads="1"/>
            </p:cNvSpPr>
            <p:nvPr/>
          </p:nvSpPr>
          <p:spPr bwMode="auto">
            <a:xfrm>
              <a:off x="6022648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05839" y="3309090"/>
            <a:ext cx="335335" cy="68550"/>
            <a:chOff x="5705839" y="3309090"/>
            <a:chExt cx="335335" cy="68550"/>
          </a:xfrm>
        </p:grpSpPr>
        <p:sp>
          <p:nvSpPr>
            <p:cNvPr id="3158" name="Freeform 86"/>
            <p:cNvSpPr>
              <a:spLocks noChangeArrowheads="1"/>
            </p:cNvSpPr>
            <p:nvPr/>
          </p:nvSpPr>
          <p:spPr bwMode="auto">
            <a:xfrm>
              <a:off x="5705839" y="3309090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8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3" y="19"/>
                    <a:pt x="70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19"/>
                    <a:pt x="41" y="144"/>
                    <a:pt x="69" y="144"/>
                  </a:cubicBezTo>
                  <a:cubicBezTo>
                    <a:pt x="94" y="144"/>
                    <a:pt x="112" y="126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Freeform 87"/>
            <p:cNvSpPr>
              <a:spLocks noChangeArrowheads="1"/>
            </p:cNvSpPr>
            <p:nvPr/>
          </p:nvSpPr>
          <p:spPr bwMode="auto">
            <a:xfrm>
              <a:off x="5768830" y="3327617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8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0" name="Freeform 88"/>
            <p:cNvSpPr>
              <a:spLocks noChangeArrowheads="1"/>
            </p:cNvSpPr>
            <p:nvPr/>
          </p:nvSpPr>
          <p:spPr bwMode="auto">
            <a:xfrm>
              <a:off x="5824410" y="3327617"/>
              <a:ext cx="38907" cy="48170"/>
            </a:xfrm>
            <a:custGeom>
              <a:avLst/>
              <a:gdLst>
                <a:gd name="T0" fmla="*/ 74 w 93"/>
                <a:gd name="T1" fmla="*/ 46 h 115"/>
                <a:gd name="T2" fmla="*/ 74 w 93"/>
                <a:gd name="T3" fmla="*/ 46 h 115"/>
                <a:gd name="T4" fmla="*/ 52 w 93"/>
                <a:gd name="T5" fmla="*/ 17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20 h 115"/>
                <a:gd name="T18" fmla="*/ 53 w 93"/>
                <a:gd name="T19" fmla="*/ 0 h 115"/>
                <a:gd name="T20" fmla="*/ 88 w 93"/>
                <a:gd name="T21" fmla="*/ 15 h 115"/>
                <a:gd name="T22" fmla="*/ 92 w 93"/>
                <a:gd name="T23" fmla="*/ 43 h 115"/>
                <a:gd name="T24" fmla="*/ 92 w 93"/>
                <a:gd name="T25" fmla="*/ 48 h 115"/>
                <a:gd name="T26" fmla="*/ 92 w 93"/>
                <a:gd name="T27" fmla="*/ 114 h 115"/>
                <a:gd name="T28" fmla="*/ 74 w 93"/>
                <a:gd name="T29" fmla="*/ 114 h 115"/>
                <a:gd name="T30" fmla="*/ 74 w 93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Freeform 89"/>
            <p:cNvSpPr>
              <a:spLocks noChangeArrowheads="1"/>
            </p:cNvSpPr>
            <p:nvPr/>
          </p:nvSpPr>
          <p:spPr bwMode="auto">
            <a:xfrm>
              <a:off x="5874433" y="3327617"/>
              <a:ext cx="38906" cy="48170"/>
            </a:xfrm>
            <a:custGeom>
              <a:avLst/>
              <a:gdLst>
                <a:gd name="T0" fmla="*/ 73 w 93"/>
                <a:gd name="T1" fmla="*/ 46 h 115"/>
                <a:gd name="T2" fmla="*/ 73 w 93"/>
                <a:gd name="T3" fmla="*/ 46 h 115"/>
                <a:gd name="T4" fmla="*/ 51 w 93"/>
                <a:gd name="T5" fmla="*/ 17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20 h 115"/>
                <a:gd name="T18" fmla="*/ 53 w 93"/>
                <a:gd name="T19" fmla="*/ 0 h 115"/>
                <a:gd name="T20" fmla="*/ 87 w 93"/>
                <a:gd name="T21" fmla="*/ 15 h 115"/>
                <a:gd name="T22" fmla="*/ 92 w 93"/>
                <a:gd name="T23" fmla="*/ 43 h 115"/>
                <a:gd name="T24" fmla="*/ 92 w 93"/>
                <a:gd name="T25" fmla="*/ 48 h 115"/>
                <a:gd name="T26" fmla="*/ 92 w 93"/>
                <a:gd name="T27" fmla="*/ 114 h 115"/>
                <a:gd name="T28" fmla="*/ 73 w 93"/>
                <a:gd name="T29" fmla="*/ 114 h 115"/>
                <a:gd name="T30" fmla="*/ 73 w 93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1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2" y="5"/>
                    <a:pt x="87" y="15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3" y="114"/>
                    <a:pt x="73" y="114"/>
                    <a:pt x="73" y="114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Freeform 90"/>
            <p:cNvSpPr>
              <a:spLocks noChangeArrowheads="1"/>
            </p:cNvSpPr>
            <p:nvPr/>
          </p:nvSpPr>
          <p:spPr bwMode="auto">
            <a:xfrm>
              <a:off x="5924455" y="3327617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Freeform 91"/>
            <p:cNvSpPr>
              <a:spLocks noChangeArrowheads="1"/>
            </p:cNvSpPr>
            <p:nvPr/>
          </p:nvSpPr>
          <p:spPr bwMode="auto">
            <a:xfrm>
              <a:off x="5972625" y="3327617"/>
              <a:ext cx="42612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9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Freeform 92"/>
            <p:cNvSpPr>
              <a:spLocks noChangeArrowheads="1"/>
            </p:cNvSpPr>
            <p:nvPr/>
          </p:nvSpPr>
          <p:spPr bwMode="auto">
            <a:xfrm>
              <a:off x="6017089" y="3314649"/>
              <a:ext cx="24085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7 h 145"/>
                <a:gd name="T6" fmla="*/ 56 w 57"/>
                <a:gd name="T7" fmla="*/ 142 h 145"/>
                <a:gd name="T8" fmla="*/ 40 w 57"/>
                <a:gd name="T9" fmla="*/ 144 h 145"/>
                <a:gd name="T10" fmla="*/ 16 w 57"/>
                <a:gd name="T11" fmla="*/ 121 h 145"/>
                <a:gd name="T12" fmla="*/ 16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6 w 57"/>
                <a:gd name="T19" fmla="*/ 31 h 145"/>
                <a:gd name="T20" fmla="*/ 16 w 57"/>
                <a:gd name="T21" fmla="*/ 0 h 145"/>
                <a:gd name="T22" fmla="*/ 35 w 57"/>
                <a:gd name="T23" fmla="*/ 0 h 145"/>
                <a:gd name="T24" fmla="*/ 35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5 w 57"/>
                <a:gd name="T31" fmla="*/ 46 h 145"/>
                <a:gd name="T32" fmla="*/ 35 w 57"/>
                <a:gd name="T33" fmla="*/ 114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81755" y="4250251"/>
            <a:ext cx="385357" cy="66697"/>
            <a:chOff x="5681755" y="4250251"/>
            <a:chExt cx="385357" cy="66697"/>
          </a:xfrm>
        </p:grpSpPr>
        <p:sp>
          <p:nvSpPr>
            <p:cNvPr id="3165" name="Freeform 93"/>
            <p:cNvSpPr>
              <a:spLocks noChangeArrowheads="1"/>
            </p:cNvSpPr>
            <p:nvPr/>
          </p:nvSpPr>
          <p:spPr bwMode="auto">
            <a:xfrm>
              <a:off x="5681755" y="4250251"/>
              <a:ext cx="51875" cy="64844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1 h 155"/>
                <a:gd name="T18" fmla="*/ 21 w 123"/>
                <a:gd name="T19" fmla="*/ 81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Freeform 94"/>
            <p:cNvSpPr>
              <a:spLocks noChangeArrowheads="1"/>
            </p:cNvSpPr>
            <p:nvPr/>
          </p:nvSpPr>
          <p:spPr bwMode="auto">
            <a:xfrm>
              <a:off x="5742893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Freeform 95"/>
            <p:cNvSpPr>
              <a:spLocks noChangeArrowheads="1"/>
            </p:cNvSpPr>
            <p:nvPr/>
          </p:nvSpPr>
          <p:spPr bwMode="auto">
            <a:xfrm>
              <a:off x="5791062" y="426692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Freeform 96"/>
            <p:cNvSpPr>
              <a:spLocks noChangeArrowheads="1"/>
            </p:cNvSpPr>
            <p:nvPr/>
          </p:nvSpPr>
          <p:spPr bwMode="auto">
            <a:xfrm>
              <a:off x="5842937" y="4266926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8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5867023" y="4253956"/>
              <a:ext cx="24084" cy="61139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5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Freeform 98"/>
            <p:cNvSpPr>
              <a:spLocks noChangeArrowheads="1"/>
            </p:cNvSpPr>
            <p:nvPr/>
          </p:nvSpPr>
          <p:spPr bwMode="auto">
            <a:xfrm>
              <a:off x="5898518" y="4250251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5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0 h 158"/>
                <a:gd name="T24" fmla="*/ 51 w 105"/>
                <a:gd name="T25" fmla="*/ 140 h 158"/>
                <a:gd name="T26" fmla="*/ 84 w 105"/>
                <a:gd name="T27" fmla="*/ 99 h 158"/>
                <a:gd name="T28" fmla="*/ 51 w 105"/>
                <a:gd name="T29" fmla="*/ 55 h 158"/>
                <a:gd name="T30" fmla="*/ 17 w 105"/>
                <a:gd name="T31" fmla="*/ 96 h 158"/>
                <a:gd name="T32" fmla="*/ 51 w 105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4"/>
                    <a:pt x="39" y="38"/>
                    <a:pt x="55" y="38"/>
                  </a:cubicBezTo>
                  <a:cubicBezTo>
                    <a:pt x="84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2" y="140"/>
                    <a:pt x="84" y="125"/>
                    <a:pt x="84" y="99"/>
                  </a:cubicBezTo>
                  <a:cubicBezTo>
                    <a:pt x="84" y="70"/>
                    <a:pt x="72" y="55"/>
                    <a:pt x="51" y="55"/>
                  </a:cubicBezTo>
                  <a:cubicBezTo>
                    <a:pt x="29" y="55"/>
                    <a:pt x="17" y="68"/>
                    <a:pt x="17" y="96"/>
                  </a:cubicBezTo>
                  <a:cubicBezTo>
                    <a:pt x="17" y="125"/>
                    <a:pt x="30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 noChangeArrowheads="1"/>
            </p:cNvSpPr>
            <p:nvPr/>
          </p:nvSpPr>
          <p:spPr bwMode="auto">
            <a:xfrm>
              <a:off x="5950393" y="4266926"/>
              <a:ext cx="42612" cy="50022"/>
            </a:xfrm>
            <a:custGeom>
              <a:avLst/>
              <a:gdLst>
                <a:gd name="T0" fmla="*/ 98 w 100"/>
                <a:gd name="T1" fmla="*/ 79 h 120"/>
                <a:gd name="T2" fmla="*/ 98 w 100"/>
                <a:gd name="T3" fmla="*/ 79 h 120"/>
                <a:gd name="T4" fmla="*/ 49 w 100"/>
                <a:gd name="T5" fmla="*/ 119 h 120"/>
                <a:gd name="T6" fmla="*/ 0 w 100"/>
                <a:gd name="T7" fmla="*/ 61 h 120"/>
                <a:gd name="T8" fmla="*/ 49 w 100"/>
                <a:gd name="T9" fmla="*/ 0 h 120"/>
                <a:gd name="T10" fmla="*/ 99 w 100"/>
                <a:gd name="T11" fmla="*/ 56 h 120"/>
                <a:gd name="T12" fmla="*/ 99 w 100"/>
                <a:gd name="T13" fmla="*/ 65 h 120"/>
                <a:gd name="T14" fmla="*/ 19 w 100"/>
                <a:gd name="T15" fmla="*/ 65 h 120"/>
                <a:gd name="T16" fmla="*/ 52 w 100"/>
                <a:gd name="T17" fmla="*/ 102 h 120"/>
                <a:gd name="T18" fmla="*/ 80 w 100"/>
                <a:gd name="T19" fmla="*/ 79 h 120"/>
                <a:gd name="T20" fmla="*/ 98 w 100"/>
                <a:gd name="T21" fmla="*/ 79 h 120"/>
                <a:gd name="T22" fmla="*/ 80 w 100"/>
                <a:gd name="T23" fmla="*/ 49 h 120"/>
                <a:gd name="T24" fmla="*/ 80 w 100"/>
                <a:gd name="T25" fmla="*/ 49 h 120"/>
                <a:gd name="T26" fmla="*/ 49 w 100"/>
                <a:gd name="T27" fmla="*/ 17 h 120"/>
                <a:gd name="T28" fmla="*/ 19 w 100"/>
                <a:gd name="T29" fmla="*/ 49 h 120"/>
                <a:gd name="T30" fmla="*/ 80 w 100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49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49" y="0"/>
                  </a:cubicBezTo>
                  <a:cubicBezTo>
                    <a:pt x="81" y="0"/>
                    <a:pt x="99" y="20"/>
                    <a:pt x="99" y="56"/>
                  </a:cubicBezTo>
                  <a:cubicBezTo>
                    <a:pt x="99" y="60"/>
                    <a:pt x="99" y="62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49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2" name="Freeform 100"/>
            <p:cNvSpPr>
              <a:spLocks noChangeArrowheads="1"/>
            </p:cNvSpPr>
            <p:nvPr/>
          </p:nvSpPr>
          <p:spPr bwMode="auto">
            <a:xfrm>
              <a:off x="5996710" y="4266926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40 w 107"/>
                <a:gd name="T41" fmla="*/ 66 h 120"/>
                <a:gd name="T42" fmla="*/ 40 w 107"/>
                <a:gd name="T43" fmla="*/ 66 h 120"/>
                <a:gd name="T44" fmla="*/ 20 w 107"/>
                <a:gd name="T45" fmla="*/ 84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8 h 120"/>
                <a:gd name="T52" fmla="*/ 40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5" y="44"/>
                    <a:pt x="75" y="41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5" y="113"/>
                    <a:pt x="52" y="119"/>
                    <a:pt x="36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8"/>
                    <a:pt x="20" y="74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2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 noChangeArrowheads="1"/>
            </p:cNvSpPr>
            <p:nvPr/>
          </p:nvSpPr>
          <p:spPr bwMode="auto">
            <a:xfrm>
              <a:off x="6043027" y="4253956"/>
              <a:ext cx="24085" cy="61139"/>
            </a:xfrm>
            <a:custGeom>
              <a:avLst/>
              <a:gdLst>
                <a:gd name="T0" fmla="*/ 45 w 57"/>
                <a:gd name="T1" fmla="*/ 128 h 146"/>
                <a:gd name="T2" fmla="*/ 45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6 w 57"/>
                <a:gd name="T31" fmla="*/ 47 h 146"/>
                <a:gd name="T32" fmla="*/ 36 w 57"/>
                <a:gd name="T33" fmla="*/ 115 h 146"/>
                <a:gd name="T34" fmla="*/ 45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5749" y="2360518"/>
            <a:ext cx="455759" cy="66696"/>
            <a:chOff x="2185749" y="2360518"/>
            <a:chExt cx="455759" cy="66696"/>
          </a:xfrm>
        </p:grpSpPr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2185749" y="236051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6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39 h 154"/>
                <a:gd name="T24" fmla="*/ 59 w 117"/>
                <a:gd name="T25" fmla="*/ 17 h 154"/>
                <a:gd name="T26" fmla="*/ 20 w 117"/>
                <a:gd name="T27" fmla="*/ 17 h 154"/>
                <a:gd name="T28" fmla="*/ 20 w 117"/>
                <a:gd name="T29" fmla="*/ 64 h 154"/>
                <a:gd name="T30" fmla="*/ 57 w 117"/>
                <a:gd name="T31" fmla="*/ 64 h 154"/>
                <a:gd name="T32" fmla="*/ 62 w 117"/>
                <a:gd name="T33" fmla="*/ 134 h 154"/>
                <a:gd name="T34" fmla="*/ 62 w 117"/>
                <a:gd name="T35" fmla="*/ 134 h 154"/>
                <a:gd name="T36" fmla="*/ 95 w 117"/>
                <a:gd name="T37" fmla="*/ 107 h 154"/>
                <a:gd name="T38" fmla="*/ 60 w 117"/>
                <a:gd name="T39" fmla="*/ 81 h 154"/>
                <a:gd name="T40" fmla="*/ 20 w 117"/>
                <a:gd name="T41" fmla="*/ 81 h 154"/>
                <a:gd name="T42" fmla="*/ 20 w 117"/>
                <a:gd name="T43" fmla="*/ 134 h 154"/>
                <a:gd name="T44" fmla="*/ 62 w 117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1"/>
                    <a:pt x="109" y="36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6" y="74"/>
                    <a:pt x="116" y="87"/>
                    <a:pt x="116" y="107"/>
                  </a:cubicBezTo>
                  <a:cubicBezTo>
                    <a:pt x="116" y="134"/>
                    <a:pt x="97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39"/>
                  </a:cubicBezTo>
                  <a:cubicBezTo>
                    <a:pt x="88" y="24"/>
                    <a:pt x="79" y="17"/>
                    <a:pt x="5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64"/>
                    <a:pt x="20" y="64"/>
                    <a:pt x="20" y="64"/>
                  </a:cubicBezTo>
                  <a:lnTo>
                    <a:pt x="57" y="64"/>
                  </a:lnTo>
                  <a:close/>
                  <a:moveTo>
                    <a:pt x="62" y="134"/>
                  </a:moveTo>
                  <a:lnTo>
                    <a:pt x="62" y="134"/>
                  </a:lnTo>
                  <a:cubicBezTo>
                    <a:pt x="84" y="134"/>
                    <a:pt x="95" y="125"/>
                    <a:pt x="95" y="107"/>
                  </a:cubicBezTo>
                  <a:cubicBezTo>
                    <a:pt x="95" y="88"/>
                    <a:pt x="84" y="81"/>
                    <a:pt x="6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34"/>
                    <a:pt x="20" y="134"/>
                    <a:pt x="20" y="134"/>
                  </a:cubicBezTo>
                  <a:lnTo>
                    <a:pt x="62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2241329" y="2375340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1 h 120"/>
                <a:gd name="T8" fmla="*/ 68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39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2293204" y="2375340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4 h 116"/>
                <a:gd name="T14" fmla="*/ 17 w 94"/>
                <a:gd name="T15" fmla="*/ 4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8" y="0"/>
                    <a:pt x="54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3" y="32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2341374" y="2360518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6 w 104"/>
                <a:gd name="T5" fmla="*/ 153 h 157"/>
                <a:gd name="T6" fmla="*/ 86 w 104"/>
                <a:gd name="T7" fmla="*/ 139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7 h 157"/>
                <a:gd name="T14" fmla="*/ 86 w 104"/>
                <a:gd name="T15" fmla="*/ 55 h 157"/>
                <a:gd name="T16" fmla="*/ 86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20 w 104"/>
                <a:gd name="T27" fmla="*/ 99 h 157"/>
                <a:gd name="T28" fmla="*/ 53 w 104"/>
                <a:gd name="T29" fmla="*/ 139 h 157"/>
                <a:gd name="T30" fmla="*/ 87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7"/>
                    <a:pt x="49" y="37"/>
                  </a:cubicBezTo>
                  <a:cubicBezTo>
                    <a:pt x="65" y="37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39"/>
                    <a:pt x="53" y="139"/>
                  </a:cubicBezTo>
                  <a:cubicBezTo>
                    <a:pt x="74" y="139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2395102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2446977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2463651" y="2360518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39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7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19 w 104"/>
                <a:gd name="T27" fmla="*/ 99 h 157"/>
                <a:gd name="T28" fmla="*/ 53 w 104"/>
                <a:gd name="T29" fmla="*/ 139 h 157"/>
                <a:gd name="T30" fmla="*/ 86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3" y="156"/>
                    <a:pt x="49" y="156"/>
                  </a:cubicBezTo>
                  <a:cubicBezTo>
                    <a:pt x="19" y="156"/>
                    <a:pt x="0" y="134"/>
                    <a:pt x="0" y="98"/>
                  </a:cubicBezTo>
                  <a:cubicBezTo>
                    <a:pt x="0" y="60"/>
                    <a:pt x="19" y="37"/>
                    <a:pt x="49" y="37"/>
                  </a:cubicBezTo>
                  <a:cubicBezTo>
                    <a:pt x="64" y="37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2" y="139"/>
                    <a:pt x="53" y="139"/>
                  </a:cubicBezTo>
                  <a:cubicBezTo>
                    <a:pt x="74" y="139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2517379" y="2375340"/>
              <a:ext cx="42611" cy="50023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2 h 121"/>
                <a:gd name="T8" fmla="*/ 51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5" y="105"/>
                    <a:pt x="77" y="120"/>
                    <a:pt x="51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2587781" y="2360518"/>
              <a:ext cx="53727" cy="64844"/>
            </a:xfrm>
            <a:custGeom>
              <a:avLst/>
              <a:gdLst>
                <a:gd name="T0" fmla="*/ 53 w 130"/>
                <a:gd name="T1" fmla="*/ 75 h 154"/>
                <a:gd name="T2" fmla="*/ 3 w 130"/>
                <a:gd name="T3" fmla="*/ 0 h 154"/>
                <a:gd name="T4" fmla="*/ 29 w 130"/>
                <a:gd name="T5" fmla="*/ 0 h 154"/>
                <a:gd name="T6" fmla="*/ 66 w 130"/>
                <a:gd name="T7" fmla="*/ 56 h 154"/>
                <a:gd name="T8" fmla="*/ 102 w 130"/>
                <a:gd name="T9" fmla="*/ 0 h 154"/>
                <a:gd name="T10" fmla="*/ 127 w 130"/>
                <a:gd name="T11" fmla="*/ 0 h 154"/>
                <a:gd name="T12" fmla="*/ 77 w 130"/>
                <a:gd name="T13" fmla="*/ 74 h 154"/>
                <a:gd name="T14" fmla="*/ 129 w 130"/>
                <a:gd name="T15" fmla="*/ 153 h 154"/>
                <a:gd name="T16" fmla="*/ 104 w 130"/>
                <a:gd name="T17" fmla="*/ 153 h 154"/>
                <a:gd name="T18" fmla="*/ 65 w 130"/>
                <a:gd name="T19" fmla="*/ 90 h 154"/>
                <a:gd name="T20" fmla="*/ 26 w 130"/>
                <a:gd name="T21" fmla="*/ 153 h 154"/>
                <a:gd name="T22" fmla="*/ 0 w 130"/>
                <a:gd name="T23" fmla="*/ 153 h 154"/>
                <a:gd name="T24" fmla="*/ 53 w 130"/>
                <a:gd name="T25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4">
                  <a:moveTo>
                    <a:pt x="53" y="75"/>
                  </a:moveTo>
                  <a:lnTo>
                    <a:pt x="3" y="0"/>
                  </a:lnTo>
                  <a:lnTo>
                    <a:pt x="29" y="0"/>
                  </a:lnTo>
                  <a:lnTo>
                    <a:pt x="66" y="56"/>
                  </a:lnTo>
                  <a:lnTo>
                    <a:pt x="102" y="0"/>
                  </a:lnTo>
                  <a:lnTo>
                    <a:pt x="127" y="0"/>
                  </a:lnTo>
                  <a:lnTo>
                    <a:pt x="77" y="74"/>
                  </a:lnTo>
                  <a:lnTo>
                    <a:pt x="129" y="153"/>
                  </a:lnTo>
                  <a:lnTo>
                    <a:pt x="104" y="153"/>
                  </a:lnTo>
                  <a:lnTo>
                    <a:pt x="65" y="90"/>
                  </a:lnTo>
                  <a:lnTo>
                    <a:pt x="26" y="153"/>
                  </a:lnTo>
                  <a:lnTo>
                    <a:pt x="0" y="153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28361" y="3310943"/>
            <a:ext cx="366831" cy="66697"/>
            <a:chOff x="2228361" y="3310943"/>
            <a:chExt cx="366831" cy="66697"/>
          </a:xfrm>
        </p:grpSpPr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2228361" y="3310943"/>
              <a:ext cx="50022" cy="64843"/>
            </a:xfrm>
            <a:custGeom>
              <a:avLst/>
              <a:gdLst>
                <a:gd name="T0" fmla="*/ 59 w 119"/>
                <a:gd name="T1" fmla="*/ 0 h 154"/>
                <a:gd name="T2" fmla="*/ 59 w 119"/>
                <a:gd name="T3" fmla="*/ 0 h 154"/>
                <a:gd name="T4" fmla="*/ 93 w 119"/>
                <a:gd name="T5" fmla="*/ 6 h 154"/>
                <a:gd name="T6" fmla="*/ 113 w 119"/>
                <a:gd name="T7" fmla="*/ 43 h 154"/>
                <a:gd name="T8" fmla="*/ 91 w 119"/>
                <a:gd name="T9" fmla="*/ 77 h 154"/>
                <a:gd name="T10" fmla="*/ 109 w 119"/>
                <a:gd name="T11" fmla="*/ 107 h 154"/>
                <a:gd name="T12" fmla="*/ 111 w 119"/>
                <a:gd name="T13" fmla="*/ 132 h 154"/>
                <a:gd name="T14" fmla="*/ 118 w 119"/>
                <a:gd name="T15" fmla="*/ 149 h 154"/>
                <a:gd name="T16" fmla="*/ 118 w 119"/>
                <a:gd name="T17" fmla="*/ 153 h 154"/>
                <a:gd name="T18" fmla="*/ 93 w 119"/>
                <a:gd name="T19" fmla="*/ 153 h 154"/>
                <a:gd name="T20" fmla="*/ 89 w 119"/>
                <a:gd name="T21" fmla="*/ 133 h 154"/>
                <a:gd name="T22" fmla="*/ 88 w 119"/>
                <a:gd name="T23" fmla="*/ 113 h 154"/>
                <a:gd name="T24" fmla="*/ 54 w 119"/>
                <a:gd name="T25" fmla="*/ 88 h 154"/>
                <a:gd name="T26" fmla="*/ 20 w 119"/>
                <a:gd name="T27" fmla="*/ 88 h 154"/>
                <a:gd name="T28" fmla="*/ 20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59 w 119"/>
                <a:gd name="T35" fmla="*/ 0 h 154"/>
                <a:gd name="T36" fmla="*/ 20 w 119"/>
                <a:gd name="T37" fmla="*/ 70 h 154"/>
                <a:gd name="T38" fmla="*/ 20 w 119"/>
                <a:gd name="T39" fmla="*/ 70 h 154"/>
                <a:gd name="T40" fmla="*/ 56 w 119"/>
                <a:gd name="T41" fmla="*/ 70 h 154"/>
                <a:gd name="T42" fmla="*/ 91 w 119"/>
                <a:gd name="T43" fmla="*/ 43 h 154"/>
                <a:gd name="T44" fmla="*/ 56 w 119"/>
                <a:gd name="T45" fmla="*/ 18 h 154"/>
                <a:gd name="T46" fmla="*/ 20 w 119"/>
                <a:gd name="T47" fmla="*/ 18 h 154"/>
                <a:gd name="T48" fmla="*/ 20 w 119"/>
                <a:gd name="T49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59" y="0"/>
                  </a:moveTo>
                  <a:lnTo>
                    <a:pt x="59" y="0"/>
                  </a:lnTo>
                  <a:cubicBezTo>
                    <a:pt x="72" y="0"/>
                    <a:pt x="83" y="0"/>
                    <a:pt x="93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6" y="71"/>
                    <a:pt x="91" y="77"/>
                  </a:cubicBezTo>
                  <a:cubicBezTo>
                    <a:pt x="105" y="82"/>
                    <a:pt x="108" y="90"/>
                    <a:pt x="109" y="107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1" y="141"/>
                    <a:pt x="113" y="147"/>
                    <a:pt x="118" y="149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0" y="149"/>
                    <a:pt x="90" y="142"/>
                    <a:pt x="89" y="13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7" y="90"/>
                    <a:pt x="81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0"/>
                  </a:moveTo>
                  <a:lnTo>
                    <a:pt x="20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1" y="64"/>
                    <a:pt x="91" y="43"/>
                  </a:cubicBezTo>
                  <a:cubicBezTo>
                    <a:pt x="91" y="22"/>
                    <a:pt x="79" y="18"/>
                    <a:pt x="56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2283941" y="3327617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2 w 106"/>
                <a:gd name="T23" fmla="*/ 34 h 120"/>
                <a:gd name="T24" fmla="*/ 92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5 h 120"/>
                <a:gd name="T42" fmla="*/ 38 w 106"/>
                <a:gd name="T43" fmla="*/ 65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2" y="10"/>
                    <a:pt x="92" y="34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2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2332111" y="3310943"/>
              <a:ext cx="44464" cy="66696"/>
            </a:xfrm>
            <a:custGeom>
              <a:avLst/>
              <a:gdLst>
                <a:gd name="T0" fmla="*/ 103 w 104"/>
                <a:gd name="T1" fmla="*/ 153 h 159"/>
                <a:gd name="T2" fmla="*/ 103 w 104"/>
                <a:gd name="T3" fmla="*/ 153 h 159"/>
                <a:gd name="T4" fmla="*/ 86 w 104"/>
                <a:gd name="T5" fmla="*/ 153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9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3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7 w 104"/>
                <a:gd name="T31" fmla="*/ 97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3" y="56"/>
                    <a:pt x="20" y="71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2389544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2406218" y="3327617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49 w 106"/>
                <a:gd name="T21" fmla="*/ 0 h 120"/>
                <a:gd name="T22" fmla="*/ 93 w 106"/>
                <a:gd name="T23" fmla="*/ 34 h 120"/>
                <a:gd name="T24" fmla="*/ 93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5 w 106"/>
                <a:gd name="T35" fmla="*/ 101 h 120"/>
                <a:gd name="T36" fmla="*/ 75 w 106"/>
                <a:gd name="T37" fmla="*/ 100 h 120"/>
                <a:gd name="T38" fmla="*/ 37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1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4" y="112"/>
                    <a:pt x="51" y="119"/>
                    <a:pt x="37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2452535" y="3314649"/>
              <a:ext cx="24085" cy="61138"/>
            </a:xfrm>
            <a:custGeom>
              <a:avLst/>
              <a:gdLst>
                <a:gd name="T0" fmla="*/ 44 w 56"/>
                <a:gd name="T1" fmla="*/ 127 h 145"/>
                <a:gd name="T2" fmla="*/ 44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4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4" y="127"/>
                  </a:moveTo>
                  <a:lnTo>
                    <a:pt x="44" y="127"/>
                  </a:lnTo>
                  <a:cubicBezTo>
                    <a:pt x="46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4" y="144"/>
                    <a:pt x="40" y="144"/>
                  </a:cubicBezTo>
                  <a:cubicBezTo>
                    <a:pt x="21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4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2482178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2500704" y="3327617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2554433" y="3327617"/>
              <a:ext cx="40759" cy="48170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39522" y="4250251"/>
            <a:ext cx="150066" cy="66697"/>
            <a:chOff x="2339522" y="4250251"/>
            <a:chExt cx="150066" cy="66697"/>
          </a:xfrm>
        </p:grpSpPr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2339522" y="425025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1 h 155"/>
                <a:gd name="T18" fmla="*/ 21 w 122"/>
                <a:gd name="T19" fmla="*/ 81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2400660" y="426692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2445124" y="4266926"/>
              <a:ext cx="44464" cy="48170"/>
            </a:xfrm>
            <a:custGeom>
              <a:avLst/>
              <a:gdLst>
                <a:gd name="T0" fmla="*/ 40 w 104"/>
                <a:gd name="T1" fmla="*/ 54 h 114"/>
                <a:gd name="T2" fmla="*/ 2 w 104"/>
                <a:gd name="T3" fmla="*/ 0 h 114"/>
                <a:gd name="T4" fmla="*/ 24 w 104"/>
                <a:gd name="T5" fmla="*/ 0 h 114"/>
                <a:gd name="T6" fmla="*/ 52 w 104"/>
                <a:gd name="T7" fmla="*/ 41 h 114"/>
                <a:gd name="T8" fmla="*/ 78 w 104"/>
                <a:gd name="T9" fmla="*/ 0 h 114"/>
                <a:gd name="T10" fmla="*/ 100 w 104"/>
                <a:gd name="T11" fmla="*/ 0 h 114"/>
                <a:gd name="T12" fmla="*/ 62 w 104"/>
                <a:gd name="T13" fmla="*/ 54 h 114"/>
                <a:gd name="T14" fmla="*/ 103 w 104"/>
                <a:gd name="T15" fmla="*/ 113 h 114"/>
                <a:gd name="T16" fmla="*/ 80 w 104"/>
                <a:gd name="T17" fmla="*/ 113 h 114"/>
                <a:gd name="T18" fmla="*/ 51 w 104"/>
                <a:gd name="T19" fmla="*/ 69 h 114"/>
                <a:gd name="T20" fmla="*/ 23 w 104"/>
                <a:gd name="T21" fmla="*/ 113 h 114"/>
                <a:gd name="T22" fmla="*/ 0 w 104"/>
                <a:gd name="T23" fmla="*/ 113 h 114"/>
                <a:gd name="T24" fmla="*/ 40 w 104"/>
                <a:gd name="T25" fmla="*/ 5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14">
                  <a:moveTo>
                    <a:pt x="40" y="54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2" y="41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3" y="113"/>
                  </a:lnTo>
                  <a:lnTo>
                    <a:pt x="80" y="113"/>
                  </a:lnTo>
                  <a:lnTo>
                    <a:pt x="51" y="69"/>
                  </a:lnTo>
                  <a:lnTo>
                    <a:pt x="23" y="113"/>
                  </a:lnTo>
                  <a:lnTo>
                    <a:pt x="0" y="113"/>
                  </a:lnTo>
                  <a:lnTo>
                    <a:pt x="40" y="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9478" y="2360518"/>
            <a:ext cx="498370" cy="83372"/>
            <a:chOff x="3899478" y="2360518"/>
            <a:chExt cx="498370" cy="83372"/>
          </a:xfrm>
        </p:grpSpPr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3899478" y="2360518"/>
              <a:ext cx="50022" cy="64844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69 w 118"/>
                <a:gd name="T11" fmla="*/ 18 h 154"/>
                <a:gd name="T12" fmla="*/ 69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3942089" y="2375340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1 w 102"/>
                <a:gd name="T5" fmla="*/ 120 h 121"/>
                <a:gd name="T6" fmla="*/ 0 w 102"/>
                <a:gd name="T7" fmla="*/ 62 h 121"/>
                <a:gd name="T8" fmla="*/ 51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5"/>
                    <a:pt x="77" y="120"/>
                    <a:pt x="51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3993964" y="2375340"/>
              <a:ext cx="64844" cy="48170"/>
            </a:xfrm>
            <a:custGeom>
              <a:avLst/>
              <a:gdLst>
                <a:gd name="T0" fmla="*/ 135 w 155"/>
                <a:gd name="T1" fmla="*/ 46 h 116"/>
                <a:gd name="T2" fmla="*/ 135 w 155"/>
                <a:gd name="T3" fmla="*/ 46 h 116"/>
                <a:gd name="T4" fmla="*/ 115 w 155"/>
                <a:gd name="T5" fmla="*/ 17 h 116"/>
                <a:gd name="T6" fmla="*/ 86 w 155"/>
                <a:gd name="T7" fmla="*/ 49 h 116"/>
                <a:gd name="T8" fmla="*/ 86 w 155"/>
                <a:gd name="T9" fmla="*/ 115 h 116"/>
                <a:gd name="T10" fmla="*/ 67 w 155"/>
                <a:gd name="T11" fmla="*/ 115 h 116"/>
                <a:gd name="T12" fmla="*/ 67 w 155"/>
                <a:gd name="T13" fmla="*/ 46 h 116"/>
                <a:gd name="T14" fmla="*/ 46 w 155"/>
                <a:gd name="T15" fmla="*/ 17 h 116"/>
                <a:gd name="T16" fmla="*/ 18 w 155"/>
                <a:gd name="T17" fmla="*/ 49 h 116"/>
                <a:gd name="T18" fmla="*/ 18 w 155"/>
                <a:gd name="T19" fmla="*/ 115 h 116"/>
                <a:gd name="T20" fmla="*/ 0 w 155"/>
                <a:gd name="T21" fmla="*/ 115 h 116"/>
                <a:gd name="T22" fmla="*/ 0 w 155"/>
                <a:gd name="T23" fmla="*/ 4 h 116"/>
                <a:gd name="T24" fmla="*/ 17 w 155"/>
                <a:gd name="T25" fmla="*/ 4 h 116"/>
                <a:gd name="T26" fmla="*/ 17 w 155"/>
                <a:gd name="T27" fmla="*/ 19 h 116"/>
                <a:gd name="T28" fmla="*/ 52 w 155"/>
                <a:gd name="T29" fmla="*/ 0 h 116"/>
                <a:gd name="T30" fmla="*/ 83 w 155"/>
                <a:gd name="T31" fmla="*/ 18 h 116"/>
                <a:gd name="T32" fmla="*/ 118 w 155"/>
                <a:gd name="T33" fmla="*/ 0 h 116"/>
                <a:gd name="T34" fmla="*/ 149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5 w 155"/>
                <a:gd name="T43" fmla="*/ 115 h 116"/>
                <a:gd name="T44" fmla="*/ 135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5" y="46"/>
                  </a:moveTo>
                  <a:lnTo>
                    <a:pt x="135" y="46"/>
                  </a:lnTo>
                  <a:cubicBezTo>
                    <a:pt x="135" y="26"/>
                    <a:pt x="132" y="17"/>
                    <a:pt x="115" y="17"/>
                  </a:cubicBezTo>
                  <a:cubicBezTo>
                    <a:pt x="96" y="17"/>
                    <a:pt x="86" y="29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3" y="17"/>
                    <a:pt x="46" y="17"/>
                  </a:cubicBezTo>
                  <a:cubicBezTo>
                    <a:pt x="29" y="17"/>
                    <a:pt x="18" y="29"/>
                    <a:pt x="18" y="49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7" y="0"/>
                    <a:pt x="52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8" y="0"/>
                  </a:cubicBezTo>
                  <a:cubicBezTo>
                    <a:pt x="133" y="0"/>
                    <a:pt x="144" y="6"/>
                    <a:pt x="149" y="16"/>
                  </a:cubicBezTo>
                  <a:cubicBezTo>
                    <a:pt x="154" y="23"/>
                    <a:pt x="154" y="33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5" y="115"/>
                    <a:pt x="135" y="115"/>
                    <a:pt x="135" y="115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4069924" y="2375340"/>
              <a:ext cx="44464" cy="68550"/>
            </a:xfrm>
            <a:custGeom>
              <a:avLst/>
              <a:gdLst>
                <a:gd name="T0" fmla="*/ 0 w 105"/>
                <a:gd name="T1" fmla="*/ 5 h 162"/>
                <a:gd name="T2" fmla="*/ 0 w 105"/>
                <a:gd name="T3" fmla="*/ 5 h 162"/>
                <a:gd name="T4" fmla="*/ 19 w 105"/>
                <a:gd name="T5" fmla="*/ 5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4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5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8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5"/>
                  </a:moveTo>
                  <a:lnTo>
                    <a:pt x="0" y="5"/>
                  </a:lnTo>
                  <a:cubicBezTo>
                    <a:pt x="19" y="5"/>
                    <a:pt x="19" y="5"/>
                    <a:pt x="19" y="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38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3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5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8"/>
                    <a:pt x="84" y="59"/>
                  </a:cubicBezTo>
                  <a:cubicBezTo>
                    <a:pt x="84" y="33"/>
                    <a:pt x="71" y="18"/>
                    <a:pt x="51" y="18"/>
                  </a:cubicBezTo>
                  <a:cubicBezTo>
                    <a:pt x="30" y="18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4121799" y="2375340"/>
              <a:ext cx="42611" cy="50023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8 h 121"/>
                <a:gd name="T12" fmla="*/ 100 w 101"/>
                <a:gd name="T13" fmla="*/ 66 h 121"/>
                <a:gd name="T14" fmla="*/ 18 w 101"/>
                <a:gd name="T15" fmla="*/ 66 h 121"/>
                <a:gd name="T16" fmla="*/ 51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0 w 101"/>
                <a:gd name="T23" fmla="*/ 50 h 121"/>
                <a:gd name="T24" fmla="*/ 80 w 101"/>
                <a:gd name="T25" fmla="*/ 50 h 121"/>
                <a:gd name="T26" fmla="*/ 50 w 101"/>
                <a:gd name="T27" fmla="*/ 17 h 121"/>
                <a:gd name="T28" fmla="*/ 18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8" y="120"/>
                    <a:pt x="0" y="97"/>
                    <a:pt x="0" y="62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0" y="28"/>
                    <a:pt x="18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4173674" y="2375340"/>
              <a:ext cx="24084" cy="48170"/>
            </a:xfrm>
            <a:custGeom>
              <a:avLst/>
              <a:gdLst>
                <a:gd name="T0" fmla="*/ 0 w 56"/>
                <a:gd name="T1" fmla="*/ 3 h 115"/>
                <a:gd name="T2" fmla="*/ 0 w 56"/>
                <a:gd name="T3" fmla="*/ 3 h 115"/>
                <a:gd name="T4" fmla="*/ 18 w 56"/>
                <a:gd name="T5" fmla="*/ 3 h 115"/>
                <a:gd name="T6" fmla="*/ 18 w 56"/>
                <a:gd name="T7" fmla="*/ 22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19 w 56"/>
                <a:gd name="T17" fmla="*/ 51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4199612" y="2375340"/>
              <a:ext cx="44464" cy="50023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1 h 120"/>
                <a:gd name="T38" fmla="*/ 35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5"/>
                    <a:pt x="37" y="51"/>
                  </a:cubicBezTo>
                  <a:cubicBezTo>
                    <a:pt x="53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7"/>
                  </a:cubicBez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19"/>
                    <a:pt x="35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59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4245928" y="2364224"/>
              <a:ext cx="24085" cy="61139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6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6 w 56"/>
                <a:gd name="T23" fmla="*/ 0 h 146"/>
                <a:gd name="T24" fmla="*/ 36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6 w 56"/>
                <a:gd name="T31" fmla="*/ 46 h 146"/>
                <a:gd name="T32" fmla="*/ 36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4277424" y="2377193"/>
              <a:ext cx="38906" cy="48170"/>
            </a:xfrm>
            <a:custGeom>
              <a:avLst/>
              <a:gdLst>
                <a:gd name="T0" fmla="*/ 19 w 94"/>
                <a:gd name="T1" fmla="*/ 68 h 115"/>
                <a:gd name="T2" fmla="*/ 19 w 94"/>
                <a:gd name="T3" fmla="*/ 68 h 115"/>
                <a:gd name="T4" fmla="*/ 42 w 94"/>
                <a:gd name="T5" fmla="*/ 97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4 h 115"/>
                <a:gd name="T18" fmla="*/ 39 w 94"/>
                <a:gd name="T19" fmla="*/ 114 h 115"/>
                <a:gd name="T20" fmla="*/ 4 w 94"/>
                <a:gd name="T21" fmla="*/ 98 h 115"/>
                <a:gd name="T22" fmla="*/ 0 w 94"/>
                <a:gd name="T23" fmla="*/ 71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3" y="97"/>
                    <a:pt x="74" y="84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1" y="108"/>
                    <a:pt x="4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4327446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4355237" y="2375340"/>
              <a:ext cx="42611" cy="50023"/>
            </a:xfrm>
            <a:custGeom>
              <a:avLst/>
              <a:gdLst>
                <a:gd name="T0" fmla="*/ 98 w 102"/>
                <a:gd name="T1" fmla="*/ 80 h 121"/>
                <a:gd name="T2" fmla="*/ 98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8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9544" y="3309090"/>
            <a:ext cx="198237" cy="68550"/>
            <a:chOff x="4049544" y="3309090"/>
            <a:chExt cx="198237" cy="68550"/>
          </a:xfrm>
        </p:grpSpPr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4049544" y="3309090"/>
              <a:ext cx="50023" cy="68550"/>
            </a:xfrm>
            <a:custGeom>
              <a:avLst/>
              <a:gdLst>
                <a:gd name="T0" fmla="*/ 21 w 120"/>
                <a:gd name="T1" fmla="*/ 107 h 163"/>
                <a:gd name="T2" fmla="*/ 21 w 120"/>
                <a:gd name="T3" fmla="*/ 107 h 163"/>
                <a:gd name="T4" fmla="*/ 60 w 120"/>
                <a:gd name="T5" fmla="*/ 144 h 163"/>
                <a:gd name="T6" fmla="*/ 99 w 120"/>
                <a:gd name="T7" fmla="*/ 116 h 163"/>
                <a:gd name="T8" fmla="*/ 57 w 120"/>
                <a:gd name="T9" fmla="*/ 88 h 163"/>
                <a:gd name="T10" fmla="*/ 5 w 120"/>
                <a:gd name="T11" fmla="*/ 46 h 163"/>
                <a:gd name="T12" fmla="*/ 60 w 120"/>
                <a:gd name="T13" fmla="*/ 0 h 163"/>
                <a:gd name="T14" fmla="*/ 115 w 120"/>
                <a:gd name="T15" fmla="*/ 49 h 163"/>
                <a:gd name="T16" fmla="*/ 96 w 120"/>
                <a:gd name="T17" fmla="*/ 49 h 163"/>
                <a:gd name="T18" fmla="*/ 59 w 120"/>
                <a:gd name="T19" fmla="*/ 18 h 163"/>
                <a:gd name="T20" fmla="*/ 25 w 120"/>
                <a:gd name="T21" fmla="*/ 42 h 163"/>
                <a:gd name="T22" fmla="*/ 72 w 120"/>
                <a:gd name="T23" fmla="*/ 71 h 163"/>
                <a:gd name="T24" fmla="*/ 107 w 120"/>
                <a:gd name="T25" fmla="*/ 85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7 h 163"/>
                <a:gd name="T32" fmla="*/ 21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6" y="144"/>
                    <a:pt x="60" y="144"/>
                  </a:cubicBezTo>
                  <a:cubicBezTo>
                    <a:pt x="85" y="144"/>
                    <a:pt x="99" y="132"/>
                    <a:pt x="99" y="116"/>
                  </a:cubicBezTo>
                  <a:cubicBezTo>
                    <a:pt x="99" y="97"/>
                    <a:pt x="84" y="95"/>
                    <a:pt x="57" y="88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7" y="0"/>
                    <a:pt x="60" y="0"/>
                  </a:cubicBezTo>
                  <a:cubicBezTo>
                    <a:pt x="95" y="0"/>
                    <a:pt x="114" y="19"/>
                    <a:pt x="115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3" y="28"/>
                    <a:pt x="81" y="18"/>
                    <a:pt x="59" y="18"/>
                  </a:cubicBezTo>
                  <a:cubicBezTo>
                    <a:pt x="38" y="18"/>
                    <a:pt x="25" y="27"/>
                    <a:pt x="25" y="42"/>
                  </a:cubicBezTo>
                  <a:cubicBezTo>
                    <a:pt x="25" y="62"/>
                    <a:pt x="39" y="63"/>
                    <a:pt x="72" y="71"/>
                  </a:cubicBezTo>
                  <a:cubicBezTo>
                    <a:pt x="86" y="74"/>
                    <a:pt x="99" y="77"/>
                    <a:pt x="107" y="85"/>
                  </a:cubicBezTo>
                  <a:cubicBezTo>
                    <a:pt x="115" y="91"/>
                    <a:pt x="119" y="101"/>
                    <a:pt x="119" y="114"/>
                  </a:cubicBezTo>
                  <a:cubicBezTo>
                    <a:pt x="119" y="143"/>
                    <a:pt x="98" y="162"/>
                    <a:pt x="60" y="162"/>
                  </a:cubicBezTo>
                  <a:cubicBezTo>
                    <a:pt x="24" y="162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4103272" y="3314649"/>
              <a:ext cx="24084" cy="61138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4132915" y="332761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19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5" y="103"/>
                    <a:pt x="77" y="119"/>
                    <a:pt x="51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4177379" y="3314649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4208874" y="3310943"/>
              <a:ext cx="38907" cy="64843"/>
            </a:xfrm>
            <a:custGeom>
              <a:avLst/>
              <a:gdLst>
                <a:gd name="T0" fmla="*/ 75 w 94"/>
                <a:gd name="T1" fmla="*/ 85 h 154"/>
                <a:gd name="T2" fmla="*/ 75 w 94"/>
                <a:gd name="T3" fmla="*/ 85 h 154"/>
                <a:gd name="T4" fmla="*/ 52 w 94"/>
                <a:gd name="T5" fmla="*/ 56 h 154"/>
                <a:gd name="T6" fmla="*/ 19 w 94"/>
                <a:gd name="T7" fmla="*/ 88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8 h 154"/>
                <a:gd name="T18" fmla="*/ 54 w 94"/>
                <a:gd name="T19" fmla="*/ 39 h 154"/>
                <a:gd name="T20" fmla="*/ 88 w 94"/>
                <a:gd name="T21" fmla="*/ 54 h 154"/>
                <a:gd name="T22" fmla="*/ 93 w 94"/>
                <a:gd name="T23" fmla="*/ 82 h 154"/>
                <a:gd name="T24" fmla="*/ 93 w 94"/>
                <a:gd name="T25" fmla="*/ 87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2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8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3"/>
                    <a:pt x="93" y="85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01330" y="4248399"/>
            <a:ext cx="481696" cy="85223"/>
            <a:chOff x="3901330" y="4248399"/>
            <a:chExt cx="481696" cy="85223"/>
          </a:xfrm>
        </p:grpSpPr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3901330" y="4248399"/>
              <a:ext cx="57434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2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1 w 135"/>
                <a:gd name="T15" fmla="*/ 19 h 164"/>
                <a:gd name="T16" fmla="*/ 22 w 135"/>
                <a:gd name="T17" fmla="*/ 82 h 164"/>
                <a:gd name="T18" fmla="*/ 71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39" y="19"/>
                    <a:pt x="22" y="42"/>
                    <a:pt x="22" y="82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3966174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3984701" y="4266926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4032870" y="4253956"/>
              <a:ext cx="24084" cy="61139"/>
            </a:xfrm>
            <a:custGeom>
              <a:avLst/>
              <a:gdLst>
                <a:gd name="T0" fmla="*/ 46 w 58"/>
                <a:gd name="T1" fmla="*/ 128 h 146"/>
                <a:gd name="T2" fmla="*/ 46 w 58"/>
                <a:gd name="T3" fmla="*/ 128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2 h 146"/>
                <a:gd name="T12" fmla="*/ 17 w 58"/>
                <a:gd name="T13" fmla="*/ 47 h 146"/>
                <a:gd name="T14" fmla="*/ 0 w 58"/>
                <a:gd name="T15" fmla="*/ 47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7 h 146"/>
                <a:gd name="T30" fmla="*/ 36 w 58"/>
                <a:gd name="T31" fmla="*/ 47 h 146"/>
                <a:gd name="T32" fmla="*/ 36 w 58"/>
                <a:gd name="T33" fmla="*/ 115 h 146"/>
                <a:gd name="T34" fmla="*/ 46 w 58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4064365" y="4250251"/>
              <a:ext cx="40759" cy="64844"/>
            </a:xfrm>
            <a:custGeom>
              <a:avLst/>
              <a:gdLst>
                <a:gd name="T0" fmla="*/ 74 w 95"/>
                <a:gd name="T1" fmla="*/ 84 h 155"/>
                <a:gd name="T2" fmla="*/ 74 w 95"/>
                <a:gd name="T3" fmla="*/ 84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7 h 155"/>
                <a:gd name="T18" fmla="*/ 54 w 95"/>
                <a:gd name="T19" fmla="*/ 39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1" y="39"/>
                    <a:pt x="82" y="44"/>
                    <a:pt x="89" y="54"/>
                  </a:cubicBezTo>
                  <a:cubicBezTo>
                    <a:pt x="93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4114388" y="426692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4160705" y="4266926"/>
              <a:ext cx="38907" cy="5002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4 h 120"/>
                <a:gd name="T8" fmla="*/ 56 w 92"/>
                <a:gd name="T9" fmla="*/ 69 h 120"/>
                <a:gd name="T10" fmla="*/ 35 w 92"/>
                <a:gd name="T11" fmla="*/ 64 h 120"/>
                <a:gd name="T12" fmla="*/ 2 w 92"/>
                <a:gd name="T13" fmla="*/ 32 h 120"/>
                <a:gd name="T14" fmla="*/ 45 w 92"/>
                <a:gd name="T15" fmla="*/ 0 h 120"/>
                <a:gd name="T16" fmla="*/ 89 w 92"/>
                <a:gd name="T17" fmla="*/ 35 h 120"/>
                <a:gd name="T18" fmla="*/ 89 w 92"/>
                <a:gd name="T19" fmla="*/ 35 h 120"/>
                <a:gd name="T20" fmla="*/ 70 w 92"/>
                <a:gd name="T21" fmla="*/ 35 h 120"/>
                <a:gd name="T22" fmla="*/ 45 w 92"/>
                <a:gd name="T23" fmla="*/ 16 h 120"/>
                <a:gd name="T24" fmla="*/ 22 w 92"/>
                <a:gd name="T25" fmla="*/ 31 h 120"/>
                <a:gd name="T26" fmla="*/ 39 w 92"/>
                <a:gd name="T27" fmla="*/ 46 h 120"/>
                <a:gd name="T28" fmla="*/ 58 w 92"/>
                <a:gd name="T29" fmla="*/ 50 h 120"/>
                <a:gd name="T30" fmla="*/ 91 w 92"/>
                <a:gd name="T31" fmla="*/ 82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8" y="102"/>
                    <a:pt x="46" y="102"/>
                  </a:cubicBezTo>
                  <a:cubicBezTo>
                    <a:pt x="63" y="102"/>
                    <a:pt x="72" y="95"/>
                    <a:pt x="72" y="84"/>
                  </a:cubicBezTo>
                  <a:cubicBezTo>
                    <a:pt x="72" y="75"/>
                    <a:pt x="67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4"/>
                    <a:pt x="18" y="0"/>
                    <a:pt x="45" y="0"/>
                  </a:cubicBezTo>
                  <a:cubicBezTo>
                    <a:pt x="71" y="0"/>
                    <a:pt x="89" y="14"/>
                    <a:pt x="89" y="35"/>
                  </a:cubicBezTo>
                  <a:lnTo>
                    <a:pt x="89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60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3"/>
                    <a:pt x="91" y="82"/>
                  </a:cubicBezTo>
                  <a:cubicBezTo>
                    <a:pt x="91" y="105"/>
                    <a:pt x="74" y="119"/>
                    <a:pt x="45" y="119"/>
                  </a:cubicBezTo>
                  <a:cubicBezTo>
                    <a:pt x="16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4208874" y="4266926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9 w 105"/>
                <a:gd name="T5" fmla="*/ 3 h 160"/>
                <a:gd name="T6" fmla="*/ 19 w 105"/>
                <a:gd name="T7" fmla="*/ 19 h 160"/>
                <a:gd name="T8" fmla="*/ 55 w 105"/>
                <a:gd name="T9" fmla="*/ 0 h 160"/>
                <a:gd name="T10" fmla="*/ 104 w 105"/>
                <a:gd name="T11" fmla="*/ 60 h 160"/>
                <a:gd name="T12" fmla="*/ 54 w 105"/>
                <a:gd name="T13" fmla="*/ 119 h 160"/>
                <a:gd name="T14" fmla="*/ 19 w 105"/>
                <a:gd name="T15" fmla="*/ 101 h 160"/>
                <a:gd name="T16" fmla="*/ 19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8 w 105"/>
                <a:gd name="T31" fmla="*/ 61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2"/>
                    <a:pt x="104" y="60"/>
                  </a:cubicBezTo>
                  <a:cubicBezTo>
                    <a:pt x="104" y="96"/>
                    <a:pt x="83" y="119"/>
                    <a:pt x="54" y="119"/>
                  </a:cubicBezTo>
                  <a:cubicBezTo>
                    <a:pt x="39" y="119"/>
                    <a:pt x="27" y="113"/>
                    <a:pt x="19" y="101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8" y="32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4262603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4282981" y="4266926"/>
              <a:ext cx="38907" cy="48170"/>
            </a:xfrm>
            <a:custGeom>
              <a:avLst/>
              <a:gdLst>
                <a:gd name="T0" fmla="*/ 75 w 94"/>
                <a:gd name="T1" fmla="*/ 45 h 116"/>
                <a:gd name="T2" fmla="*/ 75 w 94"/>
                <a:gd name="T3" fmla="*/ 45 h 116"/>
                <a:gd name="T4" fmla="*/ 52 w 94"/>
                <a:gd name="T5" fmla="*/ 17 h 116"/>
                <a:gd name="T6" fmla="*/ 18 w 94"/>
                <a:gd name="T7" fmla="*/ 50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7 w 94"/>
                <a:gd name="T15" fmla="*/ 2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69" y="17"/>
                    <a:pt x="52" y="17"/>
                  </a:cubicBezTo>
                  <a:cubicBezTo>
                    <a:pt x="31" y="17"/>
                    <a:pt x="18" y="28"/>
                    <a:pt x="18" y="50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4360794" y="4252104"/>
              <a:ext cx="22232" cy="6299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9499" y="2360518"/>
            <a:ext cx="474286" cy="66696"/>
            <a:chOff x="4779499" y="2360518"/>
            <a:chExt cx="474286" cy="66696"/>
          </a:xfrm>
        </p:grpSpPr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4779499" y="2360518"/>
              <a:ext cx="50023" cy="64844"/>
            </a:xfrm>
            <a:custGeom>
              <a:avLst/>
              <a:gdLst>
                <a:gd name="T0" fmla="*/ 49 w 120"/>
                <a:gd name="T1" fmla="*/ 18 h 154"/>
                <a:gd name="T2" fmla="*/ 0 w 120"/>
                <a:gd name="T3" fmla="*/ 18 h 154"/>
                <a:gd name="T4" fmla="*/ 0 w 120"/>
                <a:gd name="T5" fmla="*/ 0 h 154"/>
                <a:gd name="T6" fmla="*/ 119 w 120"/>
                <a:gd name="T7" fmla="*/ 0 h 154"/>
                <a:gd name="T8" fmla="*/ 119 w 120"/>
                <a:gd name="T9" fmla="*/ 18 h 154"/>
                <a:gd name="T10" fmla="*/ 70 w 120"/>
                <a:gd name="T11" fmla="*/ 18 h 154"/>
                <a:gd name="T12" fmla="*/ 70 w 120"/>
                <a:gd name="T13" fmla="*/ 153 h 154"/>
                <a:gd name="T14" fmla="*/ 49 w 120"/>
                <a:gd name="T15" fmla="*/ 153 h 154"/>
                <a:gd name="T16" fmla="*/ 49 w 120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4835080" y="2360518"/>
              <a:ext cx="38907" cy="64844"/>
            </a:xfrm>
            <a:custGeom>
              <a:avLst/>
              <a:gdLst>
                <a:gd name="T0" fmla="*/ 75 w 94"/>
                <a:gd name="T1" fmla="*/ 84 h 154"/>
                <a:gd name="T2" fmla="*/ 75 w 94"/>
                <a:gd name="T3" fmla="*/ 84 h 154"/>
                <a:gd name="T4" fmla="*/ 52 w 94"/>
                <a:gd name="T5" fmla="*/ 55 h 154"/>
                <a:gd name="T6" fmla="*/ 18 w 94"/>
                <a:gd name="T7" fmla="*/ 87 h 154"/>
                <a:gd name="T8" fmla="*/ 18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8 w 94"/>
                <a:gd name="T15" fmla="*/ 0 h 154"/>
                <a:gd name="T16" fmla="*/ 18 w 94"/>
                <a:gd name="T17" fmla="*/ 57 h 154"/>
                <a:gd name="T18" fmla="*/ 54 w 94"/>
                <a:gd name="T19" fmla="*/ 38 h 154"/>
                <a:gd name="T20" fmla="*/ 88 w 94"/>
                <a:gd name="T21" fmla="*/ 54 h 154"/>
                <a:gd name="T22" fmla="*/ 93 w 94"/>
                <a:gd name="T23" fmla="*/ 81 h 154"/>
                <a:gd name="T24" fmla="*/ 93 w 94"/>
                <a:gd name="T25" fmla="*/ 86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2" y="55"/>
                    <a:pt x="18" y="68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8"/>
                    <a:pt x="54" y="38"/>
                  </a:cubicBezTo>
                  <a:cubicBezTo>
                    <a:pt x="71" y="38"/>
                    <a:pt x="82" y="44"/>
                    <a:pt x="88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2"/>
                    <a:pt x="93" y="84"/>
                    <a:pt x="93" y="86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4886955" y="2377193"/>
              <a:ext cx="38907" cy="48170"/>
            </a:xfrm>
            <a:custGeom>
              <a:avLst/>
              <a:gdLst>
                <a:gd name="T0" fmla="*/ 18 w 93"/>
                <a:gd name="T1" fmla="*/ 68 h 115"/>
                <a:gd name="T2" fmla="*/ 18 w 93"/>
                <a:gd name="T3" fmla="*/ 68 h 115"/>
                <a:gd name="T4" fmla="*/ 41 w 93"/>
                <a:gd name="T5" fmla="*/ 97 h 115"/>
                <a:gd name="T6" fmla="*/ 73 w 93"/>
                <a:gd name="T7" fmla="*/ 60 h 115"/>
                <a:gd name="T8" fmla="*/ 73 w 93"/>
                <a:gd name="T9" fmla="*/ 0 h 115"/>
                <a:gd name="T10" fmla="*/ 92 w 93"/>
                <a:gd name="T11" fmla="*/ 0 h 115"/>
                <a:gd name="T12" fmla="*/ 92 w 93"/>
                <a:gd name="T13" fmla="*/ 111 h 115"/>
                <a:gd name="T14" fmla="*/ 75 w 93"/>
                <a:gd name="T15" fmla="*/ 111 h 115"/>
                <a:gd name="T16" fmla="*/ 75 w 93"/>
                <a:gd name="T17" fmla="*/ 94 h 115"/>
                <a:gd name="T18" fmla="*/ 38 w 93"/>
                <a:gd name="T19" fmla="*/ 114 h 115"/>
                <a:gd name="T20" fmla="*/ 4 w 93"/>
                <a:gd name="T21" fmla="*/ 98 h 115"/>
                <a:gd name="T22" fmla="*/ 0 w 93"/>
                <a:gd name="T23" fmla="*/ 71 h 115"/>
                <a:gd name="T24" fmla="*/ 0 w 93"/>
                <a:gd name="T25" fmla="*/ 66 h 115"/>
                <a:gd name="T26" fmla="*/ 0 w 93"/>
                <a:gd name="T27" fmla="*/ 0 h 115"/>
                <a:gd name="T28" fmla="*/ 18 w 93"/>
                <a:gd name="T29" fmla="*/ 0 h 115"/>
                <a:gd name="T30" fmla="*/ 18 w 93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18" y="68"/>
                  </a:moveTo>
                  <a:lnTo>
                    <a:pt x="18" y="68"/>
                  </a:lnTo>
                  <a:cubicBezTo>
                    <a:pt x="18" y="88"/>
                    <a:pt x="24" y="97"/>
                    <a:pt x="41" y="97"/>
                  </a:cubicBezTo>
                  <a:cubicBezTo>
                    <a:pt x="62" y="97"/>
                    <a:pt x="73" y="84"/>
                    <a:pt x="73" y="6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4"/>
                    <a:pt x="38" y="114"/>
                  </a:cubicBezTo>
                  <a:cubicBezTo>
                    <a:pt x="21" y="114"/>
                    <a:pt x="10" y="108"/>
                    <a:pt x="4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4936978" y="2375340"/>
              <a:ext cx="64843" cy="48170"/>
            </a:xfrm>
            <a:custGeom>
              <a:avLst/>
              <a:gdLst>
                <a:gd name="T0" fmla="*/ 137 w 156"/>
                <a:gd name="T1" fmla="*/ 46 h 116"/>
                <a:gd name="T2" fmla="*/ 137 w 156"/>
                <a:gd name="T3" fmla="*/ 46 h 116"/>
                <a:gd name="T4" fmla="*/ 116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7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4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7 w 156"/>
                <a:gd name="T43" fmla="*/ 115 h 116"/>
                <a:gd name="T44" fmla="*/ 137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3" y="17"/>
                    <a:pt x="116" y="17"/>
                  </a:cubicBezTo>
                  <a:cubicBezTo>
                    <a:pt x="98" y="17"/>
                    <a:pt x="87" y="29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3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5" y="0"/>
                    <a:pt x="145" y="6"/>
                    <a:pt x="150" y="16"/>
                  </a:cubicBezTo>
                  <a:cubicBezTo>
                    <a:pt x="154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5014790" y="2360518"/>
              <a:ext cx="44464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8 w 105"/>
                <a:gd name="T5" fmla="*/ 0 h 157"/>
                <a:gd name="T6" fmla="*/ 18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8 w 105"/>
                <a:gd name="T15" fmla="*/ 139 h 157"/>
                <a:gd name="T16" fmla="*/ 18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7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39" y="156"/>
                    <a:pt x="28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1" y="139"/>
                    <a:pt x="84" y="125"/>
                    <a:pt x="84" y="99"/>
                  </a:cubicBezTo>
                  <a:cubicBezTo>
                    <a:pt x="84" y="70"/>
                    <a:pt x="71" y="55"/>
                    <a:pt x="51" y="55"/>
                  </a:cubicBezTo>
                  <a:cubicBezTo>
                    <a:pt x="29" y="55"/>
                    <a:pt x="17" y="69"/>
                    <a:pt x="17" y="97"/>
                  </a:cubicBezTo>
                  <a:cubicBezTo>
                    <a:pt x="17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5064812" y="2360518"/>
              <a:ext cx="44464" cy="66696"/>
            </a:xfrm>
            <a:custGeom>
              <a:avLst/>
              <a:gdLst>
                <a:gd name="T0" fmla="*/ 104 w 105"/>
                <a:gd name="T1" fmla="*/ 153 h 157"/>
                <a:gd name="T2" fmla="*/ 104 w 105"/>
                <a:gd name="T3" fmla="*/ 153 h 157"/>
                <a:gd name="T4" fmla="*/ 86 w 105"/>
                <a:gd name="T5" fmla="*/ 153 h 157"/>
                <a:gd name="T6" fmla="*/ 86 w 105"/>
                <a:gd name="T7" fmla="*/ 139 h 157"/>
                <a:gd name="T8" fmla="*/ 49 w 105"/>
                <a:gd name="T9" fmla="*/ 156 h 157"/>
                <a:gd name="T10" fmla="*/ 0 w 105"/>
                <a:gd name="T11" fmla="*/ 98 h 157"/>
                <a:gd name="T12" fmla="*/ 49 w 105"/>
                <a:gd name="T13" fmla="*/ 37 h 157"/>
                <a:gd name="T14" fmla="*/ 86 w 105"/>
                <a:gd name="T15" fmla="*/ 55 h 157"/>
                <a:gd name="T16" fmla="*/ 86 w 105"/>
                <a:gd name="T17" fmla="*/ 0 h 157"/>
                <a:gd name="T18" fmla="*/ 104 w 105"/>
                <a:gd name="T19" fmla="*/ 0 h 157"/>
                <a:gd name="T20" fmla="*/ 104 w 105"/>
                <a:gd name="T21" fmla="*/ 153 h 157"/>
                <a:gd name="T22" fmla="*/ 53 w 105"/>
                <a:gd name="T23" fmla="*/ 55 h 157"/>
                <a:gd name="T24" fmla="*/ 53 w 105"/>
                <a:gd name="T25" fmla="*/ 55 h 157"/>
                <a:gd name="T26" fmla="*/ 20 w 105"/>
                <a:gd name="T27" fmla="*/ 99 h 157"/>
                <a:gd name="T28" fmla="*/ 53 w 105"/>
                <a:gd name="T29" fmla="*/ 139 h 157"/>
                <a:gd name="T30" fmla="*/ 87 w 105"/>
                <a:gd name="T31" fmla="*/ 97 h 157"/>
                <a:gd name="T32" fmla="*/ 53 w 105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104" y="153"/>
                  </a:moveTo>
                  <a:lnTo>
                    <a:pt x="104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7"/>
                    <a:pt x="49" y="37"/>
                  </a:cubicBezTo>
                  <a:cubicBezTo>
                    <a:pt x="65" y="37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9"/>
                  </a:cubicBezTo>
                  <a:cubicBezTo>
                    <a:pt x="20" y="125"/>
                    <a:pt x="33" y="139"/>
                    <a:pt x="53" y="139"/>
                  </a:cubicBezTo>
                  <a:cubicBezTo>
                    <a:pt x="74" y="139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5122246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7 w 55"/>
                <a:gd name="T5" fmla="*/ 3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5150035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5164857" y="2377193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1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1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5211174" y="2375340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763" y="3310943"/>
            <a:ext cx="453906" cy="66697"/>
            <a:chOff x="4788763" y="3310943"/>
            <a:chExt cx="453906" cy="66697"/>
          </a:xfrm>
        </p:grpSpPr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4788763" y="3310943"/>
              <a:ext cx="59286" cy="64843"/>
            </a:xfrm>
            <a:custGeom>
              <a:avLst/>
              <a:gdLst>
                <a:gd name="T0" fmla="*/ 58 w 139"/>
                <a:gd name="T1" fmla="*/ 0 h 154"/>
                <a:gd name="T2" fmla="*/ 81 w 139"/>
                <a:gd name="T3" fmla="*/ 0 h 154"/>
                <a:gd name="T4" fmla="*/ 138 w 139"/>
                <a:gd name="T5" fmla="*/ 153 h 154"/>
                <a:gd name="T6" fmla="*/ 116 w 139"/>
                <a:gd name="T7" fmla="*/ 153 h 154"/>
                <a:gd name="T8" fmla="*/ 99 w 139"/>
                <a:gd name="T9" fmla="*/ 108 h 154"/>
                <a:gd name="T10" fmla="*/ 39 w 139"/>
                <a:gd name="T11" fmla="*/ 108 h 154"/>
                <a:gd name="T12" fmla="*/ 22 w 139"/>
                <a:gd name="T13" fmla="*/ 153 h 154"/>
                <a:gd name="T14" fmla="*/ 0 w 139"/>
                <a:gd name="T15" fmla="*/ 153 h 154"/>
                <a:gd name="T16" fmla="*/ 58 w 139"/>
                <a:gd name="T17" fmla="*/ 0 h 154"/>
                <a:gd name="T18" fmla="*/ 93 w 139"/>
                <a:gd name="T19" fmla="*/ 90 h 154"/>
                <a:gd name="T20" fmla="*/ 69 w 139"/>
                <a:gd name="T21" fmla="*/ 22 h 154"/>
                <a:gd name="T22" fmla="*/ 45 w 139"/>
                <a:gd name="T23" fmla="*/ 90 h 154"/>
                <a:gd name="T24" fmla="*/ 93 w 139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4">
                  <a:moveTo>
                    <a:pt x="58" y="0"/>
                  </a:moveTo>
                  <a:lnTo>
                    <a:pt x="81" y="0"/>
                  </a:lnTo>
                  <a:lnTo>
                    <a:pt x="138" y="153"/>
                  </a:lnTo>
                  <a:lnTo>
                    <a:pt x="116" y="153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8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4853607" y="3327617"/>
              <a:ext cx="64844" cy="48170"/>
            </a:xfrm>
            <a:custGeom>
              <a:avLst/>
              <a:gdLst>
                <a:gd name="T0" fmla="*/ 136 w 156"/>
                <a:gd name="T1" fmla="*/ 46 h 115"/>
                <a:gd name="T2" fmla="*/ 136 w 156"/>
                <a:gd name="T3" fmla="*/ 46 h 115"/>
                <a:gd name="T4" fmla="*/ 115 w 156"/>
                <a:gd name="T5" fmla="*/ 17 h 115"/>
                <a:gd name="T6" fmla="*/ 87 w 156"/>
                <a:gd name="T7" fmla="*/ 49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6 h 115"/>
                <a:gd name="T14" fmla="*/ 47 w 156"/>
                <a:gd name="T15" fmla="*/ 17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8 w 156"/>
                <a:gd name="T25" fmla="*/ 3 h 115"/>
                <a:gd name="T26" fmla="*/ 18 w 156"/>
                <a:gd name="T27" fmla="*/ 19 h 115"/>
                <a:gd name="T28" fmla="*/ 53 w 156"/>
                <a:gd name="T29" fmla="*/ 0 h 115"/>
                <a:gd name="T30" fmla="*/ 84 w 156"/>
                <a:gd name="T31" fmla="*/ 18 h 115"/>
                <a:gd name="T32" fmla="*/ 119 w 156"/>
                <a:gd name="T33" fmla="*/ 0 h 115"/>
                <a:gd name="T34" fmla="*/ 150 w 156"/>
                <a:gd name="T35" fmla="*/ 15 h 115"/>
                <a:gd name="T36" fmla="*/ 155 w 156"/>
                <a:gd name="T37" fmla="*/ 45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5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7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5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4931419" y="3310943"/>
              <a:ext cx="44464" cy="66696"/>
            </a:xfrm>
            <a:custGeom>
              <a:avLst/>
              <a:gdLst>
                <a:gd name="T0" fmla="*/ 0 w 104"/>
                <a:gd name="T1" fmla="*/ 0 h 159"/>
                <a:gd name="T2" fmla="*/ 0 w 104"/>
                <a:gd name="T3" fmla="*/ 0 h 159"/>
                <a:gd name="T4" fmla="*/ 18 w 104"/>
                <a:gd name="T5" fmla="*/ 0 h 159"/>
                <a:gd name="T6" fmla="*/ 18 w 104"/>
                <a:gd name="T7" fmla="*/ 58 h 159"/>
                <a:gd name="T8" fmla="*/ 54 w 104"/>
                <a:gd name="T9" fmla="*/ 39 h 159"/>
                <a:gd name="T10" fmla="*/ 103 w 104"/>
                <a:gd name="T11" fmla="*/ 98 h 159"/>
                <a:gd name="T12" fmla="*/ 55 w 104"/>
                <a:gd name="T13" fmla="*/ 158 h 159"/>
                <a:gd name="T14" fmla="*/ 18 w 104"/>
                <a:gd name="T15" fmla="*/ 140 h 159"/>
                <a:gd name="T16" fmla="*/ 18 w 104"/>
                <a:gd name="T17" fmla="*/ 153 h 159"/>
                <a:gd name="T18" fmla="*/ 0 w 104"/>
                <a:gd name="T19" fmla="*/ 153 h 159"/>
                <a:gd name="T20" fmla="*/ 0 w 104"/>
                <a:gd name="T21" fmla="*/ 0 h 159"/>
                <a:gd name="T22" fmla="*/ 51 w 104"/>
                <a:gd name="T23" fmla="*/ 141 h 159"/>
                <a:gd name="T24" fmla="*/ 51 w 104"/>
                <a:gd name="T25" fmla="*/ 141 h 159"/>
                <a:gd name="T26" fmla="*/ 84 w 104"/>
                <a:gd name="T27" fmla="*/ 99 h 159"/>
                <a:gd name="T28" fmla="*/ 51 w 104"/>
                <a:gd name="T29" fmla="*/ 56 h 159"/>
                <a:gd name="T30" fmla="*/ 17 w 104"/>
                <a:gd name="T31" fmla="*/ 97 h 159"/>
                <a:gd name="T32" fmla="*/ 51 w 104"/>
                <a:gd name="T33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7" y="45"/>
                    <a:pt x="39" y="39"/>
                    <a:pt x="54" y="39"/>
                  </a:cubicBezTo>
                  <a:cubicBezTo>
                    <a:pt x="83" y="39"/>
                    <a:pt x="103" y="61"/>
                    <a:pt x="103" y="98"/>
                  </a:cubicBezTo>
                  <a:cubicBezTo>
                    <a:pt x="103" y="135"/>
                    <a:pt x="84" y="158"/>
                    <a:pt x="55" y="158"/>
                  </a:cubicBezTo>
                  <a:cubicBezTo>
                    <a:pt x="39" y="158"/>
                    <a:pt x="28" y="151"/>
                    <a:pt x="18" y="140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1" y="141"/>
                    <a:pt x="84" y="125"/>
                    <a:pt x="84" y="99"/>
                  </a:cubicBezTo>
                  <a:cubicBezTo>
                    <a:pt x="84" y="71"/>
                    <a:pt x="72" y="56"/>
                    <a:pt x="51" y="56"/>
                  </a:cubicBezTo>
                  <a:cubicBezTo>
                    <a:pt x="29" y="56"/>
                    <a:pt x="17" y="69"/>
                    <a:pt x="17" y="97"/>
                  </a:cubicBezTo>
                  <a:cubicBezTo>
                    <a:pt x="17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4983294" y="3327617"/>
              <a:ext cx="38907" cy="48170"/>
            </a:xfrm>
            <a:custGeom>
              <a:avLst/>
              <a:gdLst>
                <a:gd name="T0" fmla="*/ 18 w 94"/>
                <a:gd name="T1" fmla="*/ 69 h 115"/>
                <a:gd name="T2" fmla="*/ 18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9"/>
                  </a:moveTo>
                  <a:lnTo>
                    <a:pt x="18" y="69"/>
                  </a:lnTo>
                  <a:cubicBezTo>
                    <a:pt x="18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5035169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5051844" y="3327617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0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5103719" y="3327617"/>
              <a:ext cx="40759" cy="48170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5151889" y="3327617"/>
              <a:ext cx="40759" cy="50023"/>
            </a:xfrm>
            <a:custGeom>
              <a:avLst/>
              <a:gdLst>
                <a:gd name="T0" fmla="*/ 52 w 99"/>
                <a:gd name="T1" fmla="*/ 17 h 120"/>
                <a:gd name="T2" fmla="*/ 52 w 99"/>
                <a:gd name="T3" fmla="*/ 17 h 120"/>
                <a:gd name="T4" fmla="*/ 19 w 99"/>
                <a:gd name="T5" fmla="*/ 58 h 120"/>
                <a:gd name="T6" fmla="*/ 50 w 99"/>
                <a:gd name="T7" fmla="*/ 101 h 120"/>
                <a:gd name="T8" fmla="*/ 81 w 99"/>
                <a:gd name="T9" fmla="*/ 75 h 120"/>
                <a:gd name="T10" fmla="*/ 98 w 99"/>
                <a:gd name="T11" fmla="*/ 75 h 120"/>
                <a:gd name="T12" fmla="*/ 50 w 99"/>
                <a:gd name="T13" fmla="*/ 119 h 120"/>
                <a:gd name="T14" fmla="*/ 0 w 99"/>
                <a:gd name="T15" fmla="*/ 59 h 120"/>
                <a:gd name="T16" fmla="*/ 52 w 99"/>
                <a:gd name="T17" fmla="*/ 0 h 120"/>
                <a:gd name="T18" fmla="*/ 98 w 99"/>
                <a:gd name="T19" fmla="*/ 40 h 120"/>
                <a:gd name="T20" fmla="*/ 80 w 99"/>
                <a:gd name="T21" fmla="*/ 40 h 120"/>
                <a:gd name="T22" fmla="*/ 52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2"/>
                    <a:pt x="79" y="119"/>
                    <a:pt x="50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2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5200058" y="332761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9"/>
                    <a:pt x="51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0237" y="4248399"/>
            <a:ext cx="496517" cy="85223"/>
            <a:chOff x="4770237" y="4248399"/>
            <a:chExt cx="496517" cy="85223"/>
          </a:xfrm>
        </p:grpSpPr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4770237" y="4248399"/>
              <a:ext cx="57432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1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0 w 135"/>
                <a:gd name="T15" fmla="*/ 19 h 164"/>
                <a:gd name="T16" fmla="*/ 21 w 135"/>
                <a:gd name="T17" fmla="*/ 82 h 164"/>
                <a:gd name="T18" fmla="*/ 70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3"/>
                    <a:pt x="69" y="163"/>
                  </a:cubicBezTo>
                  <a:cubicBezTo>
                    <a:pt x="27" y="163"/>
                    <a:pt x="0" y="132"/>
                    <a:pt x="0" y="80"/>
                  </a:cubicBezTo>
                  <a:cubicBezTo>
                    <a:pt x="0" y="32"/>
                    <a:pt x="28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3" y="19"/>
                    <a:pt x="70" y="19"/>
                  </a:cubicBezTo>
                  <a:cubicBezTo>
                    <a:pt x="39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4835080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4853607" y="4266926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4901776" y="4253956"/>
              <a:ext cx="24085" cy="61139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5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40" y="145"/>
                  </a:cubicBezTo>
                  <a:cubicBezTo>
                    <a:pt x="22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4933272" y="4250251"/>
              <a:ext cx="40759" cy="64844"/>
            </a:xfrm>
            <a:custGeom>
              <a:avLst/>
              <a:gdLst>
                <a:gd name="T0" fmla="*/ 74 w 95"/>
                <a:gd name="T1" fmla="*/ 84 h 155"/>
                <a:gd name="T2" fmla="*/ 74 w 95"/>
                <a:gd name="T3" fmla="*/ 84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7 h 155"/>
                <a:gd name="T18" fmla="*/ 54 w 95"/>
                <a:gd name="T19" fmla="*/ 39 h 155"/>
                <a:gd name="T20" fmla="*/ 88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7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4981442" y="4266926"/>
              <a:ext cx="42611" cy="50022"/>
            </a:xfrm>
            <a:custGeom>
              <a:avLst/>
              <a:gdLst>
                <a:gd name="T0" fmla="*/ 98 w 100"/>
                <a:gd name="T1" fmla="*/ 79 h 120"/>
                <a:gd name="T2" fmla="*/ 98 w 100"/>
                <a:gd name="T3" fmla="*/ 79 h 120"/>
                <a:gd name="T4" fmla="*/ 49 w 100"/>
                <a:gd name="T5" fmla="*/ 119 h 120"/>
                <a:gd name="T6" fmla="*/ 0 w 100"/>
                <a:gd name="T7" fmla="*/ 61 h 120"/>
                <a:gd name="T8" fmla="*/ 49 w 100"/>
                <a:gd name="T9" fmla="*/ 0 h 120"/>
                <a:gd name="T10" fmla="*/ 99 w 100"/>
                <a:gd name="T11" fmla="*/ 56 h 120"/>
                <a:gd name="T12" fmla="*/ 99 w 100"/>
                <a:gd name="T13" fmla="*/ 65 h 120"/>
                <a:gd name="T14" fmla="*/ 19 w 100"/>
                <a:gd name="T15" fmla="*/ 65 h 120"/>
                <a:gd name="T16" fmla="*/ 52 w 100"/>
                <a:gd name="T17" fmla="*/ 102 h 120"/>
                <a:gd name="T18" fmla="*/ 80 w 100"/>
                <a:gd name="T19" fmla="*/ 79 h 120"/>
                <a:gd name="T20" fmla="*/ 98 w 100"/>
                <a:gd name="T21" fmla="*/ 79 h 120"/>
                <a:gd name="T22" fmla="*/ 80 w 100"/>
                <a:gd name="T23" fmla="*/ 49 h 120"/>
                <a:gd name="T24" fmla="*/ 80 w 100"/>
                <a:gd name="T25" fmla="*/ 49 h 120"/>
                <a:gd name="T26" fmla="*/ 51 w 100"/>
                <a:gd name="T27" fmla="*/ 17 h 120"/>
                <a:gd name="T28" fmla="*/ 19 w 100"/>
                <a:gd name="T29" fmla="*/ 49 h 120"/>
                <a:gd name="T30" fmla="*/ 80 w 100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49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49" y="0"/>
                  </a:cubicBezTo>
                  <a:cubicBezTo>
                    <a:pt x="82" y="0"/>
                    <a:pt x="99" y="20"/>
                    <a:pt x="99" y="56"/>
                  </a:cubicBezTo>
                  <a:cubicBezTo>
                    <a:pt x="99" y="60"/>
                    <a:pt x="99" y="62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5029612" y="4266926"/>
              <a:ext cx="38906" cy="50022"/>
            </a:xfrm>
            <a:custGeom>
              <a:avLst/>
              <a:gdLst>
                <a:gd name="T0" fmla="*/ 18 w 93"/>
                <a:gd name="T1" fmla="*/ 79 h 120"/>
                <a:gd name="T2" fmla="*/ 18 w 93"/>
                <a:gd name="T3" fmla="*/ 79 h 120"/>
                <a:gd name="T4" fmla="*/ 46 w 93"/>
                <a:gd name="T5" fmla="*/ 102 h 120"/>
                <a:gd name="T6" fmla="*/ 72 w 93"/>
                <a:gd name="T7" fmla="*/ 84 h 120"/>
                <a:gd name="T8" fmla="*/ 55 w 93"/>
                <a:gd name="T9" fmla="*/ 69 h 120"/>
                <a:gd name="T10" fmla="*/ 34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5 h 120"/>
                <a:gd name="T20" fmla="*/ 70 w 93"/>
                <a:gd name="T21" fmla="*/ 35 h 120"/>
                <a:gd name="T22" fmla="*/ 45 w 93"/>
                <a:gd name="T23" fmla="*/ 16 h 120"/>
                <a:gd name="T24" fmla="*/ 22 w 93"/>
                <a:gd name="T25" fmla="*/ 31 h 120"/>
                <a:gd name="T26" fmla="*/ 39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8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5"/>
                    <a:pt x="72" y="84"/>
                  </a:cubicBezTo>
                  <a:cubicBezTo>
                    <a:pt x="72" y="75"/>
                    <a:pt x="67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4"/>
                    <a:pt x="18" y="0"/>
                    <a:pt x="45" y="0"/>
                  </a:cubicBezTo>
                  <a:cubicBezTo>
                    <a:pt x="71" y="0"/>
                    <a:pt x="89" y="14"/>
                    <a:pt x="89" y="35"/>
                  </a:cubicBezTo>
                  <a:lnTo>
                    <a:pt x="89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59" y="16"/>
                    <a:pt x="45" y="16"/>
                  </a:cubicBezTo>
                  <a:cubicBezTo>
                    <a:pt x="29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6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5077781" y="4266926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8 w 105"/>
                <a:gd name="T5" fmla="*/ 3 h 160"/>
                <a:gd name="T6" fmla="*/ 18 w 105"/>
                <a:gd name="T7" fmla="*/ 19 h 160"/>
                <a:gd name="T8" fmla="*/ 55 w 105"/>
                <a:gd name="T9" fmla="*/ 0 h 160"/>
                <a:gd name="T10" fmla="*/ 104 w 105"/>
                <a:gd name="T11" fmla="*/ 60 h 160"/>
                <a:gd name="T12" fmla="*/ 55 w 105"/>
                <a:gd name="T13" fmla="*/ 119 h 160"/>
                <a:gd name="T14" fmla="*/ 18 w 105"/>
                <a:gd name="T15" fmla="*/ 101 h 160"/>
                <a:gd name="T16" fmla="*/ 18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7 w 105"/>
                <a:gd name="T31" fmla="*/ 61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2"/>
                    <a:pt x="104" y="60"/>
                  </a:cubicBezTo>
                  <a:cubicBezTo>
                    <a:pt x="104" y="96"/>
                    <a:pt x="84" y="119"/>
                    <a:pt x="55" y="119"/>
                  </a:cubicBezTo>
                  <a:cubicBezTo>
                    <a:pt x="39" y="119"/>
                    <a:pt x="27" y="113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7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7" y="32"/>
                    <a:pt x="17" y="61"/>
                  </a:cubicBezTo>
                  <a:cubicBezTo>
                    <a:pt x="17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513150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1 h 155"/>
                <a:gd name="T12" fmla="*/ 18 w 19"/>
                <a:gd name="T13" fmla="*/ 41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5150035" y="4266926"/>
              <a:ext cx="40759" cy="48170"/>
            </a:xfrm>
            <a:custGeom>
              <a:avLst/>
              <a:gdLst>
                <a:gd name="T0" fmla="*/ 75 w 95"/>
                <a:gd name="T1" fmla="*/ 45 h 116"/>
                <a:gd name="T2" fmla="*/ 75 w 95"/>
                <a:gd name="T3" fmla="*/ 45 h 116"/>
                <a:gd name="T4" fmla="*/ 52 w 95"/>
                <a:gd name="T5" fmla="*/ 17 h 116"/>
                <a:gd name="T6" fmla="*/ 19 w 95"/>
                <a:gd name="T7" fmla="*/ 50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70" y="17"/>
                    <a:pt x="52" y="17"/>
                  </a:cubicBezTo>
                  <a:cubicBezTo>
                    <a:pt x="32" y="17"/>
                    <a:pt x="19" y="28"/>
                    <a:pt x="19" y="50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5224142" y="4252104"/>
              <a:ext cx="42612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60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1 h 151"/>
                <a:gd name="T26" fmla="*/ 58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5" y="67"/>
                    <a:pt x="81" y="58"/>
                    <a:pt x="81" y="44"/>
                  </a:cubicBezTo>
                  <a:cubicBezTo>
                    <a:pt x="81" y="28"/>
                    <a:pt x="71" y="18"/>
                    <a:pt x="52" y="18"/>
                  </a:cubicBezTo>
                  <a:cubicBezTo>
                    <a:pt x="35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3" y="0"/>
                    <a:pt x="102" y="18"/>
                    <a:pt x="102" y="45"/>
                  </a:cubicBezTo>
                  <a:cubicBezTo>
                    <a:pt x="102" y="64"/>
                    <a:pt x="92" y="80"/>
                    <a:pt x="70" y="91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8"/>
                    <a:pt x="25" y="116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1329" y="2360518"/>
            <a:ext cx="422411" cy="66696"/>
            <a:chOff x="3071329" y="2360518"/>
            <a:chExt cx="422411" cy="66696"/>
          </a:xfrm>
        </p:grpSpPr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3071329" y="236051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4 h 154"/>
                <a:gd name="T10" fmla="*/ 92 w 104"/>
                <a:gd name="T11" fmla="*/ 64 h 154"/>
                <a:gd name="T12" fmla="*/ 92 w 104"/>
                <a:gd name="T13" fmla="*/ 83 h 154"/>
                <a:gd name="T14" fmla="*/ 21 w 104"/>
                <a:gd name="T15" fmla="*/ 83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2" y="64"/>
                  </a:lnTo>
                  <a:lnTo>
                    <a:pt x="92" y="83"/>
                  </a:lnTo>
                  <a:lnTo>
                    <a:pt x="21" y="83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3121352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3139879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3188049" y="2375340"/>
              <a:ext cx="38906" cy="50023"/>
            </a:xfrm>
            <a:custGeom>
              <a:avLst/>
              <a:gdLst>
                <a:gd name="T0" fmla="*/ 17 w 91"/>
                <a:gd name="T1" fmla="*/ 79 h 119"/>
                <a:gd name="T2" fmla="*/ 17 w 91"/>
                <a:gd name="T3" fmla="*/ 79 h 119"/>
                <a:gd name="T4" fmla="*/ 46 w 91"/>
                <a:gd name="T5" fmla="*/ 101 h 119"/>
                <a:gd name="T6" fmla="*/ 72 w 91"/>
                <a:gd name="T7" fmla="*/ 84 h 119"/>
                <a:gd name="T8" fmla="*/ 55 w 91"/>
                <a:gd name="T9" fmla="*/ 69 h 119"/>
                <a:gd name="T10" fmla="*/ 34 w 91"/>
                <a:gd name="T11" fmla="*/ 64 h 119"/>
                <a:gd name="T12" fmla="*/ 3 w 91"/>
                <a:gd name="T13" fmla="*/ 32 h 119"/>
                <a:gd name="T14" fmla="*/ 45 w 91"/>
                <a:gd name="T15" fmla="*/ 0 h 119"/>
                <a:gd name="T16" fmla="*/ 88 w 91"/>
                <a:gd name="T17" fmla="*/ 34 h 119"/>
                <a:gd name="T18" fmla="*/ 88 w 91"/>
                <a:gd name="T19" fmla="*/ 35 h 119"/>
                <a:gd name="T20" fmla="*/ 70 w 91"/>
                <a:gd name="T21" fmla="*/ 35 h 119"/>
                <a:gd name="T22" fmla="*/ 45 w 91"/>
                <a:gd name="T23" fmla="*/ 16 h 119"/>
                <a:gd name="T24" fmla="*/ 22 w 91"/>
                <a:gd name="T25" fmla="*/ 32 h 119"/>
                <a:gd name="T26" fmla="*/ 38 w 91"/>
                <a:gd name="T27" fmla="*/ 45 h 119"/>
                <a:gd name="T28" fmla="*/ 57 w 91"/>
                <a:gd name="T29" fmla="*/ 49 h 119"/>
                <a:gd name="T30" fmla="*/ 90 w 91"/>
                <a:gd name="T31" fmla="*/ 82 h 119"/>
                <a:gd name="T32" fmla="*/ 45 w 91"/>
                <a:gd name="T33" fmla="*/ 118 h 119"/>
                <a:gd name="T34" fmla="*/ 0 w 91"/>
                <a:gd name="T35" fmla="*/ 79 h 119"/>
                <a:gd name="T36" fmla="*/ 17 w 91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9"/>
                  </a:moveTo>
                  <a:lnTo>
                    <a:pt x="17" y="79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2" y="101"/>
                    <a:pt x="72" y="95"/>
                    <a:pt x="72" y="84"/>
                  </a:cubicBezTo>
                  <a:cubicBezTo>
                    <a:pt x="72" y="74"/>
                    <a:pt x="66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0"/>
                    <a:pt x="3" y="32"/>
                  </a:cubicBezTo>
                  <a:cubicBezTo>
                    <a:pt x="3" y="13"/>
                    <a:pt x="17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38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0" y="62"/>
                    <a:pt x="90" y="82"/>
                  </a:cubicBezTo>
                  <a:cubicBezTo>
                    <a:pt x="90" y="105"/>
                    <a:pt x="74" y="118"/>
                    <a:pt x="45" y="118"/>
                  </a:cubicBezTo>
                  <a:cubicBezTo>
                    <a:pt x="15" y="118"/>
                    <a:pt x="0" y="105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3236218" y="2360518"/>
              <a:ext cx="38906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69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9 w 94"/>
                <a:gd name="T17" fmla="*/ 95 h 154"/>
                <a:gd name="T18" fmla="*/ 19 w 94"/>
                <a:gd name="T19" fmla="*/ 114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3301062" y="2360518"/>
              <a:ext cx="50023" cy="64844"/>
            </a:xfrm>
            <a:custGeom>
              <a:avLst/>
              <a:gdLst>
                <a:gd name="T0" fmla="*/ 49 w 120"/>
                <a:gd name="T1" fmla="*/ 18 h 154"/>
                <a:gd name="T2" fmla="*/ 0 w 120"/>
                <a:gd name="T3" fmla="*/ 18 h 154"/>
                <a:gd name="T4" fmla="*/ 0 w 120"/>
                <a:gd name="T5" fmla="*/ 0 h 154"/>
                <a:gd name="T6" fmla="*/ 119 w 120"/>
                <a:gd name="T7" fmla="*/ 0 h 154"/>
                <a:gd name="T8" fmla="*/ 119 w 120"/>
                <a:gd name="T9" fmla="*/ 18 h 154"/>
                <a:gd name="T10" fmla="*/ 70 w 120"/>
                <a:gd name="T11" fmla="*/ 18 h 154"/>
                <a:gd name="T12" fmla="*/ 70 w 120"/>
                <a:gd name="T13" fmla="*/ 153 h 154"/>
                <a:gd name="T14" fmla="*/ 49 w 120"/>
                <a:gd name="T15" fmla="*/ 153 h 154"/>
                <a:gd name="T16" fmla="*/ 49 w 120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3349231" y="2377193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4 h 115"/>
                <a:gd name="T18" fmla="*/ 38 w 95"/>
                <a:gd name="T19" fmla="*/ 114 h 115"/>
                <a:gd name="T20" fmla="*/ 5 w 95"/>
                <a:gd name="T21" fmla="*/ 98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3" y="97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4"/>
                    <a:pt x="38" y="114"/>
                  </a:cubicBezTo>
                  <a:cubicBezTo>
                    <a:pt x="23" y="114"/>
                    <a:pt x="11" y="108"/>
                    <a:pt x="5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3401106" y="2360518"/>
              <a:ext cx="44464" cy="66696"/>
            </a:xfrm>
            <a:custGeom>
              <a:avLst/>
              <a:gdLst>
                <a:gd name="T0" fmla="*/ 0 w 104"/>
                <a:gd name="T1" fmla="*/ 0 h 157"/>
                <a:gd name="T2" fmla="*/ 0 w 104"/>
                <a:gd name="T3" fmla="*/ 0 h 157"/>
                <a:gd name="T4" fmla="*/ 18 w 104"/>
                <a:gd name="T5" fmla="*/ 0 h 157"/>
                <a:gd name="T6" fmla="*/ 18 w 104"/>
                <a:gd name="T7" fmla="*/ 57 h 157"/>
                <a:gd name="T8" fmla="*/ 54 w 104"/>
                <a:gd name="T9" fmla="*/ 37 h 157"/>
                <a:gd name="T10" fmla="*/ 103 w 104"/>
                <a:gd name="T11" fmla="*/ 98 h 157"/>
                <a:gd name="T12" fmla="*/ 54 w 104"/>
                <a:gd name="T13" fmla="*/ 156 h 157"/>
                <a:gd name="T14" fmla="*/ 18 w 104"/>
                <a:gd name="T15" fmla="*/ 139 h 157"/>
                <a:gd name="T16" fmla="*/ 18 w 104"/>
                <a:gd name="T17" fmla="*/ 153 h 157"/>
                <a:gd name="T18" fmla="*/ 0 w 104"/>
                <a:gd name="T19" fmla="*/ 153 h 157"/>
                <a:gd name="T20" fmla="*/ 0 w 104"/>
                <a:gd name="T21" fmla="*/ 0 h 157"/>
                <a:gd name="T22" fmla="*/ 50 w 104"/>
                <a:gd name="T23" fmla="*/ 139 h 157"/>
                <a:gd name="T24" fmla="*/ 50 w 104"/>
                <a:gd name="T25" fmla="*/ 139 h 157"/>
                <a:gd name="T26" fmla="*/ 83 w 104"/>
                <a:gd name="T27" fmla="*/ 99 h 157"/>
                <a:gd name="T28" fmla="*/ 51 w 104"/>
                <a:gd name="T29" fmla="*/ 55 h 157"/>
                <a:gd name="T30" fmla="*/ 18 w 104"/>
                <a:gd name="T31" fmla="*/ 97 h 157"/>
                <a:gd name="T32" fmla="*/ 50 w 104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8" y="37"/>
                    <a:pt x="54" y="37"/>
                  </a:cubicBezTo>
                  <a:cubicBezTo>
                    <a:pt x="83" y="37"/>
                    <a:pt x="103" y="60"/>
                    <a:pt x="103" y="98"/>
                  </a:cubicBezTo>
                  <a:cubicBezTo>
                    <a:pt x="103" y="134"/>
                    <a:pt x="83" y="156"/>
                    <a:pt x="54" y="156"/>
                  </a:cubicBezTo>
                  <a:cubicBezTo>
                    <a:pt x="38" y="156"/>
                    <a:pt x="27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0" y="139"/>
                  </a:moveTo>
                  <a:lnTo>
                    <a:pt x="50" y="139"/>
                  </a:lnTo>
                  <a:cubicBezTo>
                    <a:pt x="71" y="139"/>
                    <a:pt x="83" y="125"/>
                    <a:pt x="83" y="99"/>
                  </a:cubicBezTo>
                  <a:cubicBezTo>
                    <a:pt x="83" y="70"/>
                    <a:pt x="71" y="55"/>
                    <a:pt x="51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29" y="139"/>
                    <a:pt x="50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3451129" y="2375340"/>
              <a:ext cx="42611" cy="50023"/>
            </a:xfrm>
            <a:custGeom>
              <a:avLst/>
              <a:gdLst>
                <a:gd name="T0" fmla="*/ 98 w 102"/>
                <a:gd name="T1" fmla="*/ 80 h 121"/>
                <a:gd name="T2" fmla="*/ 98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8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7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86196" y="3310943"/>
            <a:ext cx="192678" cy="85224"/>
            <a:chOff x="3186196" y="3310943"/>
            <a:chExt cx="192678" cy="85224"/>
          </a:xfrm>
        </p:grpSpPr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3186196" y="3310943"/>
              <a:ext cx="40759" cy="64843"/>
            </a:xfrm>
            <a:custGeom>
              <a:avLst/>
              <a:gdLst>
                <a:gd name="T0" fmla="*/ 0 w 98"/>
                <a:gd name="T1" fmla="*/ 0 h 154"/>
                <a:gd name="T2" fmla="*/ 21 w 98"/>
                <a:gd name="T3" fmla="*/ 0 h 154"/>
                <a:gd name="T4" fmla="*/ 21 w 98"/>
                <a:gd name="T5" fmla="*/ 135 h 154"/>
                <a:gd name="T6" fmla="*/ 97 w 98"/>
                <a:gd name="T7" fmla="*/ 135 h 154"/>
                <a:gd name="T8" fmla="*/ 97 w 98"/>
                <a:gd name="T9" fmla="*/ 153 h 154"/>
                <a:gd name="T10" fmla="*/ 0 w 98"/>
                <a:gd name="T11" fmla="*/ 153 h 154"/>
                <a:gd name="T12" fmla="*/ 0 w 98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54">
                  <a:moveTo>
                    <a:pt x="0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97" y="135"/>
                  </a:lnTo>
                  <a:lnTo>
                    <a:pt x="97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3230660" y="3327617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3278829" y="3327617"/>
              <a:ext cx="44464" cy="68550"/>
            </a:xfrm>
            <a:custGeom>
              <a:avLst/>
              <a:gdLst>
                <a:gd name="T0" fmla="*/ 50 w 106"/>
                <a:gd name="T1" fmla="*/ 119 h 162"/>
                <a:gd name="T2" fmla="*/ 50 w 106"/>
                <a:gd name="T3" fmla="*/ 119 h 162"/>
                <a:gd name="T4" fmla="*/ 0 w 106"/>
                <a:gd name="T5" fmla="*/ 58 h 162"/>
                <a:gd name="T6" fmla="*/ 51 w 106"/>
                <a:gd name="T7" fmla="*/ 0 h 162"/>
                <a:gd name="T8" fmla="*/ 87 w 106"/>
                <a:gd name="T9" fmla="*/ 18 h 162"/>
                <a:gd name="T10" fmla="*/ 87 w 106"/>
                <a:gd name="T11" fmla="*/ 3 h 162"/>
                <a:gd name="T12" fmla="*/ 105 w 106"/>
                <a:gd name="T13" fmla="*/ 3 h 162"/>
                <a:gd name="T14" fmla="*/ 105 w 106"/>
                <a:gd name="T15" fmla="*/ 112 h 162"/>
                <a:gd name="T16" fmla="*/ 52 w 106"/>
                <a:gd name="T17" fmla="*/ 161 h 162"/>
                <a:gd name="T18" fmla="*/ 6 w 106"/>
                <a:gd name="T19" fmla="*/ 129 h 162"/>
                <a:gd name="T20" fmla="*/ 6 w 106"/>
                <a:gd name="T21" fmla="*/ 128 h 162"/>
                <a:gd name="T22" fmla="*/ 23 w 106"/>
                <a:gd name="T23" fmla="*/ 128 h 162"/>
                <a:gd name="T24" fmla="*/ 23 w 106"/>
                <a:gd name="T25" fmla="*/ 128 h 162"/>
                <a:gd name="T26" fmla="*/ 54 w 106"/>
                <a:gd name="T27" fmla="*/ 146 h 162"/>
                <a:gd name="T28" fmla="*/ 87 w 106"/>
                <a:gd name="T29" fmla="*/ 116 h 162"/>
                <a:gd name="T30" fmla="*/ 87 w 106"/>
                <a:gd name="T31" fmla="*/ 101 h 162"/>
                <a:gd name="T32" fmla="*/ 50 w 106"/>
                <a:gd name="T33" fmla="*/ 119 h 162"/>
                <a:gd name="T34" fmla="*/ 20 w 106"/>
                <a:gd name="T35" fmla="*/ 59 h 162"/>
                <a:gd name="T36" fmla="*/ 20 w 106"/>
                <a:gd name="T37" fmla="*/ 59 h 162"/>
                <a:gd name="T38" fmla="*/ 54 w 106"/>
                <a:gd name="T39" fmla="*/ 102 h 162"/>
                <a:gd name="T40" fmla="*/ 87 w 106"/>
                <a:gd name="T41" fmla="*/ 59 h 162"/>
                <a:gd name="T42" fmla="*/ 54 w 106"/>
                <a:gd name="T43" fmla="*/ 17 h 162"/>
                <a:gd name="T44" fmla="*/ 20 w 106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62">
                  <a:moveTo>
                    <a:pt x="50" y="119"/>
                  </a:moveTo>
                  <a:lnTo>
                    <a:pt x="50" y="119"/>
                  </a:lnTo>
                  <a:cubicBezTo>
                    <a:pt x="21" y="119"/>
                    <a:pt x="0" y="95"/>
                    <a:pt x="0" y="58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68" y="0"/>
                    <a:pt x="79" y="7"/>
                    <a:pt x="87" y="18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5" y="147"/>
                    <a:pt x="90" y="161"/>
                    <a:pt x="52" y="161"/>
                  </a:cubicBezTo>
                  <a:cubicBezTo>
                    <a:pt x="22" y="161"/>
                    <a:pt x="6" y="149"/>
                    <a:pt x="6" y="129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39"/>
                    <a:pt x="34" y="146"/>
                    <a:pt x="54" y="146"/>
                  </a:cubicBezTo>
                  <a:cubicBezTo>
                    <a:pt x="77" y="146"/>
                    <a:pt x="87" y="136"/>
                    <a:pt x="87" y="116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77" y="112"/>
                    <a:pt x="66" y="119"/>
                    <a:pt x="50" y="11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3" y="102"/>
                    <a:pt x="54" y="102"/>
                  </a:cubicBezTo>
                  <a:cubicBezTo>
                    <a:pt x="76" y="102"/>
                    <a:pt x="87" y="88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3332558" y="3327617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5392" y="4250251"/>
            <a:ext cx="457612" cy="66697"/>
            <a:chOff x="3045392" y="4250251"/>
            <a:chExt cx="457612" cy="66697"/>
          </a:xfrm>
        </p:grpSpPr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3045392" y="425025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1 h 155"/>
                <a:gd name="T18" fmla="*/ 21 w 122"/>
                <a:gd name="T19" fmla="*/ 81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3106531" y="426692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3156553" y="4266926"/>
              <a:ext cx="44464" cy="50022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3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8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6"/>
                    <a:pt x="0" y="86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3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8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320842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3221397" y="4253956"/>
              <a:ext cx="24084" cy="61139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5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3252892" y="4250251"/>
              <a:ext cx="38907" cy="64844"/>
            </a:xfrm>
            <a:custGeom>
              <a:avLst/>
              <a:gdLst>
                <a:gd name="T0" fmla="*/ 74 w 94"/>
                <a:gd name="T1" fmla="*/ 84 h 155"/>
                <a:gd name="T2" fmla="*/ 74 w 94"/>
                <a:gd name="T3" fmla="*/ 84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7 h 155"/>
                <a:gd name="T18" fmla="*/ 53 w 94"/>
                <a:gd name="T19" fmla="*/ 39 h 155"/>
                <a:gd name="T20" fmla="*/ 87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9"/>
                    <a:pt x="53" y="39"/>
                  </a:cubicBezTo>
                  <a:cubicBezTo>
                    <a:pt x="70" y="39"/>
                    <a:pt x="82" y="44"/>
                    <a:pt x="87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3301062" y="4266926"/>
              <a:ext cx="42612" cy="5002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19 w 100"/>
                <a:gd name="T5" fmla="*/ 60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8 w 100"/>
                <a:gd name="T19" fmla="*/ 41 h 120"/>
                <a:gd name="T20" fmla="*/ 81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1" y="101"/>
                    <a:pt x="50" y="101"/>
                  </a:cubicBezTo>
                  <a:cubicBezTo>
                    <a:pt x="68" y="101"/>
                    <a:pt x="79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7" y="16"/>
                    <a:pt x="98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3349231" y="4266926"/>
              <a:ext cx="44464" cy="50022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8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6"/>
                    <a:pt x="0" y="86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8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3401106" y="4266926"/>
              <a:ext cx="22232" cy="48170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3427044" y="426692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1" y="102"/>
                  </a:cubicBezTo>
                  <a:cubicBezTo>
                    <a:pt x="67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3480772" y="4252104"/>
              <a:ext cx="22232" cy="62991"/>
            </a:xfrm>
            <a:custGeom>
              <a:avLst/>
              <a:gdLst>
                <a:gd name="T0" fmla="*/ 36 w 55"/>
                <a:gd name="T1" fmla="*/ 44 h 151"/>
                <a:gd name="T2" fmla="*/ 36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6 w 55"/>
                <a:gd name="T15" fmla="*/ 150 h 151"/>
                <a:gd name="T16" fmla="*/ 36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6" y="44"/>
                  </a:moveTo>
                  <a:lnTo>
                    <a:pt x="36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6" y="150"/>
                    <a:pt x="36" y="150"/>
                    <a:pt x="36" y="150"/>
                  </a:cubicBezTo>
                  <a:lnTo>
                    <a:pt x="36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6843" y="2360518"/>
            <a:ext cx="377947" cy="64845"/>
            <a:chOff x="486843" y="2360518"/>
            <a:chExt cx="377947" cy="64845"/>
          </a:xfrm>
        </p:grpSpPr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486843" y="2360518"/>
              <a:ext cx="50022" cy="64844"/>
            </a:xfrm>
            <a:custGeom>
              <a:avLst/>
              <a:gdLst>
                <a:gd name="T0" fmla="*/ 0 w 118"/>
                <a:gd name="T1" fmla="*/ 0 h 154"/>
                <a:gd name="T2" fmla="*/ 0 w 118"/>
                <a:gd name="T3" fmla="*/ 0 h 154"/>
                <a:gd name="T4" fmla="*/ 62 w 118"/>
                <a:gd name="T5" fmla="*/ 0 h 154"/>
                <a:gd name="T6" fmla="*/ 110 w 118"/>
                <a:gd name="T7" fmla="*/ 36 h 154"/>
                <a:gd name="T8" fmla="*/ 88 w 118"/>
                <a:gd name="T9" fmla="*/ 70 h 154"/>
                <a:gd name="T10" fmla="*/ 117 w 118"/>
                <a:gd name="T11" fmla="*/ 107 h 154"/>
                <a:gd name="T12" fmla="*/ 65 w 118"/>
                <a:gd name="T13" fmla="*/ 153 h 154"/>
                <a:gd name="T14" fmla="*/ 0 w 118"/>
                <a:gd name="T15" fmla="*/ 153 h 154"/>
                <a:gd name="T16" fmla="*/ 0 w 118"/>
                <a:gd name="T17" fmla="*/ 0 h 154"/>
                <a:gd name="T18" fmla="*/ 58 w 118"/>
                <a:gd name="T19" fmla="*/ 64 h 154"/>
                <a:gd name="T20" fmla="*/ 58 w 118"/>
                <a:gd name="T21" fmla="*/ 64 h 154"/>
                <a:gd name="T22" fmla="*/ 89 w 118"/>
                <a:gd name="T23" fmla="*/ 39 h 154"/>
                <a:gd name="T24" fmla="*/ 59 w 118"/>
                <a:gd name="T25" fmla="*/ 17 h 154"/>
                <a:gd name="T26" fmla="*/ 22 w 118"/>
                <a:gd name="T27" fmla="*/ 17 h 154"/>
                <a:gd name="T28" fmla="*/ 22 w 118"/>
                <a:gd name="T29" fmla="*/ 64 h 154"/>
                <a:gd name="T30" fmla="*/ 58 w 118"/>
                <a:gd name="T31" fmla="*/ 64 h 154"/>
                <a:gd name="T32" fmla="*/ 63 w 118"/>
                <a:gd name="T33" fmla="*/ 134 h 154"/>
                <a:gd name="T34" fmla="*/ 63 w 118"/>
                <a:gd name="T35" fmla="*/ 134 h 154"/>
                <a:gd name="T36" fmla="*/ 96 w 118"/>
                <a:gd name="T37" fmla="*/ 107 h 154"/>
                <a:gd name="T38" fmla="*/ 61 w 118"/>
                <a:gd name="T39" fmla="*/ 81 h 154"/>
                <a:gd name="T40" fmla="*/ 22 w 118"/>
                <a:gd name="T41" fmla="*/ 81 h 154"/>
                <a:gd name="T42" fmla="*/ 22 w 118"/>
                <a:gd name="T43" fmla="*/ 134 h 154"/>
                <a:gd name="T44" fmla="*/ 63 w 118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4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3" y="0"/>
                    <a:pt x="110" y="11"/>
                    <a:pt x="110" y="36"/>
                  </a:cubicBezTo>
                  <a:cubicBezTo>
                    <a:pt x="110" y="53"/>
                    <a:pt x="103" y="64"/>
                    <a:pt x="88" y="70"/>
                  </a:cubicBezTo>
                  <a:cubicBezTo>
                    <a:pt x="106" y="74"/>
                    <a:pt x="117" y="87"/>
                    <a:pt x="117" y="107"/>
                  </a:cubicBezTo>
                  <a:cubicBezTo>
                    <a:pt x="117" y="134"/>
                    <a:pt x="98" y="153"/>
                    <a:pt x="65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8" y="64"/>
                  </a:moveTo>
                  <a:lnTo>
                    <a:pt x="58" y="64"/>
                  </a:lnTo>
                  <a:cubicBezTo>
                    <a:pt x="79" y="64"/>
                    <a:pt x="89" y="57"/>
                    <a:pt x="89" y="39"/>
                  </a:cubicBezTo>
                  <a:cubicBezTo>
                    <a:pt x="89" y="24"/>
                    <a:pt x="80" y="17"/>
                    <a:pt x="5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64"/>
                    <a:pt x="22" y="64"/>
                    <a:pt x="22" y="64"/>
                  </a:cubicBezTo>
                  <a:lnTo>
                    <a:pt x="58" y="64"/>
                  </a:lnTo>
                  <a:close/>
                  <a:moveTo>
                    <a:pt x="63" y="134"/>
                  </a:moveTo>
                  <a:lnTo>
                    <a:pt x="63" y="134"/>
                  </a:lnTo>
                  <a:cubicBezTo>
                    <a:pt x="85" y="134"/>
                    <a:pt x="96" y="125"/>
                    <a:pt x="96" y="107"/>
                  </a:cubicBezTo>
                  <a:cubicBezTo>
                    <a:pt x="96" y="88"/>
                    <a:pt x="84" y="81"/>
                    <a:pt x="61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134"/>
                    <a:pt x="22" y="134"/>
                    <a:pt x="22" y="134"/>
                  </a:cubicBezTo>
                  <a:lnTo>
                    <a:pt x="63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542423" y="2375340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7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5 w 106"/>
                <a:gd name="T35" fmla="*/ 101 h 120"/>
                <a:gd name="T36" fmla="*/ 75 w 106"/>
                <a:gd name="T37" fmla="*/ 101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5"/>
                    <a:pt x="37" y="51"/>
                  </a:cubicBezTo>
                  <a:cubicBezTo>
                    <a:pt x="53" y="49"/>
                    <a:pt x="63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1" y="118"/>
                    <a:pt x="75" y="113"/>
                    <a:pt x="75" y="101"/>
                  </a:cubicBezTo>
                  <a:lnTo>
                    <a:pt x="75" y="101"/>
                  </a:ln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40" y="103"/>
                  </a:cubicBezTo>
                  <a:cubicBezTo>
                    <a:pt x="59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3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594298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614677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660995" y="236051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4 h 154"/>
                <a:gd name="T10" fmla="*/ 93 w 104"/>
                <a:gd name="T11" fmla="*/ 64 h 154"/>
                <a:gd name="T12" fmla="*/ 93 w 104"/>
                <a:gd name="T13" fmla="*/ 83 h 154"/>
                <a:gd name="T14" fmla="*/ 21 w 104"/>
                <a:gd name="T15" fmla="*/ 83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3" y="64"/>
                  </a:lnTo>
                  <a:lnTo>
                    <a:pt x="93" y="83"/>
                  </a:lnTo>
                  <a:lnTo>
                    <a:pt x="21" y="83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711016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729543" y="2375340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1 h 120"/>
                <a:gd name="T8" fmla="*/ 68 w 107"/>
                <a:gd name="T9" fmla="*/ 46 h 120"/>
                <a:gd name="T10" fmla="*/ 74 w 107"/>
                <a:gd name="T11" fmla="*/ 35 h 120"/>
                <a:gd name="T12" fmla="*/ 48 w 107"/>
                <a:gd name="T13" fmla="*/ 17 h 120"/>
                <a:gd name="T14" fmla="*/ 22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6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3 h 120"/>
                <a:gd name="T48" fmla="*/ 73 w 107"/>
                <a:gd name="T49" fmla="*/ 76 h 120"/>
                <a:gd name="T50" fmla="*/ 73 w 107"/>
                <a:gd name="T51" fmla="*/ 60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3" y="44"/>
                    <a:pt x="74" y="42"/>
                    <a:pt x="74" y="35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3"/>
                    <a:pt x="39" y="103"/>
                  </a:cubicBezTo>
                  <a:cubicBezTo>
                    <a:pt x="60" y="103"/>
                    <a:pt x="73" y="91"/>
                    <a:pt x="73" y="76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777713" y="2375340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1 h 119"/>
                <a:gd name="T6" fmla="*/ 73 w 93"/>
                <a:gd name="T7" fmla="*/ 84 h 119"/>
                <a:gd name="T8" fmla="*/ 55 w 93"/>
                <a:gd name="T9" fmla="*/ 69 h 119"/>
                <a:gd name="T10" fmla="*/ 34 w 93"/>
                <a:gd name="T11" fmla="*/ 64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7 w 93"/>
                <a:gd name="T29" fmla="*/ 49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3" y="101"/>
                    <a:pt x="73" y="95"/>
                    <a:pt x="73" y="84"/>
                  </a:cubicBezTo>
                  <a:cubicBezTo>
                    <a:pt x="73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1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40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825883" y="2360518"/>
              <a:ext cx="38907" cy="64844"/>
            </a:xfrm>
            <a:custGeom>
              <a:avLst/>
              <a:gdLst>
                <a:gd name="T0" fmla="*/ 0 w 93"/>
                <a:gd name="T1" fmla="*/ 0 h 154"/>
                <a:gd name="T2" fmla="*/ 18 w 93"/>
                <a:gd name="T3" fmla="*/ 0 h 154"/>
                <a:gd name="T4" fmla="*/ 18 w 93"/>
                <a:gd name="T5" fmla="*/ 92 h 154"/>
                <a:gd name="T6" fmla="*/ 68 w 93"/>
                <a:gd name="T7" fmla="*/ 42 h 154"/>
                <a:gd name="T8" fmla="*/ 92 w 93"/>
                <a:gd name="T9" fmla="*/ 42 h 154"/>
                <a:gd name="T10" fmla="*/ 51 w 93"/>
                <a:gd name="T11" fmla="*/ 82 h 154"/>
                <a:gd name="T12" fmla="*/ 92 w 93"/>
                <a:gd name="T13" fmla="*/ 153 h 154"/>
                <a:gd name="T14" fmla="*/ 70 w 93"/>
                <a:gd name="T15" fmla="*/ 153 h 154"/>
                <a:gd name="T16" fmla="*/ 38 w 93"/>
                <a:gd name="T17" fmla="*/ 95 h 154"/>
                <a:gd name="T18" fmla="*/ 18 w 93"/>
                <a:gd name="T19" fmla="*/ 114 h 154"/>
                <a:gd name="T20" fmla="*/ 18 w 93"/>
                <a:gd name="T21" fmla="*/ 153 h 154"/>
                <a:gd name="T22" fmla="*/ 0 w 93"/>
                <a:gd name="T23" fmla="*/ 153 h 154"/>
                <a:gd name="T24" fmla="*/ 0 w 9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4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0" y="153"/>
                  </a:lnTo>
                  <a:lnTo>
                    <a:pt x="38" y="95"/>
                  </a:lnTo>
                  <a:lnTo>
                    <a:pt x="18" y="114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0236" y="3310943"/>
            <a:ext cx="105602" cy="64843"/>
            <a:chOff x="620236" y="3310943"/>
            <a:chExt cx="105602" cy="64843"/>
          </a:xfrm>
        </p:grpSpPr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620236" y="3310943"/>
              <a:ext cx="46316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6 h 154"/>
                <a:gd name="T10" fmla="*/ 110 w 111"/>
                <a:gd name="T11" fmla="*/ 45 h 154"/>
                <a:gd name="T12" fmla="*/ 91 w 111"/>
                <a:gd name="T13" fmla="*/ 83 h 154"/>
                <a:gd name="T14" fmla="*/ 52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7 w 111"/>
                <a:gd name="T25" fmla="*/ 70 h 154"/>
                <a:gd name="T26" fmla="*/ 57 w 111"/>
                <a:gd name="T27" fmla="*/ 70 h 154"/>
                <a:gd name="T28" fmla="*/ 89 w 111"/>
                <a:gd name="T29" fmla="*/ 45 h 154"/>
                <a:gd name="T30" fmla="*/ 58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7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7" y="0"/>
                  </a:cubicBezTo>
                  <a:cubicBezTo>
                    <a:pt x="70" y="0"/>
                    <a:pt x="81" y="0"/>
                    <a:pt x="91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1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8" y="70"/>
                    <a:pt x="89" y="65"/>
                    <a:pt x="89" y="45"/>
                  </a:cubicBezTo>
                  <a:cubicBezTo>
                    <a:pt x="89" y="25"/>
                    <a:pt x="80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675816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696195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716575" y="3310943"/>
              <a:ext cx="9263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2802" y="4248399"/>
            <a:ext cx="205648" cy="68549"/>
            <a:chOff x="562802" y="4248399"/>
            <a:chExt cx="205648" cy="68549"/>
          </a:xfrm>
        </p:grpSpPr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562802" y="4248399"/>
              <a:ext cx="57434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1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0 w 135"/>
                <a:gd name="T15" fmla="*/ 19 h 164"/>
                <a:gd name="T16" fmla="*/ 21 w 135"/>
                <a:gd name="T17" fmla="*/ 82 h 164"/>
                <a:gd name="T18" fmla="*/ 70 w 135"/>
                <a:gd name="T19" fmla="*/ 144 h 164"/>
                <a:gd name="T20" fmla="*/ 113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39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625793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67766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698048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746218" y="4252104"/>
              <a:ext cx="22232" cy="62991"/>
            </a:xfrm>
            <a:custGeom>
              <a:avLst/>
              <a:gdLst>
                <a:gd name="T0" fmla="*/ 35 w 55"/>
                <a:gd name="T1" fmla="*/ 44 h 151"/>
                <a:gd name="T2" fmla="*/ 35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5 w 55"/>
                <a:gd name="T15" fmla="*/ 150 h 151"/>
                <a:gd name="T16" fmla="*/ 35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5" y="150"/>
                    <a:pt x="35" y="150"/>
                    <a:pt x="35" y="150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3138" y="2360518"/>
            <a:ext cx="435379" cy="66696"/>
            <a:chOff x="1313138" y="2360518"/>
            <a:chExt cx="435379" cy="66696"/>
          </a:xfrm>
        </p:grpSpPr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1313138" y="2360518"/>
              <a:ext cx="50022" cy="64844"/>
            </a:xfrm>
            <a:custGeom>
              <a:avLst/>
              <a:gdLst>
                <a:gd name="T0" fmla="*/ 48 w 119"/>
                <a:gd name="T1" fmla="*/ 18 h 154"/>
                <a:gd name="T2" fmla="*/ 0 w 119"/>
                <a:gd name="T3" fmla="*/ 18 h 154"/>
                <a:gd name="T4" fmla="*/ 0 w 119"/>
                <a:gd name="T5" fmla="*/ 0 h 154"/>
                <a:gd name="T6" fmla="*/ 118 w 119"/>
                <a:gd name="T7" fmla="*/ 0 h 154"/>
                <a:gd name="T8" fmla="*/ 118 w 119"/>
                <a:gd name="T9" fmla="*/ 18 h 154"/>
                <a:gd name="T10" fmla="*/ 69 w 119"/>
                <a:gd name="T11" fmla="*/ 18 h 154"/>
                <a:gd name="T12" fmla="*/ 69 w 119"/>
                <a:gd name="T13" fmla="*/ 153 h 154"/>
                <a:gd name="T14" fmla="*/ 48 w 119"/>
                <a:gd name="T15" fmla="*/ 153 h 154"/>
                <a:gd name="T16" fmla="*/ 48 w 119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4">
                  <a:moveTo>
                    <a:pt x="4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8" y="153"/>
                  </a:lnTo>
                  <a:lnTo>
                    <a:pt x="48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1355749" y="2375340"/>
              <a:ext cx="42612" cy="50023"/>
            </a:xfrm>
            <a:custGeom>
              <a:avLst/>
              <a:gdLst>
                <a:gd name="T0" fmla="*/ 98 w 100"/>
                <a:gd name="T1" fmla="*/ 80 h 121"/>
                <a:gd name="T2" fmla="*/ 98 w 100"/>
                <a:gd name="T3" fmla="*/ 80 h 121"/>
                <a:gd name="T4" fmla="*/ 50 w 100"/>
                <a:gd name="T5" fmla="*/ 120 h 121"/>
                <a:gd name="T6" fmla="*/ 0 w 100"/>
                <a:gd name="T7" fmla="*/ 62 h 121"/>
                <a:gd name="T8" fmla="*/ 50 w 100"/>
                <a:gd name="T9" fmla="*/ 0 h 121"/>
                <a:gd name="T10" fmla="*/ 99 w 100"/>
                <a:gd name="T11" fmla="*/ 58 h 121"/>
                <a:gd name="T12" fmla="*/ 99 w 100"/>
                <a:gd name="T13" fmla="*/ 66 h 121"/>
                <a:gd name="T14" fmla="*/ 19 w 100"/>
                <a:gd name="T15" fmla="*/ 66 h 121"/>
                <a:gd name="T16" fmla="*/ 52 w 100"/>
                <a:gd name="T17" fmla="*/ 102 h 121"/>
                <a:gd name="T18" fmla="*/ 80 w 100"/>
                <a:gd name="T19" fmla="*/ 80 h 121"/>
                <a:gd name="T20" fmla="*/ 98 w 100"/>
                <a:gd name="T21" fmla="*/ 80 h 121"/>
                <a:gd name="T22" fmla="*/ 81 w 100"/>
                <a:gd name="T23" fmla="*/ 50 h 121"/>
                <a:gd name="T24" fmla="*/ 81 w 100"/>
                <a:gd name="T25" fmla="*/ 50 h 121"/>
                <a:gd name="T26" fmla="*/ 51 w 100"/>
                <a:gd name="T27" fmla="*/ 17 h 121"/>
                <a:gd name="T28" fmla="*/ 19 w 100"/>
                <a:gd name="T29" fmla="*/ 50 h 121"/>
                <a:gd name="T30" fmla="*/ 81 w 100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99" y="21"/>
                    <a:pt x="99" y="58"/>
                  </a:cubicBezTo>
                  <a:cubicBezTo>
                    <a:pt x="99" y="60"/>
                    <a:pt x="99" y="63"/>
                    <a:pt x="9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1403918" y="2375340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1 h 119"/>
                <a:gd name="T6" fmla="*/ 73 w 93"/>
                <a:gd name="T7" fmla="*/ 84 h 119"/>
                <a:gd name="T8" fmla="*/ 55 w 93"/>
                <a:gd name="T9" fmla="*/ 69 h 119"/>
                <a:gd name="T10" fmla="*/ 34 w 93"/>
                <a:gd name="T11" fmla="*/ 64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7 w 93"/>
                <a:gd name="T29" fmla="*/ 49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3" y="101"/>
                    <a:pt x="73" y="95"/>
                    <a:pt x="73" y="84"/>
                  </a:cubicBezTo>
                  <a:cubicBezTo>
                    <a:pt x="73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40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1446531" y="2364224"/>
              <a:ext cx="24084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6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1496552" y="2360518"/>
              <a:ext cx="50023" cy="64844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70 w 118"/>
                <a:gd name="T11" fmla="*/ 18 h 154"/>
                <a:gd name="T12" fmla="*/ 70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1544722" y="2377193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4 w 95"/>
                <a:gd name="T7" fmla="*/ 60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5 w 95"/>
                <a:gd name="T21" fmla="*/ 98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4" y="97"/>
                    <a:pt x="74" y="84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1" y="108"/>
                    <a:pt x="5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1596597" y="2360518"/>
              <a:ext cx="44464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9 w 105"/>
                <a:gd name="T5" fmla="*/ 0 h 157"/>
                <a:gd name="T6" fmla="*/ 19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9 w 105"/>
                <a:gd name="T15" fmla="*/ 139 h 157"/>
                <a:gd name="T16" fmla="*/ 19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9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40" y="156"/>
                    <a:pt x="28" y="151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2" y="139"/>
                    <a:pt x="84" y="125"/>
                    <a:pt x="84" y="99"/>
                  </a:cubicBezTo>
                  <a:cubicBezTo>
                    <a:pt x="84" y="70"/>
                    <a:pt x="72" y="55"/>
                    <a:pt x="51" y="55"/>
                  </a:cubicBezTo>
                  <a:cubicBezTo>
                    <a:pt x="29" y="55"/>
                    <a:pt x="19" y="69"/>
                    <a:pt x="19" y="97"/>
                  </a:cubicBezTo>
                  <a:cubicBezTo>
                    <a:pt x="19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1646620" y="2375340"/>
              <a:ext cx="42611" cy="50023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8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1726285" y="2362372"/>
              <a:ext cx="22232" cy="62991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09477" y="3310943"/>
            <a:ext cx="263080" cy="66697"/>
            <a:chOff x="1409477" y="3310943"/>
            <a:chExt cx="263080" cy="66697"/>
          </a:xfrm>
        </p:grpSpPr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1409477" y="3310943"/>
              <a:ext cx="46316" cy="64843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6 h 154"/>
                <a:gd name="T10" fmla="*/ 109 w 110"/>
                <a:gd name="T11" fmla="*/ 45 h 154"/>
                <a:gd name="T12" fmla="*/ 89 w 110"/>
                <a:gd name="T13" fmla="*/ 83 h 154"/>
                <a:gd name="T14" fmla="*/ 52 w 110"/>
                <a:gd name="T15" fmla="*/ 89 h 154"/>
                <a:gd name="T16" fmla="*/ 20 w 110"/>
                <a:gd name="T17" fmla="*/ 89 h 154"/>
                <a:gd name="T18" fmla="*/ 20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0 w 110"/>
                <a:gd name="T33" fmla="*/ 19 h 154"/>
                <a:gd name="T34" fmla="*/ 20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2"/>
                    <a:pt x="103" y="75"/>
                    <a:pt x="89" y="83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1459499" y="3327617"/>
              <a:ext cx="46318" cy="5002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59 h 120"/>
                <a:gd name="T6" fmla="*/ 53 w 109"/>
                <a:gd name="T7" fmla="*/ 119 h 120"/>
                <a:gd name="T8" fmla="*/ 0 w 109"/>
                <a:gd name="T9" fmla="*/ 59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59 h 120"/>
                <a:gd name="T18" fmla="*/ 53 w 109"/>
                <a:gd name="T19" fmla="*/ 17 h 120"/>
                <a:gd name="T20" fmla="*/ 19 w 109"/>
                <a:gd name="T21" fmla="*/ 59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1515079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1531754" y="3327617"/>
              <a:ext cx="38906" cy="50023"/>
            </a:xfrm>
            <a:custGeom>
              <a:avLst/>
              <a:gdLst>
                <a:gd name="T0" fmla="*/ 18 w 93"/>
                <a:gd name="T1" fmla="*/ 78 h 120"/>
                <a:gd name="T2" fmla="*/ 18 w 93"/>
                <a:gd name="T3" fmla="*/ 78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3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0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40 w 93"/>
                <a:gd name="T27" fmla="*/ 45 h 120"/>
                <a:gd name="T28" fmla="*/ 57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8 h 120"/>
                <a:gd name="T36" fmla="*/ 18 w 93"/>
                <a:gd name="T37" fmla="*/ 7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8"/>
                  </a:moveTo>
                  <a:lnTo>
                    <a:pt x="18" y="78"/>
                  </a:lnTo>
                  <a:cubicBezTo>
                    <a:pt x="19" y="94"/>
                    <a:pt x="29" y="102"/>
                    <a:pt x="47" y="102"/>
                  </a:cubicBezTo>
                  <a:cubicBezTo>
                    <a:pt x="62" y="102"/>
                    <a:pt x="73" y="95"/>
                    <a:pt x="73" y="84"/>
                  </a:cubicBezTo>
                  <a:cubicBezTo>
                    <a:pt x="73" y="75"/>
                    <a:pt x="67" y="72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3"/>
                    <a:pt x="40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1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6" y="119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1576218" y="3327617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6"/>
                    <a:pt x="89" y="59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1631798" y="3327617"/>
              <a:ext cx="40759" cy="48170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29856" y="4248399"/>
            <a:ext cx="218616" cy="68549"/>
            <a:chOff x="1429856" y="4248399"/>
            <a:chExt cx="218616" cy="68549"/>
          </a:xfrm>
        </p:grpSpPr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1429856" y="4248399"/>
              <a:ext cx="57434" cy="68549"/>
            </a:xfrm>
            <a:custGeom>
              <a:avLst/>
              <a:gdLst>
                <a:gd name="T0" fmla="*/ 135 w 136"/>
                <a:gd name="T1" fmla="*/ 101 h 164"/>
                <a:gd name="T2" fmla="*/ 135 w 136"/>
                <a:gd name="T3" fmla="*/ 101 h 164"/>
                <a:gd name="T4" fmla="*/ 70 w 136"/>
                <a:gd name="T5" fmla="*/ 163 h 164"/>
                <a:gd name="T6" fmla="*/ 0 w 136"/>
                <a:gd name="T7" fmla="*/ 80 h 164"/>
                <a:gd name="T8" fmla="*/ 72 w 136"/>
                <a:gd name="T9" fmla="*/ 0 h 164"/>
                <a:gd name="T10" fmla="*/ 134 w 136"/>
                <a:gd name="T11" fmla="*/ 50 h 164"/>
                <a:gd name="T12" fmla="*/ 114 w 136"/>
                <a:gd name="T13" fmla="*/ 50 h 164"/>
                <a:gd name="T14" fmla="*/ 71 w 136"/>
                <a:gd name="T15" fmla="*/ 19 h 164"/>
                <a:gd name="T16" fmla="*/ 22 w 136"/>
                <a:gd name="T17" fmla="*/ 82 h 164"/>
                <a:gd name="T18" fmla="*/ 71 w 136"/>
                <a:gd name="T19" fmla="*/ 144 h 164"/>
                <a:gd name="T20" fmla="*/ 115 w 136"/>
                <a:gd name="T21" fmla="*/ 101 h 164"/>
                <a:gd name="T22" fmla="*/ 135 w 136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4">
                  <a:moveTo>
                    <a:pt x="135" y="101"/>
                  </a:moveTo>
                  <a:lnTo>
                    <a:pt x="135" y="101"/>
                  </a:lnTo>
                  <a:cubicBezTo>
                    <a:pt x="134" y="139"/>
                    <a:pt x="108" y="163"/>
                    <a:pt x="70" y="163"/>
                  </a:cubicBezTo>
                  <a:cubicBezTo>
                    <a:pt x="27" y="163"/>
                    <a:pt x="0" y="132"/>
                    <a:pt x="0" y="80"/>
                  </a:cubicBezTo>
                  <a:cubicBezTo>
                    <a:pt x="0" y="32"/>
                    <a:pt x="29" y="0"/>
                    <a:pt x="72" y="0"/>
                  </a:cubicBezTo>
                  <a:cubicBezTo>
                    <a:pt x="108" y="0"/>
                    <a:pt x="131" y="20"/>
                    <a:pt x="13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31"/>
                    <a:pt x="94" y="19"/>
                    <a:pt x="71" y="19"/>
                  </a:cubicBezTo>
                  <a:cubicBezTo>
                    <a:pt x="40" y="19"/>
                    <a:pt x="22" y="42"/>
                    <a:pt x="22" y="82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1492847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2"/>
                    <a:pt x="52" y="102"/>
                  </a:cubicBezTo>
                  <a:cubicBezTo>
                    <a:pt x="68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1544722" y="425025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1565102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1605861" y="4252104"/>
              <a:ext cx="42611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1 h 151"/>
                <a:gd name="T26" fmla="*/ 57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71" y="18"/>
                    <a:pt x="52" y="18"/>
                  </a:cubicBezTo>
                  <a:cubicBezTo>
                    <a:pt x="34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4"/>
                    <a:pt x="92" y="80"/>
                    <a:pt x="70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8" y="108"/>
                    <a:pt x="25" y="116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14054" y="2360518"/>
            <a:ext cx="196384" cy="64845"/>
            <a:chOff x="7514054" y="2360518"/>
            <a:chExt cx="196384" cy="64845"/>
          </a:xfrm>
        </p:grpSpPr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7514054" y="236051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6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39 h 154"/>
                <a:gd name="T24" fmla="*/ 59 w 117"/>
                <a:gd name="T25" fmla="*/ 17 h 154"/>
                <a:gd name="T26" fmla="*/ 20 w 117"/>
                <a:gd name="T27" fmla="*/ 17 h 154"/>
                <a:gd name="T28" fmla="*/ 20 w 117"/>
                <a:gd name="T29" fmla="*/ 64 h 154"/>
                <a:gd name="T30" fmla="*/ 57 w 117"/>
                <a:gd name="T31" fmla="*/ 64 h 154"/>
                <a:gd name="T32" fmla="*/ 63 w 117"/>
                <a:gd name="T33" fmla="*/ 134 h 154"/>
                <a:gd name="T34" fmla="*/ 63 w 117"/>
                <a:gd name="T35" fmla="*/ 134 h 154"/>
                <a:gd name="T36" fmla="*/ 95 w 117"/>
                <a:gd name="T37" fmla="*/ 107 h 154"/>
                <a:gd name="T38" fmla="*/ 60 w 117"/>
                <a:gd name="T39" fmla="*/ 81 h 154"/>
                <a:gd name="T40" fmla="*/ 20 w 117"/>
                <a:gd name="T41" fmla="*/ 81 h 154"/>
                <a:gd name="T42" fmla="*/ 20 w 117"/>
                <a:gd name="T43" fmla="*/ 134 h 154"/>
                <a:gd name="T44" fmla="*/ 63 w 117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1"/>
                    <a:pt x="109" y="36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6" y="74"/>
                    <a:pt x="116" y="87"/>
                    <a:pt x="116" y="107"/>
                  </a:cubicBezTo>
                  <a:cubicBezTo>
                    <a:pt x="116" y="134"/>
                    <a:pt x="98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39"/>
                  </a:cubicBezTo>
                  <a:cubicBezTo>
                    <a:pt x="88" y="24"/>
                    <a:pt x="79" y="17"/>
                    <a:pt x="5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64"/>
                    <a:pt x="20" y="64"/>
                    <a:pt x="20" y="64"/>
                  </a:cubicBezTo>
                  <a:lnTo>
                    <a:pt x="57" y="64"/>
                  </a:lnTo>
                  <a:close/>
                  <a:moveTo>
                    <a:pt x="63" y="134"/>
                  </a:moveTo>
                  <a:lnTo>
                    <a:pt x="63" y="134"/>
                  </a:lnTo>
                  <a:cubicBezTo>
                    <a:pt x="84" y="134"/>
                    <a:pt x="95" y="125"/>
                    <a:pt x="95" y="107"/>
                  </a:cubicBezTo>
                  <a:cubicBezTo>
                    <a:pt x="95" y="88"/>
                    <a:pt x="84" y="81"/>
                    <a:pt x="6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34"/>
                    <a:pt x="20" y="134"/>
                    <a:pt x="20" y="134"/>
                  </a:cubicBezTo>
                  <a:lnTo>
                    <a:pt x="63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7573339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7599277" y="2375340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1 h 120"/>
                <a:gd name="T8" fmla="*/ 68 w 107"/>
                <a:gd name="T9" fmla="*/ 46 h 120"/>
                <a:gd name="T10" fmla="*/ 75 w 107"/>
                <a:gd name="T11" fmla="*/ 35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6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3 h 120"/>
                <a:gd name="T48" fmla="*/ 74 w 107"/>
                <a:gd name="T49" fmla="*/ 76 h 120"/>
                <a:gd name="T50" fmla="*/ 74 w 107"/>
                <a:gd name="T51" fmla="*/ 60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5" y="42"/>
                    <a:pt x="75" y="35"/>
                  </a:cubicBezTo>
                  <a:cubicBezTo>
                    <a:pt x="75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8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3"/>
                    <a:pt x="39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7651152" y="2360518"/>
              <a:ext cx="7411" cy="64844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7671532" y="2375340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4 h 116"/>
                <a:gd name="T14" fmla="*/ 18 w 94"/>
                <a:gd name="T15" fmla="*/ 4 h 116"/>
                <a:gd name="T16" fmla="*/ 18 w 94"/>
                <a:gd name="T17" fmla="*/ 19 h 116"/>
                <a:gd name="T18" fmla="*/ 54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4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3" y="32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04791" y="3310943"/>
            <a:ext cx="205646" cy="66697"/>
            <a:chOff x="7504791" y="3310943"/>
            <a:chExt cx="205646" cy="66697"/>
          </a:xfrm>
        </p:grpSpPr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7504791" y="3310943"/>
              <a:ext cx="57432" cy="64843"/>
            </a:xfrm>
            <a:custGeom>
              <a:avLst/>
              <a:gdLst>
                <a:gd name="T0" fmla="*/ 57 w 138"/>
                <a:gd name="T1" fmla="*/ 0 h 154"/>
                <a:gd name="T2" fmla="*/ 80 w 138"/>
                <a:gd name="T3" fmla="*/ 0 h 154"/>
                <a:gd name="T4" fmla="*/ 137 w 138"/>
                <a:gd name="T5" fmla="*/ 153 h 154"/>
                <a:gd name="T6" fmla="*/ 115 w 138"/>
                <a:gd name="T7" fmla="*/ 153 h 154"/>
                <a:gd name="T8" fmla="*/ 99 w 138"/>
                <a:gd name="T9" fmla="*/ 108 h 154"/>
                <a:gd name="T10" fmla="*/ 38 w 138"/>
                <a:gd name="T11" fmla="*/ 108 h 154"/>
                <a:gd name="T12" fmla="*/ 22 w 138"/>
                <a:gd name="T13" fmla="*/ 153 h 154"/>
                <a:gd name="T14" fmla="*/ 0 w 138"/>
                <a:gd name="T15" fmla="*/ 153 h 154"/>
                <a:gd name="T16" fmla="*/ 57 w 138"/>
                <a:gd name="T17" fmla="*/ 0 h 154"/>
                <a:gd name="T18" fmla="*/ 92 w 138"/>
                <a:gd name="T19" fmla="*/ 90 h 154"/>
                <a:gd name="T20" fmla="*/ 69 w 138"/>
                <a:gd name="T21" fmla="*/ 22 h 154"/>
                <a:gd name="T22" fmla="*/ 45 w 138"/>
                <a:gd name="T23" fmla="*/ 90 h 154"/>
                <a:gd name="T24" fmla="*/ 92 w 138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4">
                  <a:moveTo>
                    <a:pt x="57" y="0"/>
                  </a:moveTo>
                  <a:lnTo>
                    <a:pt x="80" y="0"/>
                  </a:lnTo>
                  <a:lnTo>
                    <a:pt x="137" y="153"/>
                  </a:lnTo>
                  <a:lnTo>
                    <a:pt x="115" y="153"/>
                  </a:lnTo>
                  <a:lnTo>
                    <a:pt x="99" y="108"/>
                  </a:lnTo>
                  <a:lnTo>
                    <a:pt x="38" y="108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7" y="0"/>
                  </a:lnTo>
                  <a:close/>
                  <a:moveTo>
                    <a:pt x="92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7564077" y="3314649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49" y="143"/>
                    <a:pt x="44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7591866" y="3327617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7645594" y="3327617"/>
              <a:ext cx="64843" cy="48170"/>
            </a:xfrm>
            <a:custGeom>
              <a:avLst/>
              <a:gdLst>
                <a:gd name="T0" fmla="*/ 136 w 156"/>
                <a:gd name="T1" fmla="*/ 46 h 115"/>
                <a:gd name="T2" fmla="*/ 136 w 156"/>
                <a:gd name="T3" fmla="*/ 46 h 115"/>
                <a:gd name="T4" fmla="*/ 116 w 156"/>
                <a:gd name="T5" fmla="*/ 17 h 115"/>
                <a:gd name="T6" fmla="*/ 88 w 156"/>
                <a:gd name="T7" fmla="*/ 49 h 115"/>
                <a:gd name="T8" fmla="*/ 88 w 156"/>
                <a:gd name="T9" fmla="*/ 114 h 115"/>
                <a:gd name="T10" fmla="*/ 69 w 156"/>
                <a:gd name="T11" fmla="*/ 114 h 115"/>
                <a:gd name="T12" fmla="*/ 69 w 156"/>
                <a:gd name="T13" fmla="*/ 46 h 115"/>
                <a:gd name="T14" fmla="*/ 48 w 156"/>
                <a:gd name="T15" fmla="*/ 17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9 w 156"/>
                <a:gd name="T25" fmla="*/ 3 h 115"/>
                <a:gd name="T26" fmla="*/ 19 w 156"/>
                <a:gd name="T27" fmla="*/ 19 h 115"/>
                <a:gd name="T28" fmla="*/ 53 w 156"/>
                <a:gd name="T29" fmla="*/ 0 h 115"/>
                <a:gd name="T30" fmla="*/ 83 w 156"/>
                <a:gd name="T31" fmla="*/ 18 h 115"/>
                <a:gd name="T32" fmla="*/ 120 w 156"/>
                <a:gd name="T33" fmla="*/ 0 h 115"/>
                <a:gd name="T34" fmla="*/ 151 w 156"/>
                <a:gd name="T35" fmla="*/ 15 h 115"/>
                <a:gd name="T36" fmla="*/ 155 w 156"/>
                <a:gd name="T37" fmla="*/ 45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8" y="17"/>
                    <a:pt x="88" y="28"/>
                    <a:pt x="88" y="49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8" y="0"/>
                    <a:pt x="53" y="0"/>
                  </a:cubicBezTo>
                  <a:cubicBezTo>
                    <a:pt x="68" y="0"/>
                    <a:pt x="77" y="6"/>
                    <a:pt x="83" y="18"/>
                  </a:cubicBezTo>
                  <a:cubicBezTo>
                    <a:pt x="94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5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471443" y="4261367"/>
            <a:ext cx="287164" cy="85224"/>
            <a:chOff x="7471443" y="4261367"/>
            <a:chExt cx="287164" cy="85224"/>
          </a:xfrm>
        </p:grpSpPr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7471443" y="4261367"/>
              <a:ext cx="53727" cy="64844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8 w 126"/>
                <a:gd name="T5" fmla="*/ 0 h 154"/>
                <a:gd name="T6" fmla="*/ 125 w 126"/>
                <a:gd name="T7" fmla="*/ 74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0 w 126"/>
                <a:gd name="T15" fmla="*/ 17 h 154"/>
                <a:gd name="T16" fmla="*/ 20 w 126"/>
                <a:gd name="T17" fmla="*/ 17 h 154"/>
                <a:gd name="T18" fmla="*/ 20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0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6"/>
                    <a:pt x="125" y="74"/>
                  </a:cubicBezTo>
                  <a:cubicBezTo>
                    <a:pt x="125" y="125"/>
                    <a:pt x="98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cubicBezTo>
                    <a:pt x="20" y="134"/>
                    <a:pt x="20" y="134"/>
                    <a:pt x="20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7"/>
                    <a:pt x="56" y="17"/>
                  </a:cubicBezTo>
                  <a:lnTo>
                    <a:pt x="20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7530728" y="4278042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0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20 w 107"/>
                <a:gd name="T45" fmla="*/ 85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9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5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7"/>
                    <a:pt x="70" y="46"/>
                  </a:cubicBezTo>
                  <a:cubicBezTo>
                    <a:pt x="74" y="44"/>
                    <a:pt x="75" y="41"/>
                    <a:pt x="75" y="34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7582603" y="4278042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5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7630773" y="4278042"/>
              <a:ext cx="44464" cy="68549"/>
            </a:xfrm>
            <a:custGeom>
              <a:avLst/>
              <a:gdLst>
                <a:gd name="T0" fmla="*/ 50 w 105"/>
                <a:gd name="T1" fmla="*/ 119 h 163"/>
                <a:gd name="T2" fmla="*/ 50 w 105"/>
                <a:gd name="T3" fmla="*/ 119 h 163"/>
                <a:gd name="T4" fmla="*/ 0 w 105"/>
                <a:gd name="T5" fmla="*/ 59 h 163"/>
                <a:gd name="T6" fmla="*/ 50 w 105"/>
                <a:gd name="T7" fmla="*/ 0 h 163"/>
                <a:gd name="T8" fmla="*/ 85 w 105"/>
                <a:gd name="T9" fmla="*/ 18 h 163"/>
                <a:gd name="T10" fmla="*/ 85 w 105"/>
                <a:gd name="T11" fmla="*/ 3 h 163"/>
                <a:gd name="T12" fmla="*/ 104 w 105"/>
                <a:gd name="T13" fmla="*/ 3 h 163"/>
                <a:gd name="T14" fmla="*/ 104 w 105"/>
                <a:gd name="T15" fmla="*/ 113 h 163"/>
                <a:gd name="T16" fmla="*/ 52 w 105"/>
                <a:gd name="T17" fmla="*/ 162 h 163"/>
                <a:gd name="T18" fmla="*/ 4 w 105"/>
                <a:gd name="T19" fmla="*/ 129 h 163"/>
                <a:gd name="T20" fmla="*/ 4 w 105"/>
                <a:gd name="T21" fmla="*/ 128 h 163"/>
                <a:gd name="T22" fmla="*/ 23 w 105"/>
                <a:gd name="T23" fmla="*/ 128 h 163"/>
                <a:gd name="T24" fmla="*/ 23 w 105"/>
                <a:gd name="T25" fmla="*/ 128 h 163"/>
                <a:gd name="T26" fmla="*/ 52 w 105"/>
                <a:gd name="T27" fmla="*/ 146 h 163"/>
                <a:gd name="T28" fmla="*/ 85 w 105"/>
                <a:gd name="T29" fmla="*/ 117 h 163"/>
                <a:gd name="T30" fmla="*/ 85 w 105"/>
                <a:gd name="T31" fmla="*/ 101 h 163"/>
                <a:gd name="T32" fmla="*/ 50 w 105"/>
                <a:gd name="T33" fmla="*/ 119 h 163"/>
                <a:gd name="T34" fmla="*/ 19 w 105"/>
                <a:gd name="T35" fmla="*/ 60 h 163"/>
                <a:gd name="T36" fmla="*/ 19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2 w 105"/>
                <a:gd name="T43" fmla="*/ 17 h 163"/>
                <a:gd name="T44" fmla="*/ 19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19"/>
                  </a:moveTo>
                  <a:lnTo>
                    <a:pt x="50" y="119"/>
                  </a:lnTo>
                  <a:cubicBezTo>
                    <a:pt x="19" y="119"/>
                    <a:pt x="0" y="95"/>
                    <a:pt x="0" y="59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67" y="0"/>
                    <a:pt x="77" y="8"/>
                    <a:pt x="85" y="18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7"/>
                    <a:pt x="88" y="162"/>
                    <a:pt x="52" y="162"/>
                  </a:cubicBezTo>
                  <a:cubicBezTo>
                    <a:pt x="22" y="162"/>
                    <a:pt x="4" y="149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6" y="146"/>
                    <a:pt x="85" y="137"/>
                    <a:pt x="85" y="117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3"/>
                    <a:pt x="64" y="119"/>
                    <a:pt x="50" y="119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0"/>
                  </a:cubicBezTo>
                  <a:cubicBezTo>
                    <a:pt x="86" y="32"/>
                    <a:pt x="75" y="17"/>
                    <a:pt x="52" y="17"/>
                  </a:cubicBezTo>
                  <a:cubicBezTo>
                    <a:pt x="31" y="17"/>
                    <a:pt x="19" y="32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7684500" y="427804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7734523" y="4278042"/>
              <a:ext cx="24084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2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9589" y="2360518"/>
            <a:ext cx="229732" cy="64845"/>
            <a:chOff x="6639589" y="2360518"/>
            <a:chExt cx="229732" cy="64845"/>
          </a:xfrm>
        </p:grpSpPr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6639589" y="2360518"/>
              <a:ext cx="51875" cy="64844"/>
            </a:xfrm>
            <a:custGeom>
              <a:avLst/>
              <a:gdLst>
                <a:gd name="T0" fmla="*/ 0 w 122"/>
                <a:gd name="T1" fmla="*/ 0 h 154"/>
                <a:gd name="T2" fmla="*/ 0 w 122"/>
                <a:gd name="T3" fmla="*/ 0 h 154"/>
                <a:gd name="T4" fmla="*/ 23 w 122"/>
                <a:gd name="T5" fmla="*/ 0 h 154"/>
                <a:gd name="T6" fmla="*/ 95 w 122"/>
                <a:gd name="T7" fmla="*/ 111 h 154"/>
                <a:gd name="T8" fmla="*/ 101 w 122"/>
                <a:gd name="T9" fmla="*/ 124 h 154"/>
                <a:gd name="T10" fmla="*/ 101 w 122"/>
                <a:gd name="T11" fmla="*/ 0 h 154"/>
                <a:gd name="T12" fmla="*/ 121 w 122"/>
                <a:gd name="T13" fmla="*/ 0 h 154"/>
                <a:gd name="T14" fmla="*/ 121 w 122"/>
                <a:gd name="T15" fmla="*/ 153 h 154"/>
                <a:gd name="T16" fmla="*/ 99 w 122"/>
                <a:gd name="T17" fmla="*/ 153 h 154"/>
                <a:gd name="T18" fmla="*/ 25 w 122"/>
                <a:gd name="T19" fmla="*/ 39 h 154"/>
                <a:gd name="T20" fmla="*/ 20 w 122"/>
                <a:gd name="T21" fmla="*/ 28 h 154"/>
                <a:gd name="T22" fmla="*/ 20 w 122"/>
                <a:gd name="T23" fmla="*/ 153 h 154"/>
                <a:gd name="T24" fmla="*/ 0 w 122"/>
                <a:gd name="T25" fmla="*/ 153 h 154"/>
                <a:gd name="T26" fmla="*/ 0 w 122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1" y="12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36"/>
                    <a:pt x="21" y="33"/>
                    <a:pt x="20" y="2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6700728" y="2375340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1 h 120"/>
                <a:gd name="T8" fmla="*/ 70 w 107"/>
                <a:gd name="T9" fmla="*/ 46 h 120"/>
                <a:gd name="T10" fmla="*/ 75 w 107"/>
                <a:gd name="T11" fmla="*/ 35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6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3 h 120"/>
                <a:gd name="T48" fmla="*/ 74 w 107"/>
                <a:gd name="T49" fmla="*/ 76 h 120"/>
                <a:gd name="T50" fmla="*/ 74 w 107"/>
                <a:gd name="T51" fmla="*/ 60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4" y="44"/>
                    <a:pt x="75" y="42"/>
                    <a:pt x="75" y="35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6752603" y="2375340"/>
              <a:ext cx="64843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6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6" y="17"/>
                  </a:cubicBezTo>
                  <a:cubicBezTo>
                    <a:pt x="98" y="17"/>
                    <a:pt x="87" y="29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67" y="0"/>
                    <a:pt x="76" y="6"/>
                    <a:pt x="83" y="18"/>
                  </a:cubicBezTo>
                  <a:cubicBezTo>
                    <a:pt x="93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6"/>
                  </a:cubicBezTo>
                  <a:cubicBezTo>
                    <a:pt x="155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6826710" y="2375340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5"/>
                    <a:pt x="77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78451" y="3310943"/>
            <a:ext cx="353861" cy="66697"/>
            <a:chOff x="6578451" y="3310943"/>
            <a:chExt cx="353861" cy="66697"/>
          </a:xfrm>
        </p:grpSpPr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6578451" y="3310943"/>
              <a:ext cx="61138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7 w 145"/>
                <a:gd name="T11" fmla="*/ 118 h 154"/>
                <a:gd name="T12" fmla="*/ 71 w 145"/>
                <a:gd name="T13" fmla="*/ 130 h 154"/>
                <a:gd name="T14" fmla="*/ 75 w 145"/>
                <a:gd name="T15" fmla="*/ 118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3 w 145"/>
                <a:gd name="T23" fmla="*/ 153 h 154"/>
                <a:gd name="T24" fmla="*/ 123 w 145"/>
                <a:gd name="T25" fmla="*/ 23 h 154"/>
                <a:gd name="T26" fmla="*/ 120 w 145"/>
                <a:gd name="T27" fmla="*/ 37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7 h 154"/>
                <a:gd name="T34" fmla="*/ 19 w 145"/>
                <a:gd name="T35" fmla="*/ 23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9" y="123"/>
                    <a:pt x="70" y="127"/>
                    <a:pt x="71" y="130"/>
                  </a:cubicBezTo>
                  <a:cubicBezTo>
                    <a:pt x="72" y="125"/>
                    <a:pt x="74" y="121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2" y="28"/>
                    <a:pt x="121" y="33"/>
                    <a:pt x="120" y="37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0" y="32"/>
                    <a:pt x="19" y="27"/>
                    <a:pt x="19" y="23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6648853" y="3327617"/>
              <a:ext cx="46316" cy="5002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59 h 120"/>
                <a:gd name="T6" fmla="*/ 53 w 109"/>
                <a:gd name="T7" fmla="*/ 119 h 120"/>
                <a:gd name="T8" fmla="*/ 0 w 109"/>
                <a:gd name="T9" fmla="*/ 59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59 h 120"/>
                <a:gd name="T18" fmla="*/ 53 w 109"/>
                <a:gd name="T19" fmla="*/ 17 h 120"/>
                <a:gd name="T20" fmla="*/ 19 w 109"/>
                <a:gd name="T21" fmla="*/ 59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6702580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 noChangeArrowheads="1"/>
            </p:cNvSpPr>
            <p:nvPr/>
          </p:nvSpPr>
          <p:spPr bwMode="auto">
            <a:xfrm>
              <a:off x="6721107" y="3327617"/>
              <a:ext cx="42612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6771130" y="3327617"/>
              <a:ext cx="40759" cy="50023"/>
            </a:xfrm>
            <a:custGeom>
              <a:avLst/>
              <a:gdLst>
                <a:gd name="T0" fmla="*/ 51 w 99"/>
                <a:gd name="T1" fmla="*/ 17 h 120"/>
                <a:gd name="T2" fmla="*/ 51 w 99"/>
                <a:gd name="T3" fmla="*/ 17 h 120"/>
                <a:gd name="T4" fmla="*/ 18 w 99"/>
                <a:gd name="T5" fmla="*/ 58 h 120"/>
                <a:gd name="T6" fmla="*/ 50 w 99"/>
                <a:gd name="T7" fmla="*/ 101 h 120"/>
                <a:gd name="T8" fmla="*/ 80 w 99"/>
                <a:gd name="T9" fmla="*/ 75 h 120"/>
                <a:gd name="T10" fmla="*/ 98 w 99"/>
                <a:gd name="T11" fmla="*/ 75 h 120"/>
                <a:gd name="T12" fmla="*/ 49 w 99"/>
                <a:gd name="T13" fmla="*/ 119 h 120"/>
                <a:gd name="T14" fmla="*/ 0 w 99"/>
                <a:gd name="T15" fmla="*/ 59 h 120"/>
                <a:gd name="T16" fmla="*/ 51 w 99"/>
                <a:gd name="T17" fmla="*/ 0 h 120"/>
                <a:gd name="T18" fmla="*/ 98 w 99"/>
                <a:gd name="T19" fmla="*/ 40 h 120"/>
                <a:gd name="T20" fmla="*/ 79 w 99"/>
                <a:gd name="T21" fmla="*/ 40 h 120"/>
                <a:gd name="T22" fmla="*/ 51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1"/>
                    <a:pt x="18" y="58"/>
                  </a:cubicBezTo>
                  <a:cubicBezTo>
                    <a:pt x="18" y="86"/>
                    <a:pt x="30" y="101"/>
                    <a:pt x="50" y="101"/>
                  </a:cubicBezTo>
                  <a:cubicBezTo>
                    <a:pt x="67" y="101"/>
                    <a:pt x="78" y="91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6819300" y="3327617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2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6871175" y="3310943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 noChangeArrowheads="1"/>
            </p:cNvSpPr>
            <p:nvPr/>
          </p:nvSpPr>
          <p:spPr bwMode="auto">
            <a:xfrm>
              <a:off x="6889701" y="3327617"/>
              <a:ext cx="42611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06196" y="4261367"/>
            <a:ext cx="496518" cy="66697"/>
            <a:chOff x="6506196" y="4261367"/>
            <a:chExt cx="496518" cy="66697"/>
          </a:xfrm>
        </p:grpSpPr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6506196" y="4261367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6567335" y="4278042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6615505" y="427804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7"/>
                  </a:ln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6667380" y="4261367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6682201" y="4266926"/>
              <a:ext cx="24084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6711844" y="4261367"/>
              <a:ext cx="38906" cy="64844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39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2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39"/>
                    <a:pt x="53" y="39"/>
                  </a:cubicBezTo>
                  <a:cubicBezTo>
                    <a:pt x="71" y="39"/>
                    <a:pt x="83" y="44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5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6761866" y="4278042"/>
              <a:ext cx="42612" cy="5002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60 h 120"/>
                <a:gd name="T6" fmla="*/ 50 w 100"/>
                <a:gd name="T7" fmla="*/ 102 h 120"/>
                <a:gd name="T8" fmla="*/ 80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8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0" y="102"/>
                    <a:pt x="50" y="102"/>
                  </a:cubicBezTo>
                  <a:cubicBezTo>
                    <a:pt x="68" y="102"/>
                    <a:pt x="78" y="93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6808184" y="427804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6860059" y="4278042"/>
              <a:ext cx="22232" cy="48170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8 w 54"/>
                <a:gd name="T5" fmla="*/ 3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6887848" y="427804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8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8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1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960103" y="4263220"/>
              <a:ext cx="42611" cy="62991"/>
            </a:xfrm>
            <a:custGeom>
              <a:avLst/>
              <a:gdLst>
                <a:gd name="T0" fmla="*/ 0 w 103"/>
                <a:gd name="T1" fmla="*/ 149 h 151"/>
                <a:gd name="T2" fmla="*/ 0 w 103"/>
                <a:gd name="T3" fmla="*/ 149 h 151"/>
                <a:gd name="T4" fmla="*/ 46 w 103"/>
                <a:gd name="T5" fmla="*/ 83 h 151"/>
                <a:gd name="T6" fmla="*/ 59 w 103"/>
                <a:gd name="T7" fmla="*/ 76 h 151"/>
                <a:gd name="T8" fmla="*/ 81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0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9"/>
                  </a:moveTo>
                  <a:lnTo>
                    <a:pt x="0" y="149"/>
                  </a:lnTo>
                  <a:cubicBezTo>
                    <a:pt x="0" y="118"/>
                    <a:pt x="14" y="101"/>
                    <a:pt x="46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5"/>
                  </a:cubicBezTo>
                  <a:cubicBezTo>
                    <a:pt x="81" y="29"/>
                    <a:pt x="69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0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71845" y="2360518"/>
            <a:ext cx="229732" cy="64845"/>
            <a:chOff x="8371845" y="2360518"/>
            <a:chExt cx="229732" cy="64845"/>
          </a:xfrm>
        </p:grpSpPr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8371845" y="2360518"/>
              <a:ext cx="51875" cy="64844"/>
            </a:xfrm>
            <a:custGeom>
              <a:avLst/>
              <a:gdLst>
                <a:gd name="T0" fmla="*/ 0 w 123"/>
                <a:gd name="T1" fmla="*/ 0 h 154"/>
                <a:gd name="T2" fmla="*/ 0 w 123"/>
                <a:gd name="T3" fmla="*/ 0 h 154"/>
                <a:gd name="T4" fmla="*/ 23 w 123"/>
                <a:gd name="T5" fmla="*/ 0 h 154"/>
                <a:gd name="T6" fmla="*/ 95 w 123"/>
                <a:gd name="T7" fmla="*/ 111 h 154"/>
                <a:gd name="T8" fmla="*/ 102 w 123"/>
                <a:gd name="T9" fmla="*/ 124 h 154"/>
                <a:gd name="T10" fmla="*/ 102 w 123"/>
                <a:gd name="T11" fmla="*/ 0 h 154"/>
                <a:gd name="T12" fmla="*/ 122 w 123"/>
                <a:gd name="T13" fmla="*/ 0 h 154"/>
                <a:gd name="T14" fmla="*/ 122 w 123"/>
                <a:gd name="T15" fmla="*/ 153 h 154"/>
                <a:gd name="T16" fmla="*/ 99 w 123"/>
                <a:gd name="T17" fmla="*/ 153 h 154"/>
                <a:gd name="T18" fmla="*/ 26 w 123"/>
                <a:gd name="T19" fmla="*/ 39 h 154"/>
                <a:gd name="T20" fmla="*/ 21 w 123"/>
                <a:gd name="T21" fmla="*/ 28 h 154"/>
                <a:gd name="T22" fmla="*/ 21 w 123"/>
                <a:gd name="T23" fmla="*/ 153 h 154"/>
                <a:gd name="T24" fmla="*/ 0 w 123"/>
                <a:gd name="T25" fmla="*/ 153 h 154"/>
                <a:gd name="T26" fmla="*/ 0 w 123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8" y="115"/>
                    <a:pt x="100" y="120"/>
                    <a:pt x="102" y="12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6"/>
                    <a:pt x="22" y="33"/>
                    <a:pt x="21" y="2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8432982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8484857" y="2375340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6 w 156"/>
                <a:gd name="T7" fmla="*/ 49 h 116"/>
                <a:gd name="T8" fmla="*/ 86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8" y="17"/>
                    <a:pt x="86" y="29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8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67" y="0"/>
                    <a:pt x="76" y="6"/>
                    <a:pt x="83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5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8558965" y="2375340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60684" y="3309090"/>
            <a:ext cx="420558" cy="75960"/>
            <a:chOff x="8260684" y="3309090"/>
            <a:chExt cx="420558" cy="75960"/>
          </a:xfrm>
        </p:grpSpPr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8260684" y="3309090"/>
              <a:ext cx="55580" cy="59286"/>
            </a:xfrm>
            <a:custGeom>
              <a:avLst/>
              <a:gdLst>
                <a:gd name="T0" fmla="*/ 17 w 133"/>
                <a:gd name="T1" fmla="*/ 141 h 142"/>
                <a:gd name="T2" fmla="*/ 17 w 133"/>
                <a:gd name="T3" fmla="*/ 141 h 142"/>
                <a:gd name="T4" fmla="*/ 0 w 133"/>
                <a:gd name="T5" fmla="*/ 141 h 142"/>
                <a:gd name="T6" fmla="*/ 0 w 133"/>
                <a:gd name="T7" fmla="*/ 0 h 142"/>
                <a:gd name="T8" fmla="*/ 28 w 133"/>
                <a:gd name="T9" fmla="*/ 0 h 142"/>
                <a:gd name="T10" fmla="*/ 62 w 133"/>
                <a:gd name="T11" fmla="*/ 107 h 142"/>
                <a:gd name="T12" fmla="*/ 65 w 133"/>
                <a:gd name="T13" fmla="*/ 119 h 142"/>
                <a:gd name="T14" fmla="*/ 68 w 133"/>
                <a:gd name="T15" fmla="*/ 107 h 142"/>
                <a:gd name="T16" fmla="*/ 105 w 133"/>
                <a:gd name="T17" fmla="*/ 0 h 142"/>
                <a:gd name="T18" fmla="*/ 132 w 133"/>
                <a:gd name="T19" fmla="*/ 0 h 142"/>
                <a:gd name="T20" fmla="*/ 132 w 133"/>
                <a:gd name="T21" fmla="*/ 141 h 142"/>
                <a:gd name="T22" fmla="*/ 114 w 133"/>
                <a:gd name="T23" fmla="*/ 141 h 142"/>
                <a:gd name="T24" fmla="*/ 114 w 133"/>
                <a:gd name="T25" fmla="*/ 21 h 142"/>
                <a:gd name="T26" fmla="*/ 110 w 133"/>
                <a:gd name="T27" fmla="*/ 33 h 142"/>
                <a:gd name="T28" fmla="*/ 75 w 133"/>
                <a:gd name="T29" fmla="*/ 141 h 142"/>
                <a:gd name="T30" fmla="*/ 56 w 133"/>
                <a:gd name="T31" fmla="*/ 141 h 142"/>
                <a:gd name="T32" fmla="*/ 21 w 133"/>
                <a:gd name="T33" fmla="*/ 33 h 142"/>
                <a:gd name="T34" fmla="*/ 17 w 133"/>
                <a:gd name="T35" fmla="*/ 21 h 142"/>
                <a:gd name="T36" fmla="*/ 17 w 133"/>
                <a:gd name="T37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142">
                  <a:moveTo>
                    <a:pt x="17" y="141"/>
                  </a:moveTo>
                  <a:lnTo>
                    <a:pt x="17" y="141"/>
                  </a:lnTo>
                  <a:cubicBezTo>
                    <a:pt x="0" y="141"/>
                    <a:pt x="0" y="141"/>
                    <a:pt x="0" y="1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4" y="113"/>
                    <a:pt x="65" y="116"/>
                    <a:pt x="65" y="119"/>
                  </a:cubicBezTo>
                  <a:cubicBezTo>
                    <a:pt x="66" y="115"/>
                    <a:pt x="67" y="112"/>
                    <a:pt x="68" y="107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5"/>
                    <a:pt x="111" y="29"/>
                    <a:pt x="110" y="33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56" y="141"/>
                    <a:pt x="56" y="141"/>
                    <a:pt x="56" y="141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29"/>
                    <a:pt x="19" y="25"/>
                    <a:pt x="17" y="21"/>
                  </a:cubicBezTo>
                  <a:lnTo>
                    <a:pt x="17" y="1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8327380" y="3309090"/>
              <a:ext cx="7411" cy="59286"/>
            </a:xfrm>
            <a:custGeom>
              <a:avLst/>
              <a:gdLst>
                <a:gd name="T0" fmla="*/ 0 w 18"/>
                <a:gd name="T1" fmla="*/ 0 h 142"/>
                <a:gd name="T2" fmla="*/ 17 w 18"/>
                <a:gd name="T3" fmla="*/ 0 h 142"/>
                <a:gd name="T4" fmla="*/ 17 w 18"/>
                <a:gd name="T5" fmla="*/ 20 h 142"/>
                <a:gd name="T6" fmla="*/ 0 w 18"/>
                <a:gd name="T7" fmla="*/ 20 h 142"/>
                <a:gd name="T8" fmla="*/ 0 w 18"/>
                <a:gd name="T9" fmla="*/ 0 h 142"/>
                <a:gd name="T10" fmla="*/ 0 w 18"/>
                <a:gd name="T11" fmla="*/ 39 h 142"/>
                <a:gd name="T12" fmla="*/ 17 w 18"/>
                <a:gd name="T13" fmla="*/ 39 h 142"/>
                <a:gd name="T14" fmla="*/ 17 w 18"/>
                <a:gd name="T15" fmla="*/ 141 h 142"/>
                <a:gd name="T16" fmla="*/ 0 w 18"/>
                <a:gd name="T17" fmla="*/ 141 h 142"/>
                <a:gd name="T18" fmla="*/ 0 w 18"/>
                <a:gd name="T19" fmla="*/ 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42">
                  <a:moveTo>
                    <a:pt x="0" y="0"/>
                  </a:moveTo>
                  <a:lnTo>
                    <a:pt x="17" y="0"/>
                  </a:lnTo>
                  <a:lnTo>
                    <a:pt x="17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39"/>
                  </a:moveTo>
                  <a:lnTo>
                    <a:pt x="17" y="39"/>
                  </a:lnTo>
                  <a:lnTo>
                    <a:pt x="17" y="141"/>
                  </a:lnTo>
                  <a:lnTo>
                    <a:pt x="0" y="1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8344054" y="3323911"/>
              <a:ext cx="38907" cy="46318"/>
            </a:xfrm>
            <a:custGeom>
              <a:avLst/>
              <a:gdLst>
                <a:gd name="T0" fmla="*/ 46 w 91"/>
                <a:gd name="T1" fmla="*/ 15 h 110"/>
                <a:gd name="T2" fmla="*/ 46 w 91"/>
                <a:gd name="T3" fmla="*/ 15 h 110"/>
                <a:gd name="T4" fmla="*/ 17 w 91"/>
                <a:gd name="T5" fmla="*/ 54 h 110"/>
                <a:gd name="T6" fmla="*/ 45 w 91"/>
                <a:gd name="T7" fmla="*/ 93 h 110"/>
                <a:gd name="T8" fmla="*/ 74 w 91"/>
                <a:gd name="T9" fmla="*/ 69 h 110"/>
                <a:gd name="T10" fmla="*/ 90 w 91"/>
                <a:gd name="T11" fmla="*/ 69 h 110"/>
                <a:gd name="T12" fmla="*/ 45 w 91"/>
                <a:gd name="T13" fmla="*/ 109 h 110"/>
                <a:gd name="T14" fmla="*/ 0 w 91"/>
                <a:gd name="T15" fmla="*/ 55 h 110"/>
                <a:gd name="T16" fmla="*/ 46 w 91"/>
                <a:gd name="T17" fmla="*/ 0 h 110"/>
                <a:gd name="T18" fmla="*/ 90 w 91"/>
                <a:gd name="T19" fmla="*/ 37 h 110"/>
                <a:gd name="T20" fmla="*/ 74 w 91"/>
                <a:gd name="T21" fmla="*/ 37 h 110"/>
                <a:gd name="T22" fmla="*/ 46 w 91"/>
                <a:gd name="T23" fmla="*/ 1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0">
                  <a:moveTo>
                    <a:pt x="46" y="15"/>
                  </a:moveTo>
                  <a:lnTo>
                    <a:pt x="46" y="15"/>
                  </a:lnTo>
                  <a:cubicBezTo>
                    <a:pt x="29" y="15"/>
                    <a:pt x="17" y="29"/>
                    <a:pt x="17" y="54"/>
                  </a:cubicBezTo>
                  <a:cubicBezTo>
                    <a:pt x="17" y="80"/>
                    <a:pt x="28" y="93"/>
                    <a:pt x="45" y="93"/>
                  </a:cubicBezTo>
                  <a:cubicBezTo>
                    <a:pt x="62" y="93"/>
                    <a:pt x="71" y="85"/>
                    <a:pt x="74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8" y="94"/>
                    <a:pt x="71" y="109"/>
                    <a:pt x="45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20"/>
                    <a:pt x="18" y="0"/>
                    <a:pt x="46" y="0"/>
                  </a:cubicBezTo>
                  <a:cubicBezTo>
                    <a:pt x="73" y="0"/>
                    <a:pt x="89" y="15"/>
                    <a:pt x="90" y="37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23"/>
                    <a:pt x="63" y="15"/>
                    <a:pt x="46" y="15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8388518" y="3323911"/>
              <a:ext cx="22232" cy="44464"/>
            </a:xfrm>
            <a:custGeom>
              <a:avLst/>
              <a:gdLst>
                <a:gd name="T0" fmla="*/ 0 w 51"/>
                <a:gd name="T1" fmla="*/ 2 h 105"/>
                <a:gd name="T2" fmla="*/ 0 w 51"/>
                <a:gd name="T3" fmla="*/ 2 h 105"/>
                <a:gd name="T4" fmla="*/ 17 w 51"/>
                <a:gd name="T5" fmla="*/ 2 h 105"/>
                <a:gd name="T6" fmla="*/ 17 w 51"/>
                <a:gd name="T7" fmla="*/ 19 h 105"/>
                <a:gd name="T8" fmla="*/ 45 w 51"/>
                <a:gd name="T9" fmla="*/ 0 h 105"/>
                <a:gd name="T10" fmla="*/ 50 w 51"/>
                <a:gd name="T11" fmla="*/ 0 h 105"/>
                <a:gd name="T12" fmla="*/ 50 w 51"/>
                <a:gd name="T13" fmla="*/ 17 h 105"/>
                <a:gd name="T14" fmla="*/ 46 w 51"/>
                <a:gd name="T15" fmla="*/ 17 h 105"/>
                <a:gd name="T16" fmla="*/ 18 w 51"/>
                <a:gd name="T17" fmla="*/ 46 h 105"/>
                <a:gd name="T18" fmla="*/ 18 w 51"/>
                <a:gd name="T19" fmla="*/ 104 h 105"/>
                <a:gd name="T20" fmla="*/ 0 w 51"/>
                <a:gd name="T21" fmla="*/ 104 h 105"/>
                <a:gd name="T22" fmla="*/ 0 w 51"/>
                <a:gd name="T23" fmla="*/ 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10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6"/>
                    <a:pt x="31" y="0"/>
                    <a:pt x="45" y="0"/>
                  </a:cubicBezTo>
                  <a:cubicBezTo>
                    <a:pt x="47" y="0"/>
                    <a:pt x="48" y="0"/>
                    <a:pt x="50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8" y="17"/>
                    <a:pt x="47" y="17"/>
                    <a:pt x="46" y="17"/>
                  </a:cubicBezTo>
                  <a:cubicBezTo>
                    <a:pt x="27" y="17"/>
                    <a:pt x="18" y="28"/>
                    <a:pt x="18" y="46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8414456" y="3323911"/>
              <a:ext cx="40759" cy="46318"/>
            </a:xfrm>
            <a:custGeom>
              <a:avLst/>
              <a:gdLst>
                <a:gd name="T0" fmla="*/ 48 w 99"/>
                <a:gd name="T1" fmla="*/ 0 h 110"/>
                <a:gd name="T2" fmla="*/ 48 w 99"/>
                <a:gd name="T3" fmla="*/ 0 h 110"/>
                <a:gd name="T4" fmla="*/ 98 w 99"/>
                <a:gd name="T5" fmla="*/ 55 h 110"/>
                <a:gd name="T6" fmla="*/ 49 w 99"/>
                <a:gd name="T7" fmla="*/ 109 h 110"/>
                <a:gd name="T8" fmla="*/ 0 w 99"/>
                <a:gd name="T9" fmla="*/ 55 h 110"/>
                <a:gd name="T10" fmla="*/ 48 w 99"/>
                <a:gd name="T11" fmla="*/ 0 h 110"/>
                <a:gd name="T12" fmla="*/ 49 w 99"/>
                <a:gd name="T13" fmla="*/ 93 h 110"/>
                <a:gd name="T14" fmla="*/ 49 w 99"/>
                <a:gd name="T15" fmla="*/ 93 h 110"/>
                <a:gd name="T16" fmla="*/ 80 w 99"/>
                <a:gd name="T17" fmla="*/ 55 h 110"/>
                <a:gd name="T18" fmla="*/ 49 w 99"/>
                <a:gd name="T19" fmla="*/ 15 h 110"/>
                <a:gd name="T20" fmla="*/ 17 w 99"/>
                <a:gd name="T21" fmla="*/ 55 h 110"/>
                <a:gd name="T22" fmla="*/ 49 w 99"/>
                <a:gd name="T23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0">
                  <a:moveTo>
                    <a:pt x="48" y="0"/>
                  </a:moveTo>
                  <a:lnTo>
                    <a:pt x="48" y="0"/>
                  </a:lnTo>
                  <a:cubicBezTo>
                    <a:pt x="79" y="0"/>
                    <a:pt x="98" y="19"/>
                    <a:pt x="98" y="55"/>
                  </a:cubicBezTo>
                  <a:cubicBezTo>
                    <a:pt x="98" y="89"/>
                    <a:pt x="79" y="109"/>
                    <a:pt x="49" y="109"/>
                  </a:cubicBezTo>
                  <a:cubicBezTo>
                    <a:pt x="18" y="109"/>
                    <a:pt x="0" y="89"/>
                    <a:pt x="0" y="55"/>
                  </a:cubicBezTo>
                  <a:cubicBezTo>
                    <a:pt x="0" y="19"/>
                    <a:pt x="18" y="0"/>
                    <a:pt x="48" y="0"/>
                  </a:cubicBezTo>
                  <a:close/>
                  <a:moveTo>
                    <a:pt x="49" y="93"/>
                  </a:moveTo>
                  <a:lnTo>
                    <a:pt x="49" y="93"/>
                  </a:lnTo>
                  <a:cubicBezTo>
                    <a:pt x="69" y="93"/>
                    <a:pt x="80" y="80"/>
                    <a:pt x="80" y="55"/>
                  </a:cubicBezTo>
                  <a:cubicBezTo>
                    <a:pt x="80" y="29"/>
                    <a:pt x="69" y="15"/>
                    <a:pt x="49" y="15"/>
                  </a:cubicBezTo>
                  <a:cubicBezTo>
                    <a:pt x="28" y="15"/>
                    <a:pt x="17" y="29"/>
                    <a:pt x="17" y="55"/>
                  </a:cubicBezTo>
                  <a:cubicBezTo>
                    <a:pt x="17" y="80"/>
                    <a:pt x="28" y="93"/>
                    <a:pt x="49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8460773" y="3323911"/>
              <a:ext cx="35200" cy="46318"/>
            </a:xfrm>
            <a:custGeom>
              <a:avLst/>
              <a:gdLst>
                <a:gd name="T0" fmla="*/ 16 w 85"/>
                <a:gd name="T1" fmla="*/ 71 h 109"/>
                <a:gd name="T2" fmla="*/ 16 w 85"/>
                <a:gd name="T3" fmla="*/ 71 h 109"/>
                <a:gd name="T4" fmla="*/ 42 w 85"/>
                <a:gd name="T5" fmla="*/ 92 h 109"/>
                <a:gd name="T6" fmla="*/ 66 w 85"/>
                <a:gd name="T7" fmla="*/ 77 h 109"/>
                <a:gd name="T8" fmla="*/ 51 w 85"/>
                <a:gd name="T9" fmla="*/ 62 h 109"/>
                <a:gd name="T10" fmla="*/ 32 w 85"/>
                <a:gd name="T11" fmla="*/ 58 h 109"/>
                <a:gd name="T12" fmla="*/ 3 w 85"/>
                <a:gd name="T13" fmla="*/ 29 h 109"/>
                <a:gd name="T14" fmla="*/ 41 w 85"/>
                <a:gd name="T15" fmla="*/ 0 h 109"/>
                <a:gd name="T16" fmla="*/ 81 w 85"/>
                <a:gd name="T17" fmla="*/ 31 h 109"/>
                <a:gd name="T18" fmla="*/ 81 w 85"/>
                <a:gd name="T19" fmla="*/ 31 h 109"/>
                <a:gd name="T20" fmla="*/ 64 w 85"/>
                <a:gd name="T21" fmla="*/ 31 h 109"/>
                <a:gd name="T22" fmla="*/ 41 w 85"/>
                <a:gd name="T23" fmla="*/ 14 h 109"/>
                <a:gd name="T24" fmla="*/ 19 w 85"/>
                <a:gd name="T25" fmla="*/ 28 h 109"/>
                <a:gd name="T26" fmla="*/ 36 w 85"/>
                <a:gd name="T27" fmla="*/ 41 h 109"/>
                <a:gd name="T28" fmla="*/ 53 w 85"/>
                <a:gd name="T29" fmla="*/ 44 h 109"/>
                <a:gd name="T30" fmla="*/ 84 w 85"/>
                <a:gd name="T31" fmla="*/ 75 h 109"/>
                <a:gd name="T32" fmla="*/ 41 w 85"/>
                <a:gd name="T33" fmla="*/ 108 h 109"/>
                <a:gd name="T34" fmla="*/ 0 w 85"/>
                <a:gd name="T35" fmla="*/ 71 h 109"/>
                <a:gd name="T36" fmla="*/ 16 w 85"/>
                <a:gd name="T37" fmla="*/ 7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09">
                  <a:moveTo>
                    <a:pt x="16" y="71"/>
                  </a:moveTo>
                  <a:lnTo>
                    <a:pt x="16" y="71"/>
                  </a:lnTo>
                  <a:cubicBezTo>
                    <a:pt x="17" y="85"/>
                    <a:pt x="27" y="92"/>
                    <a:pt x="42" y="92"/>
                  </a:cubicBezTo>
                  <a:cubicBezTo>
                    <a:pt x="58" y="92"/>
                    <a:pt x="66" y="86"/>
                    <a:pt x="66" y="77"/>
                  </a:cubicBezTo>
                  <a:cubicBezTo>
                    <a:pt x="66" y="67"/>
                    <a:pt x="61" y="65"/>
                    <a:pt x="51" y="62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11" y="53"/>
                    <a:pt x="3" y="45"/>
                    <a:pt x="3" y="29"/>
                  </a:cubicBezTo>
                  <a:cubicBezTo>
                    <a:pt x="3" y="11"/>
                    <a:pt x="16" y="0"/>
                    <a:pt x="41" y="0"/>
                  </a:cubicBezTo>
                  <a:cubicBezTo>
                    <a:pt x="65" y="0"/>
                    <a:pt x="81" y="11"/>
                    <a:pt x="81" y="31"/>
                  </a:cubicBezTo>
                  <a:lnTo>
                    <a:pt x="81" y="31"/>
                  </a:lnTo>
                  <a:cubicBezTo>
                    <a:pt x="64" y="31"/>
                    <a:pt x="64" y="31"/>
                    <a:pt x="64" y="31"/>
                  </a:cubicBezTo>
                  <a:cubicBezTo>
                    <a:pt x="63" y="20"/>
                    <a:pt x="55" y="14"/>
                    <a:pt x="41" y="14"/>
                  </a:cubicBezTo>
                  <a:cubicBezTo>
                    <a:pt x="27" y="14"/>
                    <a:pt x="19" y="19"/>
                    <a:pt x="19" y="28"/>
                  </a:cubicBezTo>
                  <a:cubicBezTo>
                    <a:pt x="19" y="36"/>
                    <a:pt x="25" y="38"/>
                    <a:pt x="36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74" y="50"/>
                    <a:pt x="84" y="56"/>
                    <a:pt x="84" y="75"/>
                  </a:cubicBezTo>
                  <a:cubicBezTo>
                    <a:pt x="84" y="95"/>
                    <a:pt x="68" y="108"/>
                    <a:pt x="41" y="108"/>
                  </a:cubicBezTo>
                  <a:cubicBezTo>
                    <a:pt x="14" y="108"/>
                    <a:pt x="0" y="95"/>
                    <a:pt x="0" y="71"/>
                  </a:cubicBezTo>
                  <a:lnTo>
                    <a:pt x="16" y="7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8503384" y="3323911"/>
              <a:ext cx="38907" cy="46318"/>
            </a:xfrm>
            <a:custGeom>
              <a:avLst/>
              <a:gdLst>
                <a:gd name="T0" fmla="*/ 46 w 91"/>
                <a:gd name="T1" fmla="*/ 15 h 110"/>
                <a:gd name="T2" fmla="*/ 46 w 91"/>
                <a:gd name="T3" fmla="*/ 15 h 110"/>
                <a:gd name="T4" fmla="*/ 17 w 91"/>
                <a:gd name="T5" fmla="*/ 54 h 110"/>
                <a:gd name="T6" fmla="*/ 45 w 91"/>
                <a:gd name="T7" fmla="*/ 93 h 110"/>
                <a:gd name="T8" fmla="*/ 74 w 91"/>
                <a:gd name="T9" fmla="*/ 69 h 110"/>
                <a:gd name="T10" fmla="*/ 90 w 91"/>
                <a:gd name="T11" fmla="*/ 69 h 110"/>
                <a:gd name="T12" fmla="*/ 44 w 91"/>
                <a:gd name="T13" fmla="*/ 109 h 110"/>
                <a:gd name="T14" fmla="*/ 0 w 91"/>
                <a:gd name="T15" fmla="*/ 55 h 110"/>
                <a:gd name="T16" fmla="*/ 46 w 91"/>
                <a:gd name="T17" fmla="*/ 0 h 110"/>
                <a:gd name="T18" fmla="*/ 90 w 91"/>
                <a:gd name="T19" fmla="*/ 37 h 110"/>
                <a:gd name="T20" fmla="*/ 72 w 91"/>
                <a:gd name="T21" fmla="*/ 37 h 110"/>
                <a:gd name="T22" fmla="*/ 46 w 91"/>
                <a:gd name="T23" fmla="*/ 1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0">
                  <a:moveTo>
                    <a:pt x="46" y="15"/>
                  </a:moveTo>
                  <a:lnTo>
                    <a:pt x="46" y="15"/>
                  </a:lnTo>
                  <a:cubicBezTo>
                    <a:pt x="29" y="15"/>
                    <a:pt x="17" y="29"/>
                    <a:pt x="17" y="54"/>
                  </a:cubicBezTo>
                  <a:cubicBezTo>
                    <a:pt x="17" y="80"/>
                    <a:pt x="28" y="93"/>
                    <a:pt x="45" y="93"/>
                  </a:cubicBezTo>
                  <a:cubicBezTo>
                    <a:pt x="61" y="93"/>
                    <a:pt x="71" y="85"/>
                    <a:pt x="74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8" y="94"/>
                    <a:pt x="71" y="109"/>
                    <a:pt x="44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20"/>
                    <a:pt x="17" y="0"/>
                    <a:pt x="46" y="0"/>
                  </a:cubicBezTo>
                  <a:cubicBezTo>
                    <a:pt x="72" y="0"/>
                    <a:pt x="89" y="15"/>
                    <a:pt x="90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1" y="23"/>
                    <a:pt x="62" y="15"/>
                    <a:pt x="46" y="15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8545996" y="3323911"/>
              <a:ext cx="40759" cy="46318"/>
            </a:xfrm>
            <a:custGeom>
              <a:avLst/>
              <a:gdLst>
                <a:gd name="T0" fmla="*/ 49 w 99"/>
                <a:gd name="T1" fmla="*/ 0 h 110"/>
                <a:gd name="T2" fmla="*/ 49 w 99"/>
                <a:gd name="T3" fmla="*/ 0 h 110"/>
                <a:gd name="T4" fmla="*/ 98 w 99"/>
                <a:gd name="T5" fmla="*/ 55 h 110"/>
                <a:gd name="T6" fmla="*/ 49 w 99"/>
                <a:gd name="T7" fmla="*/ 109 h 110"/>
                <a:gd name="T8" fmla="*/ 0 w 99"/>
                <a:gd name="T9" fmla="*/ 55 h 110"/>
                <a:gd name="T10" fmla="*/ 49 w 99"/>
                <a:gd name="T11" fmla="*/ 0 h 110"/>
                <a:gd name="T12" fmla="*/ 49 w 99"/>
                <a:gd name="T13" fmla="*/ 93 h 110"/>
                <a:gd name="T14" fmla="*/ 49 w 99"/>
                <a:gd name="T15" fmla="*/ 93 h 110"/>
                <a:gd name="T16" fmla="*/ 80 w 99"/>
                <a:gd name="T17" fmla="*/ 55 h 110"/>
                <a:gd name="T18" fmla="*/ 49 w 99"/>
                <a:gd name="T19" fmla="*/ 15 h 110"/>
                <a:gd name="T20" fmla="*/ 17 w 99"/>
                <a:gd name="T21" fmla="*/ 55 h 110"/>
                <a:gd name="T22" fmla="*/ 49 w 99"/>
                <a:gd name="T23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0">
                  <a:moveTo>
                    <a:pt x="49" y="0"/>
                  </a:moveTo>
                  <a:lnTo>
                    <a:pt x="49" y="0"/>
                  </a:lnTo>
                  <a:cubicBezTo>
                    <a:pt x="80" y="0"/>
                    <a:pt x="98" y="19"/>
                    <a:pt x="98" y="55"/>
                  </a:cubicBezTo>
                  <a:cubicBezTo>
                    <a:pt x="98" y="89"/>
                    <a:pt x="80" y="109"/>
                    <a:pt x="49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19"/>
                    <a:pt x="17" y="0"/>
                    <a:pt x="49" y="0"/>
                  </a:cubicBezTo>
                  <a:close/>
                  <a:moveTo>
                    <a:pt x="49" y="93"/>
                  </a:moveTo>
                  <a:lnTo>
                    <a:pt x="49" y="93"/>
                  </a:lnTo>
                  <a:cubicBezTo>
                    <a:pt x="68" y="93"/>
                    <a:pt x="80" y="80"/>
                    <a:pt x="80" y="55"/>
                  </a:cubicBezTo>
                  <a:cubicBezTo>
                    <a:pt x="80" y="29"/>
                    <a:pt x="68" y="15"/>
                    <a:pt x="49" y="15"/>
                  </a:cubicBezTo>
                  <a:cubicBezTo>
                    <a:pt x="29" y="15"/>
                    <a:pt x="17" y="29"/>
                    <a:pt x="17" y="55"/>
                  </a:cubicBezTo>
                  <a:cubicBezTo>
                    <a:pt x="17" y="80"/>
                    <a:pt x="29" y="93"/>
                    <a:pt x="49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8596018" y="3323911"/>
              <a:ext cx="40759" cy="61139"/>
            </a:xfrm>
            <a:custGeom>
              <a:avLst/>
              <a:gdLst>
                <a:gd name="T0" fmla="*/ 0 w 96"/>
                <a:gd name="T1" fmla="*/ 4 h 147"/>
                <a:gd name="T2" fmla="*/ 0 w 96"/>
                <a:gd name="T3" fmla="*/ 4 h 147"/>
                <a:gd name="T4" fmla="*/ 17 w 96"/>
                <a:gd name="T5" fmla="*/ 4 h 147"/>
                <a:gd name="T6" fmla="*/ 17 w 96"/>
                <a:gd name="T7" fmla="*/ 18 h 147"/>
                <a:gd name="T8" fmla="*/ 50 w 96"/>
                <a:gd name="T9" fmla="*/ 0 h 147"/>
                <a:gd name="T10" fmla="*/ 95 w 96"/>
                <a:gd name="T11" fmla="*/ 54 h 147"/>
                <a:gd name="T12" fmla="*/ 50 w 96"/>
                <a:gd name="T13" fmla="*/ 109 h 147"/>
                <a:gd name="T14" fmla="*/ 17 w 96"/>
                <a:gd name="T15" fmla="*/ 93 h 147"/>
                <a:gd name="T16" fmla="*/ 17 w 96"/>
                <a:gd name="T17" fmla="*/ 146 h 147"/>
                <a:gd name="T18" fmla="*/ 0 w 96"/>
                <a:gd name="T19" fmla="*/ 146 h 147"/>
                <a:gd name="T20" fmla="*/ 0 w 96"/>
                <a:gd name="T21" fmla="*/ 4 h 147"/>
                <a:gd name="T22" fmla="*/ 46 w 96"/>
                <a:gd name="T23" fmla="*/ 93 h 147"/>
                <a:gd name="T24" fmla="*/ 46 w 96"/>
                <a:gd name="T25" fmla="*/ 93 h 147"/>
                <a:gd name="T26" fmla="*/ 76 w 96"/>
                <a:gd name="T27" fmla="*/ 53 h 147"/>
                <a:gd name="T28" fmla="*/ 46 w 96"/>
                <a:gd name="T29" fmla="*/ 15 h 147"/>
                <a:gd name="T30" fmla="*/ 16 w 96"/>
                <a:gd name="T31" fmla="*/ 55 h 147"/>
                <a:gd name="T32" fmla="*/ 46 w 96"/>
                <a:gd name="T33" fmla="*/ 9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47">
                  <a:moveTo>
                    <a:pt x="0" y="4"/>
                  </a:moveTo>
                  <a:lnTo>
                    <a:pt x="0" y="4"/>
                  </a:ln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5" y="6"/>
                    <a:pt x="36" y="0"/>
                    <a:pt x="50" y="0"/>
                  </a:cubicBezTo>
                  <a:cubicBezTo>
                    <a:pt x="76" y="0"/>
                    <a:pt x="95" y="20"/>
                    <a:pt x="95" y="54"/>
                  </a:cubicBezTo>
                  <a:cubicBezTo>
                    <a:pt x="95" y="88"/>
                    <a:pt x="76" y="109"/>
                    <a:pt x="50" y="109"/>
                  </a:cubicBezTo>
                  <a:cubicBezTo>
                    <a:pt x="36" y="109"/>
                    <a:pt x="24" y="104"/>
                    <a:pt x="17" y="93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0" y="146"/>
                    <a:pt x="0" y="146"/>
                    <a:pt x="0" y="146"/>
                  </a:cubicBezTo>
                  <a:lnTo>
                    <a:pt x="0" y="4"/>
                  </a:lnTo>
                  <a:close/>
                  <a:moveTo>
                    <a:pt x="46" y="93"/>
                  </a:moveTo>
                  <a:lnTo>
                    <a:pt x="46" y="93"/>
                  </a:lnTo>
                  <a:cubicBezTo>
                    <a:pt x="66" y="93"/>
                    <a:pt x="76" y="80"/>
                    <a:pt x="76" y="53"/>
                  </a:cubicBezTo>
                  <a:cubicBezTo>
                    <a:pt x="76" y="30"/>
                    <a:pt x="65" y="15"/>
                    <a:pt x="46" y="15"/>
                  </a:cubicBezTo>
                  <a:cubicBezTo>
                    <a:pt x="27" y="15"/>
                    <a:pt x="16" y="30"/>
                    <a:pt x="16" y="55"/>
                  </a:cubicBezTo>
                  <a:cubicBezTo>
                    <a:pt x="16" y="81"/>
                    <a:pt x="26" y="93"/>
                    <a:pt x="46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8642336" y="3323911"/>
              <a:ext cx="38906" cy="46318"/>
            </a:xfrm>
            <a:custGeom>
              <a:avLst/>
              <a:gdLst>
                <a:gd name="T0" fmla="*/ 90 w 93"/>
                <a:gd name="T1" fmla="*/ 72 h 110"/>
                <a:gd name="T2" fmla="*/ 90 w 93"/>
                <a:gd name="T3" fmla="*/ 72 h 110"/>
                <a:gd name="T4" fmla="*/ 46 w 93"/>
                <a:gd name="T5" fmla="*/ 109 h 110"/>
                <a:gd name="T6" fmla="*/ 0 w 93"/>
                <a:gd name="T7" fmla="*/ 56 h 110"/>
                <a:gd name="T8" fmla="*/ 46 w 93"/>
                <a:gd name="T9" fmla="*/ 0 h 110"/>
                <a:gd name="T10" fmla="*/ 92 w 93"/>
                <a:gd name="T11" fmla="*/ 52 h 110"/>
                <a:gd name="T12" fmla="*/ 92 w 93"/>
                <a:gd name="T13" fmla="*/ 60 h 110"/>
                <a:gd name="T14" fmla="*/ 19 w 93"/>
                <a:gd name="T15" fmla="*/ 60 h 110"/>
                <a:gd name="T16" fmla="*/ 48 w 93"/>
                <a:gd name="T17" fmla="*/ 93 h 110"/>
                <a:gd name="T18" fmla="*/ 74 w 93"/>
                <a:gd name="T19" fmla="*/ 72 h 110"/>
                <a:gd name="T20" fmla="*/ 90 w 93"/>
                <a:gd name="T21" fmla="*/ 72 h 110"/>
                <a:gd name="T22" fmla="*/ 74 w 93"/>
                <a:gd name="T23" fmla="*/ 45 h 110"/>
                <a:gd name="T24" fmla="*/ 74 w 93"/>
                <a:gd name="T25" fmla="*/ 45 h 110"/>
                <a:gd name="T26" fmla="*/ 47 w 93"/>
                <a:gd name="T27" fmla="*/ 15 h 110"/>
                <a:gd name="T28" fmla="*/ 19 w 93"/>
                <a:gd name="T29" fmla="*/ 45 h 110"/>
                <a:gd name="T30" fmla="*/ 74 w 93"/>
                <a:gd name="T31" fmla="*/ 4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0">
                  <a:moveTo>
                    <a:pt x="90" y="72"/>
                  </a:moveTo>
                  <a:lnTo>
                    <a:pt x="90" y="72"/>
                  </a:lnTo>
                  <a:cubicBezTo>
                    <a:pt x="87" y="95"/>
                    <a:pt x="71" y="109"/>
                    <a:pt x="46" y="109"/>
                  </a:cubicBezTo>
                  <a:cubicBezTo>
                    <a:pt x="17" y="109"/>
                    <a:pt x="0" y="89"/>
                    <a:pt x="0" y="56"/>
                  </a:cubicBezTo>
                  <a:cubicBezTo>
                    <a:pt x="0" y="20"/>
                    <a:pt x="17" y="0"/>
                    <a:pt x="46" y="0"/>
                  </a:cubicBezTo>
                  <a:cubicBezTo>
                    <a:pt x="75" y="0"/>
                    <a:pt x="92" y="18"/>
                    <a:pt x="92" y="52"/>
                  </a:cubicBezTo>
                  <a:cubicBezTo>
                    <a:pt x="92" y="55"/>
                    <a:pt x="92" y="57"/>
                    <a:pt x="92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81"/>
                    <a:pt x="29" y="93"/>
                    <a:pt x="48" y="93"/>
                  </a:cubicBezTo>
                  <a:cubicBezTo>
                    <a:pt x="61" y="93"/>
                    <a:pt x="71" y="86"/>
                    <a:pt x="74" y="72"/>
                  </a:cubicBezTo>
                  <a:lnTo>
                    <a:pt x="90" y="72"/>
                  </a:lnTo>
                  <a:close/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4" y="15"/>
                    <a:pt x="47" y="15"/>
                  </a:cubicBezTo>
                  <a:cubicBezTo>
                    <a:pt x="30" y="15"/>
                    <a:pt x="20" y="26"/>
                    <a:pt x="19" y="45"/>
                  </a:cubicBezTo>
                  <a:lnTo>
                    <a:pt x="74" y="4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7" name="Group 3376"/>
          <p:cNvGrpSpPr/>
          <p:nvPr/>
        </p:nvGrpSpPr>
        <p:grpSpPr>
          <a:xfrm>
            <a:off x="8369991" y="4287304"/>
            <a:ext cx="233438" cy="190827"/>
            <a:chOff x="8369991" y="4287304"/>
            <a:chExt cx="233438" cy="190827"/>
          </a:xfrm>
        </p:grpSpPr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8386666" y="4287304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3 h 154"/>
                <a:gd name="T14" fmla="*/ 20 w 104"/>
                <a:gd name="T15" fmla="*/ 83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3"/>
                  </a:lnTo>
                  <a:lnTo>
                    <a:pt x="20" y="83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8436688" y="4287304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8455215" y="4302126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9 w 107"/>
                <a:gd name="T7" fmla="*/ 51 h 119"/>
                <a:gd name="T8" fmla="*/ 70 w 107"/>
                <a:gd name="T9" fmla="*/ 45 h 119"/>
                <a:gd name="T10" fmla="*/ 75 w 107"/>
                <a:gd name="T11" fmla="*/ 34 h 119"/>
                <a:gd name="T12" fmla="*/ 49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5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2 h 119"/>
                <a:gd name="T30" fmla="*/ 106 w 107"/>
                <a:gd name="T31" fmla="*/ 116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1 h 119"/>
                <a:gd name="T38" fmla="*/ 37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20 w 107"/>
                <a:gd name="T45" fmla="*/ 85 h 119"/>
                <a:gd name="T46" fmla="*/ 40 w 107"/>
                <a:gd name="T47" fmla="*/ 103 h 119"/>
                <a:gd name="T48" fmla="*/ 74 w 107"/>
                <a:gd name="T49" fmla="*/ 76 h 119"/>
                <a:gd name="T50" fmla="*/ 74 w 107"/>
                <a:gd name="T51" fmla="*/ 59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5"/>
                    <a:pt x="13" y="54"/>
                    <a:pt x="39" y="51"/>
                  </a:cubicBezTo>
                  <a:cubicBezTo>
                    <a:pt x="54" y="48"/>
                    <a:pt x="65" y="47"/>
                    <a:pt x="70" y="45"/>
                  </a:cubicBezTo>
                  <a:cubicBezTo>
                    <a:pt x="74" y="43"/>
                    <a:pt x="75" y="41"/>
                    <a:pt x="75" y="34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2" y="16"/>
                    <a:pt x="23" y="23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2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6" y="68"/>
                    <a:pt x="20" y="73"/>
                    <a:pt x="20" y="85"/>
                  </a:cubicBezTo>
                  <a:cubicBezTo>
                    <a:pt x="20" y="95"/>
                    <a:pt x="27" y="103"/>
                    <a:pt x="40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8503384" y="4302126"/>
              <a:ext cx="38907" cy="50023"/>
            </a:xfrm>
            <a:custGeom>
              <a:avLst/>
              <a:gdLst>
                <a:gd name="T0" fmla="*/ 17 w 92"/>
                <a:gd name="T1" fmla="*/ 78 h 118"/>
                <a:gd name="T2" fmla="*/ 17 w 92"/>
                <a:gd name="T3" fmla="*/ 78 h 118"/>
                <a:gd name="T4" fmla="*/ 47 w 92"/>
                <a:gd name="T5" fmla="*/ 101 h 118"/>
                <a:gd name="T6" fmla="*/ 73 w 92"/>
                <a:gd name="T7" fmla="*/ 83 h 118"/>
                <a:gd name="T8" fmla="*/ 55 w 92"/>
                <a:gd name="T9" fmla="*/ 68 h 118"/>
                <a:gd name="T10" fmla="*/ 34 w 92"/>
                <a:gd name="T11" fmla="*/ 63 h 118"/>
                <a:gd name="T12" fmla="*/ 3 w 92"/>
                <a:gd name="T13" fmla="*/ 32 h 118"/>
                <a:gd name="T14" fmla="*/ 44 w 92"/>
                <a:gd name="T15" fmla="*/ 0 h 118"/>
                <a:gd name="T16" fmla="*/ 88 w 92"/>
                <a:gd name="T17" fmla="*/ 33 h 118"/>
                <a:gd name="T18" fmla="*/ 88 w 92"/>
                <a:gd name="T19" fmla="*/ 34 h 118"/>
                <a:gd name="T20" fmla="*/ 69 w 92"/>
                <a:gd name="T21" fmla="*/ 34 h 118"/>
                <a:gd name="T22" fmla="*/ 44 w 92"/>
                <a:gd name="T23" fmla="*/ 15 h 118"/>
                <a:gd name="T24" fmla="*/ 22 w 92"/>
                <a:gd name="T25" fmla="*/ 31 h 118"/>
                <a:gd name="T26" fmla="*/ 39 w 92"/>
                <a:gd name="T27" fmla="*/ 44 h 118"/>
                <a:gd name="T28" fmla="*/ 57 w 92"/>
                <a:gd name="T29" fmla="*/ 48 h 118"/>
                <a:gd name="T30" fmla="*/ 91 w 92"/>
                <a:gd name="T31" fmla="*/ 81 h 118"/>
                <a:gd name="T32" fmla="*/ 44 w 92"/>
                <a:gd name="T33" fmla="*/ 117 h 118"/>
                <a:gd name="T34" fmla="*/ 0 w 92"/>
                <a:gd name="T35" fmla="*/ 78 h 118"/>
                <a:gd name="T36" fmla="*/ 17 w 92"/>
                <a:gd name="T37" fmla="*/ 7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8">
                  <a:moveTo>
                    <a:pt x="17" y="78"/>
                  </a:moveTo>
                  <a:lnTo>
                    <a:pt x="17" y="78"/>
                  </a:lnTo>
                  <a:cubicBezTo>
                    <a:pt x="19" y="93"/>
                    <a:pt x="29" y="101"/>
                    <a:pt x="47" y="101"/>
                  </a:cubicBezTo>
                  <a:cubicBezTo>
                    <a:pt x="62" y="101"/>
                    <a:pt x="73" y="94"/>
                    <a:pt x="73" y="83"/>
                  </a:cubicBezTo>
                  <a:cubicBezTo>
                    <a:pt x="73" y="73"/>
                    <a:pt x="66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0"/>
                    <a:pt x="3" y="32"/>
                  </a:cubicBezTo>
                  <a:cubicBezTo>
                    <a:pt x="3" y="12"/>
                    <a:pt x="17" y="0"/>
                    <a:pt x="44" y="0"/>
                  </a:cubicBezTo>
                  <a:cubicBezTo>
                    <a:pt x="71" y="0"/>
                    <a:pt x="88" y="12"/>
                    <a:pt x="88" y="33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22"/>
                    <a:pt x="60" y="15"/>
                    <a:pt x="44" y="15"/>
                  </a:cubicBezTo>
                  <a:cubicBezTo>
                    <a:pt x="29" y="15"/>
                    <a:pt x="22" y="20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80" y="54"/>
                    <a:pt x="91" y="61"/>
                    <a:pt x="91" y="81"/>
                  </a:cubicBezTo>
                  <a:cubicBezTo>
                    <a:pt x="91" y="104"/>
                    <a:pt x="75" y="117"/>
                    <a:pt x="44" y="117"/>
                  </a:cubicBezTo>
                  <a:cubicBezTo>
                    <a:pt x="16" y="117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8551554" y="4287304"/>
              <a:ext cx="38907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8369991" y="4394760"/>
              <a:ext cx="40759" cy="64844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8416309" y="4394760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8432982" y="4411435"/>
              <a:ext cx="44464" cy="66696"/>
            </a:xfrm>
            <a:custGeom>
              <a:avLst/>
              <a:gdLst>
                <a:gd name="T0" fmla="*/ 49 w 104"/>
                <a:gd name="T1" fmla="*/ 118 h 160"/>
                <a:gd name="T2" fmla="*/ 49 w 104"/>
                <a:gd name="T3" fmla="*/ 118 h 160"/>
                <a:gd name="T4" fmla="*/ 0 w 104"/>
                <a:gd name="T5" fmla="*/ 58 h 160"/>
                <a:gd name="T6" fmla="*/ 49 w 104"/>
                <a:gd name="T7" fmla="*/ 0 h 160"/>
                <a:gd name="T8" fmla="*/ 84 w 104"/>
                <a:gd name="T9" fmla="*/ 18 h 160"/>
                <a:gd name="T10" fmla="*/ 84 w 104"/>
                <a:gd name="T11" fmla="*/ 3 h 160"/>
                <a:gd name="T12" fmla="*/ 103 w 104"/>
                <a:gd name="T13" fmla="*/ 3 h 160"/>
                <a:gd name="T14" fmla="*/ 103 w 104"/>
                <a:gd name="T15" fmla="*/ 159 h 160"/>
                <a:gd name="T16" fmla="*/ 84 w 104"/>
                <a:gd name="T17" fmla="*/ 159 h 160"/>
                <a:gd name="T18" fmla="*/ 84 w 104"/>
                <a:gd name="T19" fmla="*/ 100 h 160"/>
                <a:gd name="T20" fmla="*/ 49 w 104"/>
                <a:gd name="T21" fmla="*/ 118 h 160"/>
                <a:gd name="T22" fmla="*/ 53 w 104"/>
                <a:gd name="T23" fmla="*/ 102 h 160"/>
                <a:gd name="T24" fmla="*/ 53 w 104"/>
                <a:gd name="T25" fmla="*/ 102 h 160"/>
                <a:gd name="T26" fmla="*/ 86 w 104"/>
                <a:gd name="T27" fmla="*/ 59 h 160"/>
                <a:gd name="T28" fmla="*/ 52 w 104"/>
                <a:gd name="T29" fmla="*/ 16 h 160"/>
                <a:gd name="T30" fmla="*/ 19 w 104"/>
                <a:gd name="T31" fmla="*/ 57 h 160"/>
                <a:gd name="T32" fmla="*/ 53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49" y="118"/>
                  </a:moveTo>
                  <a:lnTo>
                    <a:pt x="49" y="118"/>
                  </a:lnTo>
                  <a:cubicBezTo>
                    <a:pt x="20" y="118"/>
                    <a:pt x="0" y="95"/>
                    <a:pt x="0" y="58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65" y="0"/>
                    <a:pt x="76" y="5"/>
                    <a:pt x="84" y="18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77" y="112"/>
                    <a:pt x="65" y="118"/>
                    <a:pt x="49" y="118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6" y="86"/>
                    <a:pt x="86" y="59"/>
                  </a:cubicBezTo>
                  <a:cubicBezTo>
                    <a:pt x="86" y="32"/>
                    <a:pt x="73" y="16"/>
                    <a:pt x="52" y="16"/>
                  </a:cubicBezTo>
                  <a:cubicBezTo>
                    <a:pt x="32" y="16"/>
                    <a:pt x="19" y="32"/>
                    <a:pt x="19" y="57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8488563" y="4411435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2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8540438" y="4394760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8558965" y="439476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46386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Medical</a:t>
            </a:r>
          </a:p>
        </p:txBody>
      </p:sp>
      <p:grpSp>
        <p:nvGrpSpPr>
          <p:cNvPr id="290" name="Group 289"/>
          <p:cNvGrpSpPr/>
          <p:nvPr/>
        </p:nvGrpSpPr>
        <p:grpSpPr>
          <a:xfrm>
            <a:off x="3058361" y="1828800"/>
            <a:ext cx="429822" cy="429822"/>
            <a:chOff x="3058361" y="1828800"/>
            <a:chExt cx="429822" cy="429822"/>
          </a:xfrm>
        </p:grpSpPr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3058361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4" name="Group 703"/>
            <p:cNvGrpSpPr/>
            <p:nvPr/>
          </p:nvGrpSpPr>
          <p:grpSpPr>
            <a:xfrm>
              <a:off x="3158406" y="1910318"/>
              <a:ext cx="227879" cy="266786"/>
              <a:chOff x="3158406" y="1910318"/>
              <a:chExt cx="227879" cy="266786"/>
            </a:xfrm>
            <a:solidFill>
              <a:schemeClr val="bg1"/>
            </a:solidFill>
          </p:grpSpPr>
          <p:sp>
            <p:nvSpPr>
              <p:cNvPr id="705" name="Freeform 31"/>
              <p:cNvSpPr>
                <a:spLocks noChangeArrowheads="1"/>
              </p:cNvSpPr>
              <p:nvPr/>
            </p:nvSpPr>
            <p:spPr bwMode="auto">
              <a:xfrm>
                <a:off x="3158406" y="1910318"/>
                <a:ext cx="227879" cy="266786"/>
              </a:xfrm>
              <a:custGeom>
                <a:avLst/>
                <a:gdLst>
                  <a:gd name="T0" fmla="*/ 98 w 542"/>
                  <a:gd name="T1" fmla="*/ 633 h 634"/>
                  <a:gd name="T2" fmla="*/ 98 w 542"/>
                  <a:gd name="T3" fmla="*/ 633 h 634"/>
                  <a:gd name="T4" fmla="*/ 445 w 542"/>
                  <a:gd name="T5" fmla="*/ 633 h 634"/>
                  <a:gd name="T6" fmla="*/ 526 w 542"/>
                  <a:gd name="T7" fmla="*/ 584 h 634"/>
                  <a:gd name="T8" fmla="*/ 522 w 542"/>
                  <a:gd name="T9" fmla="*/ 490 h 634"/>
                  <a:gd name="T10" fmla="*/ 397 w 542"/>
                  <a:gd name="T11" fmla="*/ 297 h 634"/>
                  <a:gd name="T12" fmla="*/ 371 w 542"/>
                  <a:gd name="T13" fmla="*/ 212 h 634"/>
                  <a:gd name="T14" fmla="*/ 371 w 542"/>
                  <a:gd name="T15" fmla="*/ 109 h 634"/>
                  <a:gd name="T16" fmla="*/ 386 w 542"/>
                  <a:gd name="T17" fmla="*/ 54 h 634"/>
                  <a:gd name="T18" fmla="*/ 386 w 542"/>
                  <a:gd name="T19" fmla="*/ 18 h 634"/>
                  <a:gd name="T20" fmla="*/ 355 w 542"/>
                  <a:gd name="T21" fmla="*/ 0 h 634"/>
                  <a:gd name="T22" fmla="*/ 186 w 542"/>
                  <a:gd name="T23" fmla="*/ 0 h 634"/>
                  <a:gd name="T24" fmla="*/ 155 w 542"/>
                  <a:gd name="T25" fmla="*/ 18 h 634"/>
                  <a:gd name="T26" fmla="*/ 155 w 542"/>
                  <a:gd name="T27" fmla="*/ 54 h 634"/>
                  <a:gd name="T28" fmla="*/ 171 w 542"/>
                  <a:gd name="T29" fmla="*/ 109 h 634"/>
                  <a:gd name="T30" fmla="*/ 171 w 542"/>
                  <a:gd name="T31" fmla="*/ 212 h 634"/>
                  <a:gd name="T32" fmla="*/ 146 w 542"/>
                  <a:gd name="T33" fmla="*/ 297 h 634"/>
                  <a:gd name="T34" fmla="*/ 21 w 542"/>
                  <a:gd name="T35" fmla="*/ 490 h 634"/>
                  <a:gd name="T36" fmla="*/ 17 w 542"/>
                  <a:gd name="T37" fmla="*/ 584 h 634"/>
                  <a:gd name="T38" fmla="*/ 98 w 542"/>
                  <a:gd name="T39" fmla="*/ 633 h 634"/>
                  <a:gd name="T40" fmla="*/ 45 w 542"/>
                  <a:gd name="T41" fmla="*/ 506 h 634"/>
                  <a:gd name="T42" fmla="*/ 45 w 542"/>
                  <a:gd name="T43" fmla="*/ 506 h 634"/>
                  <a:gd name="T44" fmla="*/ 170 w 542"/>
                  <a:gd name="T45" fmla="*/ 313 h 634"/>
                  <a:gd name="T46" fmla="*/ 200 w 542"/>
                  <a:gd name="T47" fmla="*/ 212 h 634"/>
                  <a:gd name="T48" fmla="*/ 200 w 542"/>
                  <a:gd name="T49" fmla="*/ 109 h 634"/>
                  <a:gd name="T50" fmla="*/ 180 w 542"/>
                  <a:gd name="T51" fmla="*/ 39 h 634"/>
                  <a:gd name="T52" fmla="*/ 180 w 542"/>
                  <a:gd name="T53" fmla="*/ 32 h 634"/>
                  <a:gd name="T54" fmla="*/ 186 w 542"/>
                  <a:gd name="T55" fmla="*/ 29 h 634"/>
                  <a:gd name="T56" fmla="*/ 355 w 542"/>
                  <a:gd name="T57" fmla="*/ 29 h 634"/>
                  <a:gd name="T58" fmla="*/ 361 w 542"/>
                  <a:gd name="T59" fmla="*/ 32 h 634"/>
                  <a:gd name="T60" fmla="*/ 361 w 542"/>
                  <a:gd name="T61" fmla="*/ 39 h 634"/>
                  <a:gd name="T62" fmla="*/ 343 w 542"/>
                  <a:gd name="T63" fmla="*/ 109 h 634"/>
                  <a:gd name="T64" fmla="*/ 343 w 542"/>
                  <a:gd name="T65" fmla="*/ 212 h 634"/>
                  <a:gd name="T66" fmla="*/ 373 w 542"/>
                  <a:gd name="T67" fmla="*/ 313 h 634"/>
                  <a:gd name="T68" fmla="*/ 498 w 542"/>
                  <a:gd name="T69" fmla="*/ 506 h 634"/>
                  <a:gd name="T70" fmla="*/ 500 w 542"/>
                  <a:gd name="T71" fmla="*/ 570 h 634"/>
                  <a:gd name="T72" fmla="*/ 445 w 542"/>
                  <a:gd name="T73" fmla="*/ 604 h 634"/>
                  <a:gd name="T74" fmla="*/ 98 w 542"/>
                  <a:gd name="T75" fmla="*/ 604 h 634"/>
                  <a:gd name="T76" fmla="*/ 42 w 542"/>
                  <a:gd name="T77" fmla="*/ 570 h 634"/>
                  <a:gd name="T78" fmla="*/ 45 w 542"/>
                  <a:gd name="T79" fmla="*/ 506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2" h="634">
                    <a:moveTo>
                      <a:pt x="98" y="633"/>
                    </a:moveTo>
                    <a:lnTo>
                      <a:pt x="98" y="633"/>
                    </a:lnTo>
                    <a:cubicBezTo>
                      <a:pt x="445" y="633"/>
                      <a:pt x="445" y="633"/>
                      <a:pt x="445" y="633"/>
                    </a:cubicBezTo>
                    <a:cubicBezTo>
                      <a:pt x="479" y="633"/>
                      <a:pt x="509" y="614"/>
                      <a:pt x="526" y="584"/>
                    </a:cubicBezTo>
                    <a:cubicBezTo>
                      <a:pt x="541" y="554"/>
                      <a:pt x="540" y="518"/>
                      <a:pt x="522" y="490"/>
                    </a:cubicBezTo>
                    <a:cubicBezTo>
                      <a:pt x="397" y="297"/>
                      <a:pt x="397" y="297"/>
                      <a:pt x="397" y="297"/>
                    </a:cubicBezTo>
                    <a:cubicBezTo>
                      <a:pt x="380" y="272"/>
                      <a:pt x="371" y="242"/>
                      <a:pt x="371" y="212"/>
                    </a:cubicBezTo>
                    <a:cubicBezTo>
                      <a:pt x="371" y="109"/>
                      <a:pt x="371" y="109"/>
                      <a:pt x="371" y="109"/>
                    </a:cubicBezTo>
                    <a:cubicBezTo>
                      <a:pt x="371" y="91"/>
                      <a:pt x="377" y="70"/>
                      <a:pt x="386" y="54"/>
                    </a:cubicBezTo>
                    <a:cubicBezTo>
                      <a:pt x="393" y="42"/>
                      <a:pt x="393" y="29"/>
                      <a:pt x="386" y="18"/>
                    </a:cubicBezTo>
                    <a:cubicBezTo>
                      <a:pt x="380" y="7"/>
                      <a:pt x="369" y="0"/>
                      <a:pt x="355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74" y="0"/>
                      <a:pt x="163" y="7"/>
                      <a:pt x="155" y="18"/>
                    </a:cubicBezTo>
                    <a:cubicBezTo>
                      <a:pt x="149" y="29"/>
                      <a:pt x="149" y="42"/>
                      <a:pt x="155" y="54"/>
                    </a:cubicBezTo>
                    <a:cubicBezTo>
                      <a:pt x="166" y="70"/>
                      <a:pt x="171" y="91"/>
                      <a:pt x="171" y="109"/>
                    </a:cubicBezTo>
                    <a:cubicBezTo>
                      <a:pt x="171" y="212"/>
                      <a:pt x="171" y="212"/>
                      <a:pt x="171" y="212"/>
                    </a:cubicBezTo>
                    <a:cubicBezTo>
                      <a:pt x="171" y="242"/>
                      <a:pt x="163" y="272"/>
                      <a:pt x="146" y="2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2" y="518"/>
                      <a:pt x="0" y="554"/>
                      <a:pt x="17" y="584"/>
                    </a:cubicBezTo>
                    <a:cubicBezTo>
                      <a:pt x="33" y="614"/>
                      <a:pt x="64" y="633"/>
                      <a:pt x="98" y="633"/>
                    </a:cubicBezTo>
                    <a:close/>
                    <a:moveTo>
                      <a:pt x="45" y="506"/>
                    </a:moveTo>
                    <a:lnTo>
                      <a:pt x="45" y="506"/>
                    </a:lnTo>
                    <a:cubicBezTo>
                      <a:pt x="170" y="313"/>
                      <a:pt x="170" y="313"/>
                      <a:pt x="170" y="313"/>
                    </a:cubicBezTo>
                    <a:cubicBezTo>
                      <a:pt x="190" y="283"/>
                      <a:pt x="200" y="249"/>
                      <a:pt x="200" y="212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0" y="86"/>
                      <a:pt x="193" y="60"/>
                      <a:pt x="180" y="39"/>
                    </a:cubicBezTo>
                    <a:cubicBezTo>
                      <a:pt x="178" y="36"/>
                      <a:pt x="179" y="33"/>
                      <a:pt x="180" y="32"/>
                    </a:cubicBezTo>
                    <a:cubicBezTo>
                      <a:pt x="181" y="31"/>
                      <a:pt x="182" y="29"/>
                      <a:pt x="186" y="29"/>
                    </a:cubicBezTo>
                    <a:cubicBezTo>
                      <a:pt x="355" y="29"/>
                      <a:pt x="355" y="29"/>
                      <a:pt x="355" y="29"/>
                    </a:cubicBezTo>
                    <a:cubicBezTo>
                      <a:pt x="359" y="29"/>
                      <a:pt x="361" y="31"/>
                      <a:pt x="361" y="32"/>
                    </a:cubicBezTo>
                    <a:cubicBezTo>
                      <a:pt x="362" y="33"/>
                      <a:pt x="363" y="36"/>
                      <a:pt x="361" y="39"/>
                    </a:cubicBezTo>
                    <a:cubicBezTo>
                      <a:pt x="350" y="60"/>
                      <a:pt x="343" y="86"/>
                      <a:pt x="343" y="109"/>
                    </a:cubicBezTo>
                    <a:cubicBezTo>
                      <a:pt x="343" y="212"/>
                      <a:pt x="343" y="212"/>
                      <a:pt x="343" y="212"/>
                    </a:cubicBezTo>
                    <a:cubicBezTo>
                      <a:pt x="343" y="249"/>
                      <a:pt x="353" y="283"/>
                      <a:pt x="373" y="313"/>
                    </a:cubicBezTo>
                    <a:cubicBezTo>
                      <a:pt x="498" y="506"/>
                      <a:pt x="498" y="506"/>
                      <a:pt x="498" y="506"/>
                    </a:cubicBezTo>
                    <a:cubicBezTo>
                      <a:pt x="510" y="525"/>
                      <a:pt x="511" y="549"/>
                      <a:pt x="500" y="570"/>
                    </a:cubicBezTo>
                    <a:cubicBezTo>
                      <a:pt x="489" y="591"/>
                      <a:pt x="469" y="604"/>
                      <a:pt x="445" y="604"/>
                    </a:cubicBezTo>
                    <a:cubicBezTo>
                      <a:pt x="98" y="604"/>
                      <a:pt x="98" y="604"/>
                      <a:pt x="98" y="604"/>
                    </a:cubicBezTo>
                    <a:cubicBezTo>
                      <a:pt x="74" y="604"/>
                      <a:pt x="53" y="591"/>
                      <a:pt x="42" y="570"/>
                    </a:cubicBezTo>
                    <a:cubicBezTo>
                      <a:pt x="30" y="549"/>
                      <a:pt x="31" y="525"/>
                      <a:pt x="45" y="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" name="Freeform 32"/>
              <p:cNvSpPr>
                <a:spLocks noChangeArrowheads="1"/>
              </p:cNvSpPr>
              <p:nvPr/>
            </p:nvSpPr>
            <p:spPr bwMode="auto">
              <a:xfrm>
                <a:off x="3184343" y="2058532"/>
                <a:ext cx="176004" cy="94486"/>
              </a:xfrm>
              <a:custGeom>
                <a:avLst/>
                <a:gdLst>
                  <a:gd name="T0" fmla="*/ 34 w 419"/>
                  <a:gd name="T1" fmla="*/ 222 h 223"/>
                  <a:gd name="T2" fmla="*/ 34 w 419"/>
                  <a:gd name="T3" fmla="*/ 222 h 223"/>
                  <a:gd name="T4" fmla="*/ 384 w 419"/>
                  <a:gd name="T5" fmla="*/ 222 h 223"/>
                  <a:gd name="T6" fmla="*/ 413 w 419"/>
                  <a:gd name="T7" fmla="*/ 205 h 223"/>
                  <a:gd name="T8" fmla="*/ 412 w 419"/>
                  <a:gd name="T9" fmla="*/ 171 h 223"/>
                  <a:gd name="T10" fmla="*/ 320 w 419"/>
                  <a:gd name="T11" fmla="*/ 30 h 223"/>
                  <a:gd name="T12" fmla="*/ 291 w 419"/>
                  <a:gd name="T13" fmla="*/ 13 h 223"/>
                  <a:gd name="T14" fmla="*/ 287 w 419"/>
                  <a:gd name="T15" fmla="*/ 14 h 223"/>
                  <a:gd name="T16" fmla="*/ 277 w 419"/>
                  <a:gd name="T17" fmla="*/ 15 h 223"/>
                  <a:gd name="T18" fmla="*/ 257 w 419"/>
                  <a:gd name="T19" fmla="*/ 16 h 223"/>
                  <a:gd name="T20" fmla="*/ 216 w 419"/>
                  <a:gd name="T21" fmla="*/ 11 h 223"/>
                  <a:gd name="T22" fmla="*/ 128 w 419"/>
                  <a:gd name="T23" fmla="*/ 7 h 223"/>
                  <a:gd name="T24" fmla="*/ 99 w 419"/>
                  <a:gd name="T25" fmla="*/ 27 h 223"/>
                  <a:gd name="T26" fmla="*/ 6 w 419"/>
                  <a:gd name="T27" fmla="*/ 171 h 223"/>
                  <a:gd name="T28" fmla="*/ 5 w 419"/>
                  <a:gd name="T29" fmla="*/ 205 h 223"/>
                  <a:gd name="T30" fmla="*/ 34 w 419"/>
                  <a:gd name="T31" fmla="*/ 222 h 223"/>
                  <a:gd name="T32" fmla="*/ 30 w 419"/>
                  <a:gd name="T33" fmla="*/ 187 h 223"/>
                  <a:gd name="T34" fmla="*/ 30 w 419"/>
                  <a:gd name="T35" fmla="*/ 187 h 223"/>
                  <a:gd name="T36" fmla="*/ 123 w 419"/>
                  <a:gd name="T37" fmla="*/ 42 h 223"/>
                  <a:gd name="T38" fmla="*/ 134 w 419"/>
                  <a:gd name="T39" fmla="*/ 35 h 223"/>
                  <a:gd name="T40" fmla="*/ 163 w 419"/>
                  <a:gd name="T41" fmla="*/ 32 h 223"/>
                  <a:gd name="T42" fmla="*/ 210 w 419"/>
                  <a:gd name="T43" fmla="*/ 38 h 223"/>
                  <a:gd name="T44" fmla="*/ 257 w 419"/>
                  <a:gd name="T45" fmla="*/ 45 h 223"/>
                  <a:gd name="T46" fmla="*/ 284 w 419"/>
                  <a:gd name="T47" fmla="*/ 43 h 223"/>
                  <a:gd name="T48" fmla="*/ 291 w 419"/>
                  <a:gd name="T49" fmla="*/ 42 h 223"/>
                  <a:gd name="T50" fmla="*/ 296 w 419"/>
                  <a:gd name="T51" fmla="*/ 44 h 223"/>
                  <a:gd name="T52" fmla="*/ 388 w 419"/>
                  <a:gd name="T53" fmla="*/ 187 h 223"/>
                  <a:gd name="T54" fmla="*/ 388 w 419"/>
                  <a:gd name="T55" fmla="*/ 191 h 223"/>
                  <a:gd name="T56" fmla="*/ 384 w 419"/>
                  <a:gd name="T57" fmla="*/ 193 h 223"/>
                  <a:gd name="T58" fmla="*/ 34 w 419"/>
                  <a:gd name="T59" fmla="*/ 193 h 223"/>
                  <a:gd name="T60" fmla="*/ 30 w 419"/>
                  <a:gd name="T61" fmla="*/ 191 h 223"/>
                  <a:gd name="T62" fmla="*/ 30 w 419"/>
                  <a:gd name="T63" fmla="*/ 18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19" h="223">
                    <a:moveTo>
                      <a:pt x="34" y="222"/>
                    </a:moveTo>
                    <a:lnTo>
                      <a:pt x="34" y="222"/>
                    </a:lnTo>
                    <a:cubicBezTo>
                      <a:pt x="384" y="222"/>
                      <a:pt x="384" y="222"/>
                      <a:pt x="384" y="222"/>
                    </a:cubicBezTo>
                    <a:cubicBezTo>
                      <a:pt x="396" y="222"/>
                      <a:pt x="407" y="215"/>
                      <a:pt x="413" y="205"/>
                    </a:cubicBezTo>
                    <a:cubicBezTo>
                      <a:pt x="418" y="194"/>
                      <a:pt x="418" y="182"/>
                      <a:pt x="412" y="171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14" y="19"/>
                      <a:pt x="302" y="13"/>
                      <a:pt x="291" y="13"/>
                    </a:cubicBezTo>
                    <a:cubicBezTo>
                      <a:pt x="287" y="14"/>
                      <a:pt x="287" y="14"/>
                      <a:pt x="287" y="14"/>
                    </a:cubicBezTo>
                    <a:cubicBezTo>
                      <a:pt x="283" y="14"/>
                      <a:pt x="280" y="14"/>
                      <a:pt x="277" y="15"/>
                    </a:cubicBezTo>
                    <a:cubicBezTo>
                      <a:pt x="273" y="16"/>
                      <a:pt x="270" y="16"/>
                      <a:pt x="257" y="16"/>
                    </a:cubicBezTo>
                    <a:cubicBezTo>
                      <a:pt x="242" y="16"/>
                      <a:pt x="230" y="14"/>
                      <a:pt x="216" y="11"/>
                    </a:cubicBezTo>
                    <a:cubicBezTo>
                      <a:pt x="193" y="5"/>
                      <a:pt x="164" y="0"/>
                      <a:pt x="128" y="7"/>
                    </a:cubicBezTo>
                    <a:cubicBezTo>
                      <a:pt x="116" y="10"/>
                      <a:pt x="106" y="16"/>
                      <a:pt x="99" y="27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0" y="182"/>
                      <a:pt x="0" y="194"/>
                      <a:pt x="5" y="205"/>
                    </a:cubicBezTo>
                    <a:cubicBezTo>
                      <a:pt x="11" y="215"/>
                      <a:pt x="21" y="222"/>
                      <a:pt x="34" y="222"/>
                    </a:cubicBezTo>
                    <a:close/>
                    <a:moveTo>
                      <a:pt x="30" y="187"/>
                    </a:moveTo>
                    <a:lnTo>
                      <a:pt x="30" y="187"/>
                    </a:lnTo>
                    <a:cubicBezTo>
                      <a:pt x="123" y="42"/>
                      <a:pt x="123" y="42"/>
                      <a:pt x="123" y="42"/>
                    </a:cubicBezTo>
                    <a:cubicBezTo>
                      <a:pt x="126" y="38"/>
                      <a:pt x="130" y="36"/>
                      <a:pt x="134" y="35"/>
                    </a:cubicBezTo>
                    <a:cubicBezTo>
                      <a:pt x="144" y="33"/>
                      <a:pt x="154" y="32"/>
                      <a:pt x="163" y="32"/>
                    </a:cubicBezTo>
                    <a:cubicBezTo>
                      <a:pt x="181" y="32"/>
                      <a:pt x="195" y="35"/>
                      <a:pt x="210" y="38"/>
                    </a:cubicBezTo>
                    <a:cubicBezTo>
                      <a:pt x="224" y="41"/>
                      <a:pt x="239" y="45"/>
                      <a:pt x="257" y="45"/>
                    </a:cubicBezTo>
                    <a:cubicBezTo>
                      <a:pt x="272" y="45"/>
                      <a:pt x="277" y="44"/>
                      <a:pt x="284" y="43"/>
                    </a:cubicBezTo>
                    <a:cubicBezTo>
                      <a:pt x="285" y="42"/>
                      <a:pt x="287" y="42"/>
                      <a:pt x="291" y="42"/>
                    </a:cubicBezTo>
                    <a:cubicBezTo>
                      <a:pt x="293" y="42"/>
                      <a:pt x="295" y="43"/>
                      <a:pt x="296" y="44"/>
                    </a:cubicBezTo>
                    <a:cubicBezTo>
                      <a:pt x="388" y="187"/>
                      <a:pt x="388" y="187"/>
                      <a:pt x="388" y="187"/>
                    </a:cubicBezTo>
                    <a:cubicBezTo>
                      <a:pt x="389" y="189"/>
                      <a:pt x="388" y="190"/>
                      <a:pt x="388" y="191"/>
                    </a:cubicBezTo>
                    <a:cubicBezTo>
                      <a:pt x="387" y="192"/>
                      <a:pt x="386" y="193"/>
                      <a:pt x="38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3"/>
                      <a:pt x="31" y="192"/>
                      <a:pt x="30" y="191"/>
                    </a:cubicBezTo>
                    <a:cubicBezTo>
                      <a:pt x="30" y="190"/>
                      <a:pt x="29" y="189"/>
                      <a:pt x="30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4" name="Group 313"/>
          <p:cNvGrpSpPr/>
          <p:nvPr/>
        </p:nvGrpSpPr>
        <p:grpSpPr>
          <a:xfrm>
            <a:off x="5657669" y="3740765"/>
            <a:ext cx="429822" cy="429822"/>
            <a:chOff x="5657669" y="3740765"/>
            <a:chExt cx="429822" cy="429822"/>
          </a:xfrm>
        </p:grpSpPr>
        <p:sp>
          <p:nvSpPr>
            <p:cNvPr id="3099" name="Freeform 27"/>
            <p:cNvSpPr>
              <a:spLocks noChangeArrowheads="1"/>
            </p:cNvSpPr>
            <p:nvPr/>
          </p:nvSpPr>
          <p:spPr bwMode="auto">
            <a:xfrm>
              <a:off x="5657669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Freeform 33"/>
            <p:cNvSpPr>
              <a:spLocks noChangeArrowheads="1"/>
            </p:cNvSpPr>
            <p:nvPr/>
          </p:nvSpPr>
          <p:spPr bwMode="auto">
            <a:xfrm>
              <a:off x="5733630" y="3859336"/>
              <a:ext cx="276049" cy="194531"/>
            </a:xfrm>
            <a:custGeom>
              <a:avLst/>
              <a:gdLst>
                <a:gd name="T0" fmla="*/ 643 w 655"/>
                <a:gd name="T1" fmla="*/ 302 h 462"/>
                <a:gd name="T2" fmla="*/ 643 w 655"/>
                <a:gd name="T3" fmla="*/ 302 h 462"/>
                <a:gd name="T4" fmla="*/ 471 w 655"/>
                <a:gd name="T5" fmla="*/ 302 h 462"/>
                <a:gd name="T6" fmla="*/ 444 w 655"/>
                <a:gd name="T7" fmla="*/ 150 h 462"/>
                <a:gd name="T8" fmla="*/ 432 w 655"/>
                <a:gd name="T9" fmla="*/ 140 h 462"/>
                <a:gd name="T10" fmla="*/ 432 w 655"/>
                <a:gd name="T11" fmla="*/ 140 h 462"/>
                <a:gd name="T12" fmla="*/ 421 w 655"/>
                <a:gd name="T13" fmla="*/ 150 h 462"/>
                <a:gd name="T14" fmla="*/ 381 w 655"/>
                <a:gd name="T15" fmla="*/ 359 h 462"/>
                <a:gd name="T16" fmla="*/ 356 w 655"/>
                <a:gd name="T17" fmla="*/ 10 h 462"/>
                <a:gd name="T18" fmla="*/ 345 w 655"/>
                <a:gd name="T19" fmla="*/ 0 h 462"/>
                <a:gd name="T20" fmla="*/ 333 w 655"/>
                <a:gd name="T21" fmla="*/ 9 h 462"/>
                <a:gd name="T22" fmla="*/ 276 w 655"/>
                <a:gd name="T23" fmla="*/ 302 h 462"/>
                <a:gd name="T24" fmla="*/ 267 w 655"/>
                <a:gd name="T25" fmla="*/ 302 h 462"/>
                <a:gd name="T26" fmla="*/ 239 w 655"/>
                <a:gd name="T27" fmla="*/ 207 h 462"/>
                <a:gd name="T28" fmla="*/ 227 w 655"/>
                <a:gd name="T29" fmla="*/ 199 h 462"/>
                <a:gd name="T30" fmla="*/ 217 w 655"/>
                <a:gd name="T31" fmla="*/ 207 h 462"/>
                <a:gd name="T32" fmla="*/ 190 w 655"/>
                <a:gd name="T33" fmla="*/ 302 h 462"/>
                <a:gd name="T34" fmla="*/ 12 w 655"/>
                <a:gd name="T35" fmla="*/ 302 h 462"/>
                <a:gd name="T36" fmla="*/ 0 w 655"/>
                <a:gd name="T37" fmla="*/ 313 h 462"/>
                <a:gd name="T38" fmla="*/ 12 w 655"/>
                <a:gd name="T39" fmla="*/ 326 h 462"/>
                <a:gd name="T40" fmla="*/ 198 w 655"/>
                <a:gd name="T41" fmla="*/ 326 h 462"/>
                <a:gd name="T42" fmla="*/ 210 w 655"/>
                <a:gd name="T43" fmla="*/ 316 h 462"/>
                <a:gd name="T44" fmla="*/ 228 w 655"/>
                <a:gd name="T45" fmla="*/ 252 h 462"/>
                <a:gd name="T46" fmla="*/ 247 w 655"/>
                <a:gd name="T47" fmla="*/ 316 h 462"/>
                <a:gd name="T48" fmla="*/ 259 w 655"/>
                <a:gd name="T49" fmla="*/ 326 h 462"/>
                <a:gd name="T50" fmla="*/ 286 w 655"/>
                <a:gd name="T51" fmla="*/ 326 h 462"/>
                <a:gd name="T52" fmla="*/ 297 w 655"/>
                <a:gd name="T53" fmla="*/ 315 h 462"/>
                <a:gd name="T54" fmla="*/ 339 w 655"/>
                <a:gd name="T55" fmla="*/ 100 h 462"/>
                <a:gd name="T56" fmla="*/ 365 w 655"/>
                <a:gd name="T57" fmla="*/ 450 h 462"/>
                <a:gd name="T58" fmla="*/ 375 w 655"/>
                <a:gd name="T59" fmla="*/ 461 h 462"/>
                <a:gd name="T60" fmla="*/ 376 w 655"/>
                <a:gd name="T61" fmla="*/ 461 h 462"/>
                <a:gd name="T62" fmla="*/ 388 w 655"/>
                <a:gd name="T63" fmla="*/ 452 h 462"/>
                <a:gd name="T64" fmla="*/ 431 w 655"/>
                <a:gd name="T65" fmla="*/ 216 h 462"/>
                <a:gd name="T66" fmla="*/ 450 w 655"/>
                <a:gd name="T67" fmla="*/ 315 h 462"/>
                <a:gd name="T68" fmla="*/ 461 w 655"/>
                <a:gd name="T69" fmla="*/ 326 h 462"/>
                <a:gd name="T70" fmla="*/ 643 w 655"/>
                <a:gd name="T71" fmla="*/ 326 h 462"/>
                <a:gd name="T72" fmla="*/ 654 w 655"/>
                <a:gd name="T73" fmla="*/ 313 h 462"/>
                <a:gd name="T74" fmla="*/ 643 w 655"/>
                <a:gd name="T75" fmla="*/ 30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5" h="462">
                  <a:moveTo>
                    <a:pt x="643" y="302"/>
                  </a:moveTo>
                  <a:lnTo>
                    <a:pt x="643" y="302"/>
                  </a:lnTo>
                  <a:cubicBezTo>
                    <a:pt x="471" y="302"/>
                    <a:pt x="471" y="302"/>
                    <a:pt x="471" y="302"/>
                  </a:cubicBezTo>
                  <a:cubicBezTo>
                    <a:pt x="444" y="150"/>
                    <a:pt x="444" y="150"/>
                    <a:pt x="444" y="150"/>
                  </a:cubicBezTo>
                  <a:cubicBezTo>
                    <a:pt x="443" y="145"/>
                    <a:pt x="438" y="140"/>
                    <a:pt x="432" y="140"/>
                  </a:cubicBezTo>
                  <a:lnTo>
                    <a:pt x="432" y="140"/>
                  </a:lnTo>
                  <a:cubicBezTo>
                    <a:pt x="426" y="140"/>
                    <a:pt x="422" y="143"/>
                    <a:pt x="421" y="150"/>
                  </a:cubicBezTo>
                  <a:cubicBezTo>
                    <a:pt x="381" y="359"/>
                    <a:pt x="381" y="359"/>
                    <a:pt x="381" y="359"/>
                  </a:cubicBezTo>
                  <a:cubicBezTo>
                    <a:pt x="356" y="10"/>
                    <a:pt x="356" y="10"/>
                    <a:pt x="356" y="10"/>
                  </a:cubicBezTo>
                  <a:cubicBezTo>
                    <a:pt x="355" y="5"/>
                    <a:pt x="351" y="0"/>
                    <a:pt x="345" y="0"/>
                  </a:cubicBezTo>
                  <a:cubicBezTo>
                    <a:pt x="339" y="0"/>
                    <a:pt x="334" y="3"/>
                    <a:pt x="333" y="9"/>
                  </a:cubicBezTo>
                  <a:cubicBezTo>
                    <a:pt x="276" y="302"/>
                    <a:pt x="276" y="302"/>
                    <a:pt x="276" y="302"/>
                  </a:cubicBezTo>
                  <a:cubicBezTo>
                    <a:pt x="267" y="302"/>
                    <a:pt x="267" y="302"/>
                    <a:pt x="267" y="302"/>
                  </a:cubicBezTo>
                  <a:cubicBezTo>
                    <a:pt x="239" y="207"/>
                    <a:pt x="239" y="207"/>
                    <a:pt x="239" y="207"/>
                  </a:cubicBezTo>
                  <a:cubicBezTo>
                    <a:pt x="238" y="202"/>
                    <a:pt x="232" y="199"/>
                    <a:pt x="227" y="199"/>
                  </a:cubicBezTo>
                  <a:cubicBezTo>
                    <a:pt x="222" y="198"/>
                    <a:pt x="218" y="202"/>
                    <a:pt x="217" y="207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2" y="302"/>
                    <a:pt x="12" y="302"/>
                    <a:pt x="12" y="302"/>
                  </a:cubicBezTo>
                  <a:cubicBezTo>
                    <a:pt x="5" y="302"/>
                    <a:pt x="0" y="307"/>
                    <a:pt x="0" y="313"/>
                  </a:cubicBezTo>
                  <a:cubicBezTo>
                    <a:pt x="0" y="320"/>
                    <a:pt x="5" y="326"/>
                    <a:pt x="12" y="326"/>
                  </a:cubicBezTo>
                  <a:cubicBezTo>
                    <a:pt x="198" y="326"/>
                    <a:pt x="198" y="326"/>
                    <a:pt x="198" y="326"/>
                  </a:cubicBezTo>
                  <a:cubicBezTo>
                    <a:pt x="203" y="326"/>
                    <a:pt x="209" y="322"/>
                    <a:pt x="210" y="316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47" y="316"/>
                    <a:pt x="247" y="316"/>
                    <a:pt x="247" y="316"/>
                  </a:cubicBezTo>
                  <a:cubicBezTo>
                    <a:pt x="248" y="322"/>
                    <a:pt x="253" y="326"/>
                    <a:pt x="259" y="326"/>
                  </a:cubicBezTo>
                  <a:cubicBezTo>
                    <a:pt x="286" y="326"/>
                    <a:pt x="286" y="326"/>
                    <a:pt x="286" y="326"/>
                  </a:cubicBezTo>
                  <a:cubicBezTo>
                    <a:pt x="292" y="326"/>
                    <a:pt x="296" y="322"/>
                    <a:pt x="297" y="315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65" y="450"/>
                    <a:pt x="365" y="450"/>
                    <a:pt x="365" y="450"/>
                  </a:cubicBezTo>
                  <a:cubicBezTo>
                    <a:pt x="365" y="456"/>
                    <a:pt x="370" y="461"/>
                    <a:pt x="375" y="461"/>
                  </a:cubicBezTo>
                  <a:lnTo>
                    <a:pt x="376" y="461"/>
                  </a:lnTo>
                  <a:cubicBezTo>
                    <a:pt x="381" y="461"/>
                    <a:pt x="387" y="457"/>
                    <a:pt x="388" y="452"/>
                  </a:cubicBezTo>
                  <a:cubicBezTo>
                    <a:pt x="431" y="216"/>
                    <a:pt x="431" y="216"/>
                    <a:pt x="431" y="216"/>
                  </a:cubicBezTo>
                  <a:cubicBezTo>
                    <a:pt x="450" y="315"/>
                    <a:pt x="450" y="315"/>
                    <a:pt x="450" y="315"/>
                  </a:cubicBezTo>
                  <a:cubicBezTo>
                    <a:pt x="451" y="322"/>
                    <a:pt x="455" y="326"/>
                    <a:pt x="461" y="326"/>
                  </a:cubicBezTo>
                  <a:cubicBezTo>
                    <a:pt x="643" y="326"/>
                    <a:pt x="643" y="326"/>
                    <a:pt x="643" y="326"/>
                  </a:cubicBezTo>
                  <a:cubicBezTo>
                    <a:pt x="649" y="326"/>
                    <a:pt x="654" y="320"/>
                    <a:pt x="654" y="313"/>
                  </a:cubicBezTo>
                  <a:cubicBezTo>
                    <a:pt x="654" y="307"/>
                    <a:pt x="649" y="302"/>
                    <a:pt x="643" y="3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4788763" y="3740765"/>
            <a:ext cx="429822" cy="429822"/>
            <a:chOff x="4788763" y="3740765"/>
            <a:chExt cx="429822" cy="429822"/>
          </a:xfrm>
        </p:grpSpPr>
        <p:sp>
          <p:nvSpPr>
            <p:cNvPr id="3098" name="Freeform 26"/>
            <p:cNvSpPr>
              <a:spLocks noChangeArrowheads="1"/>
            </p:cNvSpPr>
            <p:nvPr/>
          </p:nvSpPr>
          <p:spPr bwMode="auto">
            <a:xfrm>
              <a:off x="4788763" y="3740765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" name="Group 707"/>
            <p:cNvGrpSpPr/>
            <p:nvPr/>
          </p:nvGrpSpPr>
          <p:grpSpPr>
            <a:xfrm>
              <a:off x="4864723" y="3911211"/>
              <a:ext cx="279755" cy="88929"/>
              <a:chOff x="4864723" y="3911211"/>
              <a:chExt cx="279755" cy="88929"/>
            </a:xfrm>
            <a:solidFill>
              <a:schemeClr val="bg1"/>
            </a:solidFill>
          </p:grpSpPr>
          <p:sp>
            <p:nvSpPr>
              <p:cNvPr id="709" name="Freeform 34"/>
              <p:cNvSpPr>
                <a:spLocks noChangeArrowheads="1"/>
              </p:cNvSpPr>
              <p:nvPr/>
            </p:nvSpPr>
            <p:spPr bwMode="auto">
              <a:xfrm>
                <a:off x="5074076" y="3931590"/>
                <a:ext cx="46316" cy="46318"/>
              </a:xfrm>
              <a:custGeom>
                <a:avLst/>
                <a:gdLst>
                  <a:gd name="T0" fmla="*/ 55 w 111"/>
                  <a:gd name="T1" fmla="*/ 0 h 112"/>
                  <a:gd name="T2" fmla="*/ 55 w 111"/>
                  <a:gd name="T3" fmla="*/ 0 h 112"/>
                  <a:gd name="T4" fmla="*/ 0 w 111"/>
                  <a:gd name="T5" fmla="*/ 55 h 112"/>
                  <a:gd name="T6" fmla="*/ 55 w 111"/>
                  <a:gd name="T7" fmla="*/ 111 h 112"/>
                  <a:gd name="T8" fmla="*/ 110 w 111"/>
                  <a:gd name="T9" fmla="*/ 55 h 112"/>
                  <a:gd name="T10" fmla="*/ 55 w 111"/>
                  <a:gd name="T11" fmla="*/ 0 h 112"/>
                  <a:gd name="T12" fmla="*/ 55 w 111"/>
                  <a:gd name="T13" fmla="*/ 87 h 112"/>
                  <a:gd name="T14" fmla="*/ 55 w 111"/>
                  <a:gd name="T15" fmla="*/ 87 h 112"/>
                  <a:gd name="T16" fmla="*/ 23 w 111"/>
                  <a:gd name="T17" fmla="*/ 55 h 112"/>
                  <a:gd name="T18" fmla="*/ 55 w 111"/>
                  <a:gd name="T19" fmla="*/ 24 h 112"/>
                  <a:gd name="T20" fmla="*/ 88 w 111"/>
                  <a:gd name="T21" fmla="*/ 55 h 112"/>
                  <a:gd name="T22" fmla="*/ 55 w 111"/>
                  <a:gd name="T23" fmla="*/ 8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112">
                    <a:moveTo>
                      <a:pt x="55" y="0"/>
                    </a:moveTo>
                    <a:lnTo>
                      <a:pt x="55" y="0"/>
                    </a:ln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5" y="111"/>
                    </a:cubicBezTo>
                    <a:cubicBezTo>
                      <a:pt x="85" y="111"/>
                      <a:pt x="110" y="86"/>
                      <a:pt x="110" y="55"/>
                    </a:cubicBezTo>
                    <a:cubicBezTo>
                      <a:pt x="110" y="25"/>
                      <a:pt x="85" y="0"/>
                      <a:pt x="55" y="0"/>
                    </a:cubicBezTo>
                    <a:close/>
                    <a:moveTo>
                      <a:pt x="55" y="87"/>
                    </a:moveTo>
                    <a:lnTo>
                      <a:pt x="55" y="87"/>
                    </a:lnTo>
                    <a:cubicBezTo>
                      <a:pt x="38" y="87"/>
                      <a:pt x="23" y="73"/>
                      <a:pt x="23" y="55"/>
                    </a:cubicBezTo>
                    <a:cubicBezTo>
                      <a:pt x="23" y="37"/>
                      <a:pt x="38" y="24"/>
                      <a:pt x="55" y="24"/>
                    </a:cubicBezTo>
                    <a:cubicBezTo>
                      <a:pt x="73" y="24"/>
                      <a:pt x="88" y="37"/>
                      <a:pt x="88" y="55"/>
                    </a:cubicBezTo>
                    <a:cubicBezTo>
                      <a:pt x="88" y="73"/>
                      <a:pt x="73" y="87"/>
                      <a:pt x="55" y="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" name="Freeform 35"/>
              <p:cNvSpPr>
                <a:spLocks noChangeArrowheads="1"/>
              </p:cNvSpPr>
              <p:nvPr/>
            </p:nvSpPr>
            <p:spPr bwMode="auto">
              <a:xfrm>
                <a:off x="4864723" y="3911211"/>
                <a:ext cx="279755" cy="88929"/>
              </a:xfrm>
              <a:custGeom>
                <a:avLst/>
                <a:gdLst>
                  <a:gd name="T0" fmla="*/ 565 w 665"/>
                  <a:gd name="T1" fmla="*/ 0 h 211"/>
                  <a:gd name="T2" fmla="*/ 565 w 665"/>
                  <a:gd name="T3" fmla="*/ 0 h 211"/>
                  <a:gd name="T4" fmla="*/ 98 w 665"/>
                  <a:gd name="T5" fmla="*/ 0 h 211"/>
                  <a:gd name="T6" fmla="*/ 0 w 665"/>
                  <a:gd name="T7" fmla="*/ 105 h 211"/>
                  <a:gd name="T8" fmla="*/ 98 w 665"/>
                  <a:gd name="T9" fmla="*/ 210 h 211"/>
                  <a:gd name="T10" fmla="*/ 565 w 665"/>
                  <a:gd name="T11" fmla="*/ 210 h 211"/>
                  <a:gd name="T12" fmla="*/ 664 w 665"/>
                  <a:gd name="T13" fmla="*/ 105 h 211"/>
                  <a:gd name="T14" fmla="*/ 565 w 665"/>
                  <a:gd name="T15" fmla="*/ 0 h 211"/>
                  <a:gd name="T16" fmla="*/ 22 w 665"/>
                  <a:gd name="T17" fmla="*/ 105 h 211"/>
                  <a:gd name="T18" fmla="*/ 22 w 665"/>
                  <a:gd name="T19" fmla="*/ 105 h 211"/>
                  <a:gd name="T20" fmla="*/ 98 w 665"/>
                  <a:gd name="T21" fmla="*/ 24 h 211"/>
                  <a:gd name="T22" fmla="*/ 174 w 665"/>
                  <a:gd name="T23" fmla="*/ 105 h 211"/>
                  <a:gd name="T24" fmla="*/ 98 w 665"/>
                  <a:gd name="T25" fmla="*/ 187 h 211"/>
                  <a:gd name="T26" fmla="*/ 22 w 665"/>
                  <a:gd name="T27" fmla="*/ 105 h 211"/>
                  <a:gd name="T28" fmla="*/ 396 w 665"/>
                  <a:gd name="T29" fmla="*/ 149 h 211"/>
                  <a:gd name="T30" fmla="*/ 396 w 665"/>
                  <a:gd name="T31" fmla="*/ 149 h 211"/>
                  <a:gd name="T32" fmla="*/ 396 w 665"/>
                  <a:gd name="T33" fmla="*/ 187 h 211"/>
                  <a:gd name="T34" fmla="*/ 159 w 665"/>
                  <a:gd name="T35" fmla="*/ 187 h 211"/>
                  <a:gd name="T36" fmla="*/ 197 w 665"/>
                  <a:gd name="T37" fmla="*/ 105 h 211"/>
                  <a:gd name="T38" fmla="*/ 159 w 665"/>
                  <a:gd name="T39" fmla="*/ 24 h 211"/>
                  <a:gd name="T40" fmla="*/ 396 w 665"/>
                  <a:gd name="T41" fmla="*/ 24 h 211"/>
                  <a:gd name="T42" fmla="*/ 396 w 665"/>
                  <a:gd name="T43" fmla="*/ 61 h 211"/>
                  <a:gd name="T44" fmla="*/ 429 w 665"/>
                  <a:gd name="T45" fmla="*/ 107 h 211"/>
                  <a:gd name="T46" fmla="*/ 396 w 665"/>
                  <a:gd name="T47" fmla="*/ 149 h 211"/>
                  <a:gd name="T48" fmla="*/ 565 w 665"/>
                  <a:gd name="T49" fmla="*/ 187 h 211"/>
                  <a:gd name="T50" fmla="*/ 565 w 665"/>
                  <a:gd name="T51" fmla="*/ 187 h 211"/>
                  <a:gd name="T52" fmla="*/ 419 w 665"/>
                  <a:gd name="T53" fmla="*/ 187 h 211"/>
                  <a:gd name="T54" fmla="*/ 419 w 665"/>
                  <a:gd name="T55" fmla="*/ 149 h 211"/>
                  <a:gd name="T56" fmla="*/ 457 w 665"/>
                  <a:gd name="T57" fmla="*/ 119 h 211"/>
                  <a:gd name="T58" fmla="*/ 465 w 665"/>
                  <a:gd name="T59" fmla="*/ 110 h 211"/>
                  <a:gd name="T60" fmla="*/ 459 w 665"/>
                  <a:gd name="T61" fmla="*/ 99 h 211"/>
                  <a:gd name="T62" fmla="*/ 419 w 665"/>
                  <a:gd name="T63" fmla="*/ 61 h 211"/>
                  <a:gd name="T64" fmla="*/ 419 w 665"/>
                  <a:gd name="T65" fmla="*/ 24 h 211"/>
                  <a:gd name="T66" fmla="*/ 565 w 665"/>
                  <a:gd name="T67" fmla="*/ 24 h 211"/>
                  <a:gd name="T68" fmla="*/ 641 w 665"/>
                  <a:gd name="T69" fmla="*/ 105 h 211"/>
                  <a:gd name="T70" fmla="*/ 565 w 665"/>
                  <a:gd name="T71" fmla="*/ 18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5" h="211">
                    <a:moveTo>
                      <a:pt x="565" y="0"/>
                    </a:moveTo>
                    <a:lnTo>
                      <a:pt x="565" y="0"/>
                    </a:lnTo>
                    <a:cubicBezTo>
                      <a:pt x="98" y="0"/>
                      <a:pt x="98" y="0"/>
                      <a:pt x="98" y="0"/>
                    </a:cubicBezTo>
                    <a:cubicBezTo>
                      <a:pt x="45" y="0"/>
                      <a:pt x="0" y="50"/>
                      <a:pt x="0" y="105"/>
                    </a:cubicBezTo>
                    <a:cubicBezTo>
                      <a:pt x="0" y="161"/>
                      <a:pt x="45" y="210"/>
                      <a:pt x="98" y="210"/>
                    </a:cubicBezTo>
                    <a:cubicBezTo>
                      <a:pt x="565" y="210"/>
                      <a:pt x="565" y="210"/>
                      <a:pt x="565" y="210"/>
                    </a:cubicBezTo>
                    <a:cubicBezTo>
                      <a:pt x="618" y="210"/>
                      <a:pt x="664" y="161"/>
                      <a:pt x="664" y="105"/>
                    </a:cubicBezTo>
                    <a:cubicBezTo>
                      <a:pt x="664" y="50"/>
                      <a:pt x="618" y="0"/>
                      <a:pt x="565" y="0"/>
                    </a:cubicBezTo>
                    <a:close/>
                    <a:moveTo>
                      <a:pt x="22" y="105"/>
                    </a:moveTo>
                    <a:lnTo>
                      <a:pt x="22" y="105"/>
                    </a:lnTo>
                    <a:cubicBezTo>
                      <a:pt x="22" y="62"/>
                      <a:pt x="58" y="24"/>
                      <a:pt x="98" y="24"/>
                    </a:cubicBezTo>
                    <a:cubicBezTo>
                      <a:pt x="139" y="24"/>
                      <a:pt x="174" y="62"/>
                      <a:pt x="174" y="105"/>
                    </a:cubicBezTo>
                    <a:cubicBezTo>
                      <a:pt x="174" y="149"/>
                      <a:pt x="139" y="187"/>
                      <a:pt x="98" y="187"/>
                    </a:cubicBezTo>
                    <a:cubicBezTo>
                      <a:pt x="58" y="187"/>
                      <a:pt x="22" y="149"/>
                      <a:pt x="22" y="105"/>
                    </a:cubicBezTo>
                    <a:close/>
                    <a:moveTo>
                      <a:pt x="396" y="149"/>
                    </a:moveTo>
                    <a:lnTo>
                      <a:pt x="396" y="149"/>
                    </a:lnTo>
                    <a:cubicBezTo>
                      <a:pt x="396" y="187"/>
                      <a:pt x="396" y="187"/>
                      <a:pt x="396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82" y="167"/>
                      <a:pt x="197" y="137"/>
                      <a:pt x="197" y="105"/>
                    </a:cubicBezTo>
                    <a:cubicBezTo>
                      <a:pt x="197" y="73"/>
                      <a:pt x="182" y="43"/>
                      <a:pt x="159" y="24"/>
                    </a:cubicBezTo>
                    <a:cubicBezTo>
                      <a:pt x="396" y="24"/>
                      <a:pt x="396" y="24"/>
                      <a:pt x="396" y="24"/>
                    </a:cubicBezTo>
                    <a:cubicBezTo>
                      <a:pt x="396" y="61"/>
                      <a:pt x="396" y="61"/>
                      <a:pt x="396" y="61"/>
                    </a:cubicBezTo>
                    <a:cubicBezTo>
                      <a:pt x="396" y="81"/>
                      <a:pt x="414" y="97"/>
                      <a:pt x="429" y="107"/>
                    </a:cubicBezTo>
                    <a:cubicBezTo>
                      <a:pt x="414" y="116"/>
                      <a:pt x="396" y="130"/>
                      <a:pt x="396" y="149"/>
                    </a:cubicBezTo>
                    <a:close/>
                    <a:moveTo>
                      <a:pt x="565" y="187"/>
                    </a:moveTo>
                    <a:lnTo>
                      <a:pt x="565" y="187"/>
                    </a:lnTo>
                    <a:cubicBezTo>
                      <a:pt x="419" y="187"/>
                      <a:pt x="419" y="187"/>
                      <a:pt x="419" y="187"/>
                    </a:cubicBezTo>
                    <a:cubicBezTo>
                      <a:pt x="419" y="149"/>
                      <a:pt x="419" y="149"/>
                      <a:pt x="419" y="149"/>
                    </a:cubicBezTo>
                    <a:cubicBezTo>
                      <a:pt x="419" y="138"/>
                      <a:pt x="442" y="126"/>
                      <a:pt x="457" y="119"/>
                    </a:cubicBezTo>
                    <a:cubicBezTo>
                      <a:pt x="461" y="118"/>
                      <a:pt x="464" y="114"/>
                      <a:pt x="465" y="110"/>
                    </a:cubicBezTo>
                    <a:cubicBezTo>
                      <a:pt x="465" y="105"/>
                      <a:pt x="463" y="101"/>
                      <a:pt x="459" y="99"/>
                    </a:cubicBezTo>
                    <a:cubicBezTo>
                      <a:pt x="443" y="90"/>
                      <a:pt x="419" y="73"/>
                      <a:pt x="419" y="61"/>
                    </a:cubicBezTo>
                    <a:cubicBezTo>
                      <a:pt x="419" y="24"/>
                      <a:pt x="419" y="24"/>
                      <a:pt x="419" y="24"/>
                    </a:cubicBezTo>
                    <a:cubicBezTo>
                      <a:pt x="565" y="24"/>
                      <a:pt x="565" y="24"/>
                      <a:pt x="565" y="24"/>
                    </a:cubicBezTo>
                    <a:cubicBezTo>
                      <a:pt x="605" y="24"/>
                      <a:pt x="641" y="62"/>
                      <a:pt x="641" y="105"/>
                    </a:cubicBezTo>
                    <a:cubicBezTo>
                      <a:pt x="641" y="149"/>
                      <a:pt x="605" y="187"/>
                      <a:pt x="565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3925415" y="3740765"/>
            <a:ext cx="429822" cy="429822"/>
            <a:chOff x="3925415" y="3740765"/>
            <a:chExt cx="429822" cy="429822"/>
          </a:xfrm>
        </p:grpSpPr>
        <p:sp>
          <p:nvSpPr>
            <p:cNvPr id="3097" name="Freeform 25"/>
            <p:cNvSpPr>
              <a:spLocks noChangeArrowheads="1"/>
            </p:cNvSpPr>
            <p:nvPr/>
          </p:nvSpPr>
          <p:spPr bwMode="auto">
            <a:xfrm>
              <a:off x="3925415" y="3740765"/>
              <a:ext cx="429822" cy="429822"/>
            </a:xfrm>
            <a:custGeom>
              <a:avLst/>
              <a:gdLst>
                <a:gd name="T0" fmla="*/ 1024 w 1025"/>
                <a:gd name="T1" fmla="*/ 511 h 1023"/>
                <a:gd name="T2" fmla="*/ 1024 w 1025"/>
                <a:gd name="T3" fmla="*/ 511 h 1023"/>
                <a:gd name="T4" fmla="*/ 512 w 1025"/>
                <a:gd name="T5" fmla="*/ 1022 h 1023"/>
                <a:gd name="T6" fmla="*/ 0 w 1025"/>
                <a:gd name="T7" fmla="*/ 511 h 1023"/>
                <a:gd name="T8" fmla="*/ 512 w 1025"/>
                <a:gd name="T9" fmla="*/ 0 h 1023"/>
                <a:gd name="T10" fmla="*/ 1024 w 1025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3999522" y="3887126"/>
              <a:ext cx="279754" cy="135246"/>
              <a:chOff x="3999522" y="3887126"/>
              <a:chExt cx="279754" cy="135246"/>
            </a:xfrm>
            <a:solidFill>
              <a:schemeClr val="bg1"/>
            </a:solidFill>
          </p:grpSpPr>
          <p:sp>
            <p:nvSpPr>
              <p:cNvPr id="712" name="Freeform 36"/>
              <p:cNvSpPr>
                <a:spLocks noChangeArrowheads="1"/>
              </p:cNvSpPr>
              <p:nvPr/>
            </p:nvSpPr>
            <p:spPr bwMode="auto">
              <a:xfrm>
                <a:off x="4210728" y="3953822"/>
                <a:ext cx="46316" cy="46318"/>
              </a:xfrm>
              <a:custGeom>
                <a:avLst/>
                <a:gdLst>
                  <a:gd name="T0" fmla="*/ 55 w 111"/>
                  <a:gd name="T1" fmla="*/ 0 h 111"/>
                  <a:gd name="T2" fmla="*/ 55 w 111"/>
                  <a:gd name="T3" fmla="*/ 0 h 111"/>
                  <a:gd name="T4" fmla="*/ 0 w 111"/>
                  <a:gd name="T5" fmla="*/ 55 h 111"/>
                  <a:gd name="T6" fmla="*/ 55 w 111"/>
                  <a:gd name="T7" fmla="*/ 110 h 111"/>
                  <a:gd name="T8" fmla="*/ 110 w 111"/>
                  <a:gd name="T9" fmla="*/ 55 h 111"/>
                  <a:gd name="T10" fmla="*/ 55 w 111"/>
                  <a:gd name="T11" fmla="*/ 0 h 111"/>
                  <a:gd name="T12" fmla="*/ 55 w 111"/>
                  <a:gd name="T13" fmla="*/ 87 h 111"/>
                  <a:gd name="T14" fmla="*/ 55 w 111"/>
                  <a:gd name="T15" fmla="*/ 87 h 111"/>
                  <a:gd name="T16" fmla="*/ 23 w 111"/>
                  <a:gd name="T17" fmla="*/ 55 h 111"/>
                  <a:gd name="T18" fmla="*/ 55 w 111"/>
                  <a:gd name="T19" fmla="*/ 23 h 111"/>
                  <a:gd name="T20" fmla="*/ 87 w 111"/>
                  <a:gd name="T21" fmla="*/ 55 h 111"/>
                  <a:gd name="T22" fmla="*/ 55 w 111"/>
                  <a:gd name="T23" fmla="*/ 8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111">
                    <a:moveTo>
                      <a:pt x="55" y="0"/>
                    </a:moveTo>
                    <a:lnTo>
                      <a:pt x="55" y="0"/>
                    </a:lnTo>
                    <a:cubicBezTo>
                      <a:pt x="24" y="0"/>
                      <a:pt x="0" y="25"/>
                      <a:pt x="0" y="55"/>
                    </a:cubicBezTo>
                    <a:cubicBezTo>
                      <a:pt x="0" y="86"/>
                      <a:pt x="24" y="110"/>
                      <a:pt x="55" y="110"/>
                    </a:cubicBezTo>
                    <a:cubicBezTo>
                      <a:pt x="85" y="110"/>
                      <a:pt x="110" y="86"/>
                      <a:pt x="110" y="55"/>
                    </a:cubicBezTo>
                    <a:cubicBezTo>
                      <a:pt x="110" y="25"/>
                      <a:pt x="85" y="0"/>
                      <a:pt x="55" y="0"/>
                    </a:cubicBezTo>
                    <a:close/>
                    <a:moveTo>
                      <a:pt x="55" y="87"/>
                    </a:moveTo>
                    <a:lnTo>
                      <a:pt x="55" y="87"/>
                    </a:lnTo>
                    <a:cubicBezTo>
                      <a:pt x="38" y="87"/>
                      <a:pt x="23" y="73"/>
                      <a:pt x="23" y="55"/>
                    </a:cubicBezTo>
                    <a:cubicBezTo>
                      <a:pt x="23" y="37"/>
                      <a:pt x="38" y="23"/>
                      <a:pt x="55" y="23"/>
                    </a:cubicBezTo>
                    <a:cubicBezTo>
                      <a:pt x="73" y="23"/>
                      <a:pt x="87" y="37"/>
                      <a:pt x="87" y="55"/>
                    </a:cubicBezTo>
                    <a:cubicBezTo>
                      <a:pt x="87" y="73"/>
                      <a:pt x="73" y="87"/>
                      <a:pt x="55" y="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" name="Freeform 37"/>
              <p:cNvSpPr>
                <a:spLocks noChangeArrowheads="1"/>
              </p:cNvSpPr>
              <p:nvPr/>
            </p:nvSpPr>
            <p:spPr bwMode="auto">
              <a:xfrm>
                <a:off x="3999522" y="3887126"/>
                <a:ext cx="279754" cy="135246"/>
              </a:xfrm>
              <a:custGeom>
                <a:avLst/>
                <a:gdLst>
                  <a:gd name="T0" fmla="*/ 568 w 668"/>
                  <a:gd name="T1" fmla="*/ 109 h 320"/>
                  <a:gd name="T2" fmla="*/ 568 w 668"/>
                  <a:gd name="T3" fmla="*/ 109 h 320"/>
                  <a:gd name="T4" fmla="*/ 416 w 668"/>
                  <a:gd name="T5" fmla="*/ 109 h 320"/>
                  <a:gd name="T6" fmla="*/ 404 w 668"/>
                  <a:gd name="T7" fmla="*/ 121 h 320"/>
                  <a:gd name="T8" fmla="*/ 404 w 668"/>
                  <a:gd name="T9" fmla="*/ 170 h 320"/>
                  <a:gd name="T10" fmla="*/ 435 w 668"/>
                  <a:gd name="T11" fmla="*/ 216 h 320"/>
                  <a:gd name="T12" fmla="*/ 404 w 668"/>
                  <a:gd name="T13" fmla="*/ 258 h 320"/>
                  <a:gd name="T14" fmla="*/ 404 w 668"/>
                  <a:gd name="T15" fmla="*/ 296 h 320"/>
                  <a:gd name="T16" fmla="*/ 161 w 668"/>
                  <a:gd name="T17" fmla="*/ 296 h 320"/>
                  <a:gd name="T18" fmla="*/ 200 w 668"/>
                  <a:gd name="T19" fmla="*/ 214 h 320"/>
                  <a:gd name="T20" fmla="*/ 143 w 668"/>
                  <a:gd name="T21" fmla="*/ 128 h 320"/>
                  <a:gd name="T22" fmla="*/ 506 w 668"/>
                  <a:gd name="T23" fmla="*/ 25 h 320"/>
                  <a:gd name="T24" fmla="*/ 515 w 668"/>
                  <a:gd name="T25" fmla="*/ 10 h 320"/>
                  <a:gd name="T26" fmla="*/ 500 w 668"/>
                  <a:gd name="T27" fmla="*/ 2 h 320"/>
                  <a:gd name="T28" fmla="*/ 96 w 668"/>
                  <a:gd name="T29" fmla="*/ 116 h 320"/>
                  <a:gd name="T30" fmla="*/ 0 w 668"/>
                  <a:gd name="T31" fmla="*/ 218 h 320"/>
                  <a:gd name="T32" fmla="*/ 100 w 668"/>
                  <a:gd name="T33" fmla="*/ 319 h 320"/>
                  <a:gd name="T34" fmla="*/ 568 w 668"/>
                  <a:gd name="T35" fmla="*/ 319 h 320"/>
                  <a:gd name="T36" fmla="*/ 667 w 668"/>
                  <a:gd name="T37" fmla="*/ 214 h 320"/>
                  <a:gd name="T38" fmla="*/ 568 w 668"/>
                  <a:gd name="T39" fmla="*/ 109 h 320"/>
                  <a:gd name="T40" fmla="*/ 23 w 668"/>
                  <a:gd name="T41" fmla="*/ 218 h 320"/>
                  <a:gd name="T42" fmla="*/ 23 w 668"/>
                  <a:gd name="T43" fmla="*/ 218 h 320"/>
                  <a:gd name="T44" fmla="*/ 98 w 668"/>
                  <a:gd name="T45" fmla="*/ 140 h 320"/>
                  <a:gd name="T46" fmla="*/ 176 w 668"/>
                  <a:gd name="T47" fmla="*/ 214 h 320"/>
                  <a:gd name="T48" fmla="*/ 100 w 668"/>
                  <a:gd name="T49" fmla="*/ 296 h 320"/>
                  <a:gd name="T50" fmla="*/ 23 w 668"/>
                  <a:gd name="T51" fmla="*/ 218 h 320"/>
                  <a:gd name="T52" fmla="*/ 568 w 668"/>
                  <a:gd name="T53" fmla="*/ 296 h 320"/>
                  <a:gd name="T54" fmla="*/ 568 w 668"/>
                  <a:gd name="T55" fmla="*/ 296 h 320"/>
                  <a:gd name="T56" fmla="*/ 427 w 668"/>
                  <a:gd name="T57" fmla="*/ 296 h 320"/>
                  <a:gd name="T58" fmla="*/ 427 w 668"/>
                  <a:gd name="T59" fmla="*/ 258 h 320"/>
                  <a:gd name="T60" fmla="*/ 464 w 668"/>
                  <a:gd name="T61" fmla="*/ 229 h 320"/>
                  <a:gd name="T62" fmla="*/ 471 w 668"/>
                  <a:gd name="T63" fmla="*/ 219 h 320"/>
                  <a:gd name="T64" fmla="*/ 465 w 668"/>
                  <a:gd name="T65" fmla="*/ 208 h 320"/>
                  <a:gd name="T66" fmla="*/ 427 w 668"/>
                  <a:gd name="T67" fmla="*/ 170 h 320"/>
                  <a:gd name="T68" fmla="*/ 427 w 668"/>
                  <a:gd name="T69" fmla="*/ 133 h 320"/>
                  <a:gd name="T70" fmla="*/ 568 w 668"/>
                  <a:gd name="T71" fmla="*/ 133 h 320"/>
                  <a:gd name="T72" fmla="*/ 643 w 668"/>
                  <a:gd name="T73" fmla="*/ 214 h 320"/>
                  <a:gd name="T74" fmla="*/ 568 w 668"/>
                  <a:gd name="T75" fmla="*/ 29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8" h="320">
                    <a:moveTo>
                      <a:pt x="568" y="109"/>
                    </a:moveTo>
                    <a:lnTo>
                      <a:pt x="568" y="109"/>
                    </a:lnTo>
                    <a:cubicBezTo>
                      <a:pt x="416" y="109"/>
                      <a:pt x="416" y="109"/>
                      <a:pt x="416" y="109"/>
                    </a:cubicBezTo>
                    <a:cubicBezTo>
                      <a:pt x="409" y="109"/>
                      <a:pt x="404" y="114"/>
                      <a:pt x="404" y="121"/>
                    </a:cubicBezTo>
                    <a:cubicBezTo>
                      <a:pt x="404" y="170"/>
                      <a:pt x="404" y="170"/>
                      <a:pt x="404" y="170"/>
                    </a:cubicBezTo>
                    <a:cubicBezTo>
                      <a:pt x="404" y="189"/>
                      <a:pt x="421" y="206"/>
                      <a:pt x="435" y="216"/>
                    </a:cubicBezTo>
                    <a:cubicBezTo>
                      <a:pt x="421" y="225"/>
                      <a:pt x="404" y="239"/>
                      <a:pt x="404" y="258"/>
                    </a:cubicBezTo>
                    <a:cubicBezTo>
                      <a:pt x="404" y="296"/>
                      <a:pt x="404" y="296"/>
                      <a:pt x="404" y="296"/>
                    </a:cubicBezTo>
                    <a:cubicBezTo>
                      <a:pt x="161" y="296"/>
                      <a:pt x="161" y="296"/>
                      <a:pt x="161" y="296"/>
                    </a:cubicBezTo>
                    <a:cubicBezTo>
                      <a:pt x="183" y="277"/>
                      <a:pt x="200" y="246"/>
                      <a:pt x="200" y="214"/>
                    </a:cubicBezTo>
                    <a:cubicBezTo>
                      <a:pt x="200" y="177"/>
                      <a:pt x="176" y="143"/>
                      <a:pt x="143" y="128"/>
                    </a:cubicBezTo>
                    <a:cubicBezTo>
                      <a:pt x="506" y="25"/>
                      <a:pt x="506" y="25"/>
                      <a:pt x="506" y="25"/>
                    </a:cubicBezTo>
                    <a:cubicBezTo>
                      <a:pt x="512" y="22"/>
                      <a:pt x="517" y="16"/>
                      <a:pt x="515" y="10"/>
                    </a:cubicBezTo>
                    <a:cubicBezTo>
                      <a:pt x="512" y="4"/>
                      <a:pt x="506" y="0"/>
                      <a:pt x="500" y="2"/>
                    </a:cubicBezTo>
                    <a:cubicBezTo>
                      <a:pt x="96" y="116"/>
                      <a:pt x="96" y="116"/>
                      <a:pt x="96" y="116"/>
                    </a:cubicBezTo>
                    <a:cubicBezTo>
                      <a:pt x="43" y="117"/>
                      <a:pt x="0" y="163"/>
                      <a:pt x="0" y="218"/>
                    </a:cubicBezTo>
                    <a:cubicBezTo>
                      <a:pt x="0" y="272"/>
                      <a:pt x="46" y="319"/>
                      <a:pt x="100" y="319"/>
                    </a:cubicBezTo>
                    <a:cubicBezTo>
                      <a:pt x="568" y="319"/>
                      <a:pt x="568" y="319"/>
                      <a:pt x="568" y="319"/>
                    </a:cubicBezTo>
                    <a:cubicBezTo>
                      <a:pt x="620" y="319"/>
                      <a:pt x="667" y="270"/>
                      <a:pt x="667" y="214"/>
                    </a:cubicBezTo>
                    <a:cubicBezTo>
                      <a:pt x="667" y="158"/>
                      <a:pt x="620" y="109"/>
                      <a:pt x="568" y="109"/>
                    </a:cubicBezTo>
                    <a:close/>
                    <a:moveTo>
                      <a:pt x="23" y="218"/>
                    </a:moveTo>
                    <a:lnTo>
                      <a:pt x="23" y="218"/>
                    </a:lnTo>
                    <a:cubicBezTo>
                      <a:pt x="23" y="174"/>
                      <a:pt x="56" y="140"/>
                      <a:pt x="98" y="140"/>
                    </a:cubicBezTo>
                    <a:cubicBezTo>
                      <a:pt x="141" y="140"/>
                      <a:pt x="176" y="173"/>
                      <a:pt x="176" y="214"/>
                    </a:cubicBezTo>
                    <a:cubicBezTo>
                      <a:pt x="176" y="258"/>
                      <a:pt x="141" y="296"/>
                      <a:pt x="100" y="296"/>
                    </a:cubicBezTo>
                    <a:cubicBezTo>
                      <a:pt x="58" y="296"/>
                      <a:pt x="23" y="260"/>
                      <a:pt x="23" y="218"/>
                    </a:cubicBezTo>
                    <a:close/>
                    <a:moveTo>
                      <a:pt x="568" y="296"/>
                    </a:moveTo>
                    <a:lnTo>
                      <a:pt x="568" y="296"/>
                    </a:lnTo>
                    <a:cubicBezTo>
                      <a:pt x="427" y="296"/>
                      <a:pt x="427" y="296"/>
                      <a:pt x="427" y="296"/>
                    </a:cubicBezTo>
                    <a:cubicBezTo>
                      <a:pt x="427" y="258"/>
                      <a:pt x="427" y="258"/>
                      <a:pt x="427" y="258"/>
                    </a:cubicBezTo>
                    <a:cubicBezTo>
                      <a:pt x="427" y="247"/>
                      <a:pt x="449" y="234"/>
                      <a:pt x="464" y="229"/>
                    </a:cubicBezTo>
                    <a:cubicBezTo>
                      <a:pt x="468" y="228"/>
                      <a:pt x="471" y="223"/>
                      <a:pt x="471" y="219"/>
                    </a:cubicBezTo>
                    <a:cubicBezTo>
                      <a:pt x="472" y="214"/>
                      <a:pt x="469" y="210"/>
                      <a:pt x="465" y="208"/>
                    </a:cubicBezTo>
                    <a:cubicBezTo>
                      <a:pt x="450" y="199"/>
                      <a:pt x="427" y="182"/>
                      <a:pt x="427" y="170"/>
                    </a:cubicBezTo>
                    <a:cubicBezTo>
                      <a:pt x="427" y="133"/>
                      <a:pt x="427" y="133"/>
                      <a:pt x="427" y="133"/>
                    </a:cubicBezTo>
                    <a:cubicBezTo>
                      <a:pt x="568" y="133"/>
                      <a:pt x="568" y="133"/>
                      <a:pt x="568" y="133"/>
                    </a:cubicBezTo>
                    <a:cubicBezTo>
                      <a:pt x="607" y="133"/>
                      <a:pt x="643" y="170"/>
                      <a:pt x="643" y="214"/>
                    </a:cubicBezTo>
                    <a:cubicBezTo>
                      <a:pt x="643" y="258"/>
                      <a:pt x="607" y="296"/>
                      <a:pt x="568" y="29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1" name="Group 310"/>
          <p:cNvGrpSpPr/>
          <p:nvPr/>
        </p:nvGrpSpPr>
        <p:grpSpPr>
          <a:xfrm>
            <a:off x="3058361" y="3740765"/>
            <a:ext cx="429822" cy="429822"/>
            <a:chOff x="3058361" y="3740765"/>
            <a:chExt cx="429822" cy="429822"/>
          </a:xfrm>
        </p:grpSpPr>
        <p:sp>
          <p:nvSpPr>
            <p:cNvPr id="3096" name="Freeform 24"/>
            <p:cNvSpPr>
              <a:spLocks noChangeArrowheads="1"/>
            </p:cNvSpPr>
            <p:nvPr/>
          </p:nvSpPr>
          <p:spPr bwMode="auto">
            <a:xfrm>
              <a:off x="3058361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4" name="Group 713"/>
            <p:cNvGrpSpPr/>
            <p:nvPr/>
          </p:nvGrpSpPr>
          <p:grpSpPr>
            <a:xfrm>
              <a:off x="3134321" y="3820429"/>
              <a:ext cx="277901" cy="270491"/>
              <a:chOff x="3134321" y="3820429"/>
              <a:chExt cx="277901" cy="270491"/>
            </a:xfrm>
            <a:solidFill>
              <a:schemeClr val="bg1"/>
            </a:solidFill>
          </p:grpSpPr>
          <p:sp>
            <p:nvSpPr>
              <p:cNvPr id="715" name="Freeform 38"/>
              <p:cNvSpPr>
                <a:spLocks noChangeArrowheads="1"/>
              </p:cNvSpPr>
              <p:nvPr/>
            </p:nvSpPr>
            <p:spPr bwMode="auto">
              <a:xfrm>
                <a:off x="3226954" y="3820429"/>
                <a:ext cx="90782" cy="270491"/>
              </a:xfrm>
              <a:custGeom>
                <a:avLst/>
                <a:gdLst>
                  <a:gd name="T0" fmla="*/ 205 w 218"/>
                  <a:gd name="T1" fmla="*/ 112 h 643"/>
                  <a:gd name="T2" fmla="*/ 144 w 218"/>
                  <a:gd name="T3" fmla="*/ 223 h 643"/>
                  <a:gd name="T4" fmla="*/ 117 w 218"/>
                  <a:gd name="T5" fmla="*/ 165 h 643"/>
                  <a:gd name="T6" fmla="*/ 189 w 218"/>
                  <a:gd name="T7" fmla="*/ 81 h 643"/>
                  <a:gd name="T8" fmla="*/ 27 w 218"/>
                  <a:gd name="T9" fmla="*/ 81 h 643"/>
                  <a:gd name="T10" fmla="*/ 94 w 218"/>
                  <a:gd name="T11" fmla="*/ 165 h 643"/>
                  <a:gd name="T12" fmla="*/ 83 w 218"/>
                  <a:gd name="T13" fmla="*/ 223 h 643"/>
                  <a:gd name="T14" fmla="*/ 11 w 218"/>
                  <a:gd name="T15" fmla="*/ 112 h 643"/>
                  <a:gd name="T16" fmla="*/ 72 w 218"/>
                  <a:gd name="T17" fmla="*/ 245 h 643"/>
                  <a:gd name="T18" fmla="*/ 27 w 218"/>
                  <a:gd name="T19" fmla="*/ 317 h 643"/>
                  <a:gd name="T20" fmla="*/ 27 w 218"/>
                  <a:gd name="T21" fmla="*/ 428 h 643"/>
                  <a:gd name="T22" fmla="*/ 27 w 218"/>
                  <a:gd name="T23" fmla="*/ 538 h 643"/>
                  <a:gd name="T24" fmla="*/ 66 w 218"/>
                  <a:gd name="T25" fmla="*/ 595 h 643"/>
                  <a:gd name="T26" fmla="*/ 94 w 218"/>
                  <a:gd name="T27" fmla="*/ 605 h 643"/>
                  <a:gd name="T28" fmla="*/ 106 w 218"/>
                  <a:gd name="T29" fmla="*/ 642 h 643"/>
                  <a:gd name="T30" fmla="*/ 117 w 218"/>
                  <a:gd name="T31" fmla="*/ 603 h 643"/>
                  <a:gd name="T32" fmla="*/ 161 w 218"/>
                  <a:gd name="T33" fmla="*/ 595 h 643"/>
                  <a:gd name="T34" fmla="*/ 189 w 218"/>
                  <a:gd name="T35" fmla="*/ 538 h 643"/>
                  <a:gd name="T36" fmla="*/ 189 w 218"/>
                  <a:gd name="T37" fmla="*/ 428 h 643"/>
                  <a:gd name="T38" fmla="*/ 189 w 218"/>
                  <a:gd name="T39" fmla="*/ 317 h 643"/>
                  <a:gd name="T40" fmla="*/ 155 w 218"/>
                  <a:gd name="T41" fmla="*/ 245 h 643"/>
                  <a:gd name="T42" fmla="*/ 205 w 218"/>
                  <a:gd name="T43" fmla="*/ 112 h 643"/>
                  <a:gd name="T44" fmla="*/ 51 w 218"/>
                  <a:gd name="T45" fmla="*/ 81 h 643"/>
                  <a:gd name="T46" fmla="*/ 166 w 218"/>
                  <a:gd name="T47" fmla="*/ 81 h 643"/>
                  <a:gd name="T48" fmla="*/ 51 w 218"/>
                  <a:gd name="T49" fmla="*/ 81 h 643"/>
                  <a:gd name="T50" fmla="*/ 51 w 218"/>
                  <a:gd name="T51" fmla="*/ 317 h 643"/>
                  <a:gd name="T52" fmla="*/ 94 w 218"/>
                  <a:gd name="T53" fmla="*/ 354 h 643"/>
                  <a:gd name="T54" fmla="*/ 51 w 218"/>
                  <a:gd name="T55" fmla="*/ 428 h 643"/>
                  <a:gd name="T56" fmla="*/ 94 w 218"/>
                  <a:gd name="T57" fmla="*/ 391 h 643"/>
                  <a:gd name="T58" fmla="*/ 51 w 218"/>
                  <a:gd name="T59" fmla="*/ 428 h 643"/>
                  <a:gd name="T60" fmla="*/ 51 w 218"/>
                  <a:gd name="T61" fmla="*/ 538 h 643"/>
                  <a:gd name="T62" fmla="*/ 94 w 218"/>
                  <a:gd name="T63" fmla="*/ 575 h 643"/>
                  <a:gd name="T64" fmla="*/ 166 w 218"/>
                  <a:gd name="T65" fmla="*/ 538 h 643"/>
                  <a:gd name="T66" fmla="*/ 117 w 218"/>
                  <a:gd name="T67" fmla="*/ 578 h 643"/>
                  <a:gd name="T68" fmla="*/ 166 w 218"/>
                  <a:gd name="T69" fmla="*/ 538 h 643"/>
                  <a:gd name="T70" fmla="*/ 166 w 218"/>
                  <a:gd name="T71" fmla="*/ 428 h 643"/>
                  <a:gd name="T72" fmla="*/ 117 w 218"/>
                  <a:gd name="T73" fmla="*/ 389 h 643"/>
                  <a:gd name="T74" fmla="*/ 166 w 218"/>
                  <a:gd name="T75" fmla="*/ 317 h 643"/>
                  <a:gd name="T76" fmla="*/ 117 w 218"/>
                  <a:gd name="T77" fmla="*/ 356 h 643"/>
                  <a:gd name="T78" fmla="*/ 166 w 218"/>
                  <a:gd name="T79" fmla="*/ 317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8" h="643">
                    <a:moveTo>
                      <a:pt x="205" y="112"/>
                    </a:moveTo>
                    <a:lnTo>
                      <a:pt x="205" y="112"/>
                    </a:lnTo>
                    <a:cubicBezTo>
                      <a:pt x="198" y="112"/>
                      <a:pt x="193" y="117"/>
                      <a:pt x="193" y="123"/>
                    </a:cubicBezTo>
                    <a:cubicBezTo>
                      <a:pt x="193" y="178"/>
                      <a:pt x="193" y="199"/>
                      <a:pt x="144" y="223"/>
                    </a:cubicBezTo>
                    <a:cubicBezTo>
                      <a:pt x="135" y="228"/>
                      <a:pt x="127" y="231"/>
                      <a:pt x="117" y="236"/>
                    </a:cubicBezTo>
                    <a:cubicBezTo>
                      <a:pt x="117" y="165"/>
                      <a:pt x="117" y="165"/>
                      <a:pt x="117" y="165"/>
                    </a:cubicBezTo>
                    <a:cubicBezTo>
                      <a:pt x="117" y="164"/>
                      <a:pt x="116" y="163"/>
                      <a:pt x="116" y="162"/>
                    </a:cubicBezTo>
                    <a:cubicBezTo>
                      <a:pt x="157" y="157"/>
                      <a:pt x="189" y="123"/>
                      <a:pt x="189" y="81"/>
                    </a:cubicBezTo>
                    <a:cubicBezTo>
                      <a:pt x="189" y="37"/>
                      <a:pt x="153" y="0"/>
                      <a:pt x="108" y="0"/>
                    </a:cubicBezTo>
                    <a:cubicBezTo>
                      <a:pt x="63" y="0"/>
                      <a:pt x="27" y="37"/>
                      <a:pt x="27" y="81"/>
                    </a:cubicBezTo>
                    <a:cubicBezTo>
                      <a:pt x="27" y="122"/>
                      <a:pt x="57" y="155"/>
                      <a:pt x="95" y="162"/>
                    </a:cubicBezTo>
                    <a:cubicBezTo>
                      <a:pt x="95" y="163"/>
                      <a:pt x="94" y="164"/>
                      <a:pt x="94" y="165"/>
                    </a:cubicBezTo>
                    <a:cubicBezTo>
                      <a:pt x="94" y="228"/>
                      <a:pt x="94" y="228"/>
                      <a:pt x="94" y="228"/>
                    </a:cubicBezTo>
                    <a:cubicBezTo>
                      <a:pt x="90" y="227"/>
                      <a:pt x="86" y="225"/>
                      <a:pt x="83" y="223"/>
                    </a:cubicBezTo>
                    <a:cubicBezTo>
                      <a:pt x="32" y="198"/>
                      <a:pt x="22" y="175"/>
                      <a:pt x="22" y="123"/>
                    </a:cubicBezTo>
                    <a:cubicBezTo>
                      <a:pt x="22" y="117"/>
                      <a:pt x="17" y="112"/>
                      <a:pt x="11" y="112"/>
                    </a:cubicBezTo>
                    <a:cubicBezTo>
                      <a:pt x="5" y="112"/>
                      <a:pt x="0" y="117"/>
                      <a:pt x="0" y="123"/>
                    </a:cubicBezTo>
                    <a:cubicBezTo>
                      <a:pt x="0" y="180"/>
                      <a:pt x="10" y="214"/>
                      <a:pt x="72" y="245"/>
                    </a:cubicBezTo>
                    <a:cubicBezTo>
                      <a:pt x="76" y="246"/>
                      <a:pt x="79" y="247"/>
                      <a:pt x="82" y="249"/>
                    </a:cubicBezTo>
                    <a:cubicBezTo>
                      <a:pt x="52" y="262"/>
                      <a:pt x="27" y="277"/>
                      <a:pt x="27" y="317"/>
                    </a:cubicBezTo>
                    <a:cubicBezTo>
                      <a:pt x="27" y="345"/>
                      <a:pt x="51" y="360"/>
                      <a:pt x="78" y="373"/>
                    </a:cubicBezTo>
                    <a:cubicBezTo>
                      <a:pt x="51" y="385"/>
                      <a:pt x="27" y="401"/>
                      <a:pt x="27" y="428"/>
                    </a:cubicBezTo>
                    <a:cubicBezTo>
                      <a:pt x="27" y="455"/>
                      <a:pt x="51" y="471"/>
                      <a:pt x="78" y="483"/>
                    </a:cubicBezTo>
                    <a:cubicBezTo>
                      <a:pt x="51" y="496"/>
                      <a:pt x="27" y="511"/>
                      <a:pt x="27" y="538"/>
                    </a:cubicBezTo>
                    <a:cubicBezTo>
                      <a:pt x="27" y="565"/>
                      <a:pt x="45" y="580"/>
                      <a:pt x="67" y="591"/>
                    </a:cubicBezTo>
                    <a:cubicBezTo>
                      <a:pt x="67" y="592"/>
                      <a:pt x="66" y="593"/>
                      <a:pt x="66" y="595"/>
                    </a:cubicBezTo>
                    <a:cubicBezTo>
                      <a:pt x="66" y="601"/>
                      <a:pt x="71" y="606"/>
                      <a:pt x="78" y="606"/>
                    </a:cubicBezTo>
                    <a:cubicBezTo>
                      <a:pt x="79" y="606"/>
                      <a:pt x="85" y="606"/>
                      <a:pt x="94" y="605"/>
                    </a:cubicBezTo>
                    <a:cubicBezTo>
                      <a:pt x="94" y="630"/>
                      <a:pt x="94" y="630"/>
                      <a:pt x="94" y="630"/>
                    </a:cubicBezTo>
                    <a:cubicBezTo>
                      <a:pt x="94" y="636"/>
                      <a:pt x="99" y="642"/>
                      <a:pt x="106" y="642"/>
                    </a:cubicBezTo>
                    <a:cubicBezTo>
                      <a:pt x="112" y="642"/>
                      <a:pt x="117" y="636"/>
                      <a:pt x="117" y="630"/>
                    </a:cubicBezTo>
                    <a:cubicBezTo>
                      <a:pt x="117" y="603"/>
                      <a:pt x="117" y="603"/>
                      <a:pt x="117" y="603"/>
                    </a:cubicBezTo>
                    <a:cubicBezTo>
                      <a:pt x="135" y="606"/>
                      <a:pt x="148" y="606"/>
                      <a:pt x="149" y="606"/>
                    </a:cubicBezTo>
                    <a:cubicBezTo>
                      <a:pt x="156" y="606"/>
                      <a:pt x="161" y="601"/>
                      <a:pt x="161" y="595"/>
                    </a:cubicBezTo>
                    <a:cubicBezTo>
                      <a:pt x="161" y="592"/>
                      <a:pt x="160" y="589"/>
                      <a:pt x="159" y="587"/>
                    </a:cubicBezTo>
                    <a:cubicBezTo>
                      <a:pt x="175" y="577"/>
                      <a:pt x="189" y="562"/>
                      <a:pt x="189" y="538"/>
                    </a:cubicBezTo>
                    <a:cubicBezTo>
                      <a:pt x="189" y="511"/>
                      <a:pt x="166" y="496"/>
                      <a:pt x="138" y="483"/>
                    </a:cubicBezTo>
                    <a:cubicBezTo>
                      <a:pt x="166" y="471"/>
                      <a:pt x="189" y="455"/>
                      <a:pt x="189" y="428"/>
                    </a:cubicBezTo>
                    <a:cubicBezTo>
                      <a:pt x="189" y="401"/>
                      <a:pt x="166" y="385"/>
                      <a:pt x="138" y="373"/>
                    </a:cubicBezTo>
                    <a:cubicBezTo>
                      <a:pt x="166" y="360"/>
                      <a:pt x="189" y="345"/>
                      <a:pt x="189" y="317"/>
                    </a:cubicBezTo>
                    <a:cubicBezTo>
                      <a:pt x="189" y="278"/>
                      <a:pt x="169" y="262"/>
                      <a:pt x="143" y="250"/>
                    </a:cubicBezTo>
                    <a:cubicBezTo>
                      <a:pt x="147" y="248"/>
                      <a:pt x="150" y="246"/>
                      <a:pt x="155" y="245"/>
                    </a:cubicBezTo>
                    <a:cubicBezTo>
                      <a:pt x="217" y="214"/>
                      <a:pt x="217" y="179"/>
                      <a:pt x="217" y="123"/>
                    </a:cubicBezTo>
                    <a:cubicBezTo>
                      <a:pt x="217" y="117"/>
                      <a:pt x="212" y="112"/>
                      <a:pt x="205" y="112"/>
                    </a:cubicBezTo>
                    <a:close/>
                    <a:moveTo>
                      <a:pt x="51" y="81"/>
                    </a:moveTo>
                    <a:lnTo>
                      <a:pt x="51" y="81"/>
                    </a:lnTo>
                    <a:cubicBezTo>
                      <a:pt x="51" y="50"/>
                      <a:pt x="77" y="24"/>
                      <a:pt x="108" y="24"/>
                    </a:cubicBezTo>
                    <a:cubicBezTo>
                      <a:pt x="140" y="24"/>
                      <a:pt x="166" y="50"/>
                      <a:pt x="166" y="81"/>
                    </a:cubicBezTo>
                    <a:cubicBezTo>
                      <a:pt x="166" y="114"/>
                      <a:pt x="140" y="139"/>
                      <a:pt x="108" y="139"/>
                    </a:cubicBezTo>
                    <a:cubicBezTo>
                      <a:pt x="77" y="139"/>
                      <a:pt x="51" y="114"/>
                      <a:pt x="51" y="81"/>
                    </a:cubicBezTo>
                    <a:close/>
                    <a:moveTo>
                      <a:pt x="51" y="317"/>
                    </a:moveTo>
                    <a:lnTo>
                      <a:pt x="51" y="317"/>
                    </a:lnTo>
                    <a:cubicBezTo>
                      <a:pt x="51" y="291"/>
                      <a:pt x="65" y="280"/>
                      <a:pt x="94" y="269"/>
                    </a:cubicBezTo>
                    <a:cubicBezTo>
                      <a:pt x="94" y="354"/>
                      <a:pt x="94" y="354"/>
                      <a:pt x="94" y="354"/>
                    </a:cubicBezTo>
                    <a:cubicBezTo>
                      <a:pt x="70" y="344"/>
                      <a:pt x="51" y="332"/>
                      <a:pt x="51" y="317"/>
                    </a:cubicBezTo>
                    <a:close/>
                    <a:moveTo>
                      <a:pt x="51" y="428"/>
                    </a:moveTo>
                    <a:lnTo>
                      <a:pt x="51" y="428"/>
                    </a:lnTo>
                    <a:cubicBezTo>
                      <a:pt x="51" y="413"/>
                      <a:pt x="70" y="401"/>
                      <a:pt x="94" y="391"/>
                    </a:cubicBezTo>
                    <a:cubicBezTo>
                      <a:pt x="94" y="465"/>
                      <a:pt x="94" y="465"/>
                      <a:pt x="94" y="465"/>
                    </a:cubicBezTo>
                    <a:cubicBezTo>
                      <a:pt x="70" y="455"/>
                      <a:pt x="51" y="444"/>
                      <a:pt x="51" y="428"/>
                    </a:cubicBezTo>
                    <a:close/>
                    <a:moveTo>
                      <a:pt x="51" y="538"/>
                    </a:moveTo>
                    <a:lnTo>
                      <a:pt x="51" y="538"/>
                    </a:lnTo>
                    <a:cubicBezTo>
                      <a:pt x="51" y="523"/>
                      <a:pt x="70" y="511"/>
                      <a:pt x="94" y="502"/>
                    </a:cubicBezTo>
                    <a:cubicBezTo>
                      <a:pt x="94" y="575"/>
                      <a:pt x="94" y="575"/>
                      <a:pt x="94" y="575"/>
                    </a:cubicBezTo>
                    <a:cubicBezTo>
                      <a:pt x="71" y="569"/>
                      <a:pt x="51" y="558"/>
                      <a:pt x="51" y="538"/>
                    </a:cubicBezTo>
                    <a:close/>
                    <a:moveTo>
                      <a:pt x="166" y="538"/>
                    </a:moveTo>
                    <a:lnTo>
                      <a:pt x="166" y="538"/>
                    </a:lnTo>
                    <a:cubicBezTo>
                      <a:pt x="166" y="561"/>
                      <a:pt x="141" y="573"/>
                      <a:pt x="117" y="578"/>
                    </a:cubicBezTo>
                    <a:cubicBezTo>
                      <a:pt x="117" y="500"/>
                      <a:pt x="117" y="500"/>
                      <a:pt x="117" y="500"/>
                    </a:cubicBezTo>
                    <a:cubicBezTo>
                      <a:pt x="143" y="510"/>
                      <a:pt x="166" y="522"/>
                      <a:pt x="166" y="538"/>
                    </a:cubicBezTo>
                    <a:close/>
                    <a:moveTo>
                      <a:pt x="166" y="428"/>
                    </a:moveTo>
                    <a:lnTo>
                      <a:pt x="166" y="428"/>
                    </a:lnTo>
                    <a:cubicBezTo>
                      <a:pt x="166" y="445"/>
                      <a:pt x="143" y="456"/>
                      <a:pt x="117" y="467"/>
                    </a:cubicBezTo>
                    <a:cubicBezTo>
                      <a:pt x="117" y="389"/>
                      <a:pt x="117" y="389"/>
                      <a:pt x="117" y="389"/>
                    </a:cubicBezTo>
                    <a:cubicBezTo>
                      <a:pt x="143" y="399"/>
                      <a:pt x="166" y="411"/>
                      <a:pt x="166" y="428"/>
                    </a:cubicBezTo>
                    <a:close/>
                    <a:moveTo>
                      <a:pt x="166" y="317"/>
                    </a:moveTo>
                    <a:lnTo>
                      <a:pt x="166" y="317"/>
                    </a:lnTo>
                    <a:cubicBezTo>
                      <a:pt x="166" y="334"/>
                      <a:pt x="143" y="346"/>
                      <a:pt x="117" y="356"/>
                    </a:cubicBezTo>
                    <a:cubicBezTo>
                      <a:pt x="117" y="264"/>
                      <a:pt x="117" y="264"/>
                      <a:pt x="117" y="264"/>
                    </a:cubicBezTo>
                    <a:cubicBezTo>
                      <a:pt x="152" y="277"/>
                      <a:pt x="166" y="287"/>
                      <a:pt x="166" y="3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" name="Freeform 39"/>
              <p:cNvSpPr>
                <a:spLocks noChangeArrowheads="1"/>
              </p:cNvSpPr>
              <p:nvPr/>
            </p:nvSpPr>
            <p:spPr bwMode="auto">
              <a:xfrm>
                <a:off x="3134321" y="3851925"/>
                <a:ext cx="90782" cy="74107"/>
              </a:xfrm>
              <a:custGeom>
                <a:avLst/>
                <a:gdLst>
                  <a:gd name="T0" fmla="*/ 205 w 218"/>
                  <a:gd name="T1" fmla="*/ 0 h 177"/>
                  <a:gd name="T2" fmla="*/ 205 w 218"/>
                  <a:gd name="T3" fmla="*/ 0 h 177"/>
                  <a:gd name="T4" fmla="*/ 11 w 218"/>
                  <a:gd name="T5" fmla="*/ 0 h 177"/>
                  <a:gd name="T6" fmla="*/ 0 w 218"/>
                  <a:gd name="T7" fmla="*/ 12 h 177"/>
                  <a:gd name="T8" fmla="*/ 174 w 218"/>
                  <a:gd name="T9" fmla="*/ 175 h 177"/>
                  <a:gd name="T10" fmla="*/ 178 w 218"/>
                  <a:gd name="T11" fmla="*/ 176 h 177"/>
                  <a:gd name="T12" fmla="*/ 186 w 218"/>
                  <a:gd name="T13" fmla="*/ 172 h 177"/>
                  <a:gd name="T14" fmla="*/ 188 w 218"/>
                  <a:gd name="T15" fmla="*/ 159 h 177"/>
                  <a:gd name="T16" fmla="*/ 215 w 218"/>
                  <a:gd name="T17" fmla="*/ 18 h 177"/>
                  <a:gd name="T18" fmla="*/ 215 w 218"/>
                  <a:gd name="T19" fmla="*/ 6 h 177"/>
                  <a:gd name="T20" fmla="*/ 205 w 218"/>
                  <a:gd name="T21" fmla="*/ 0 h 177"/>
                  <a:gd name="T22" fmla="*/ 158 w 218"/>
                  <a:gd name="T23" fmla="*/ 145 h 177"/>
                  <a:gd name="T24" fmla="*/ 158 w 218"/>
                  <a:gd name="T25" fmla="*/ 145 h 177"/>
                  <a:gd name="T26" fmla="*/ 25 w 218"/>
                  <a:gd name="T27" fmla="*/ 24 h 177"/>
                  <a:gd name="T28" fmla="*/ 184 w 218"/>
                  <a:gd name="T29" fmla="*/ 24 h 177"/>
                  <a:gd name="T30" fmla="*/ 158 w 218"/>
                  <a:gd name="T31" fmla="*/ 14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8" h="177">
                    <a:moveTo>
                      <a:pt x="205" y="0"/>
                    </a:moveTo>
                    <a:lnTo>
                      <a:pt x="205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7"/>
                      <a:pt x="2" y="118"/>
                      <a:pt x="174" y="175"/>
                    </a:cubicBezTo>
                    <a:cubicBezTo>
                      <a:pt x="175" y="176"/>
                      <a:pt x="177" y="176"/>
                      <a:pt x="178" y="176"/>
                    </a:cubicBezTo>
                    <a:cubicBezTo>
                      <a:pt x="181" y="176"/>
                      <a:pt x="184" y="175"/>
                      <a:pt x="186" y="172"/>
                    </a:cubicBezTo>
                    <a:cubicBezTo>
                      <a:pt x="189" y="169"/>
                      <a:pt x="190" y="164"/>
                      <a:pt x="188" y="159"/>
                    </a:cubicBezTo>
                    <a:cubicBezTo>
                      <a:pt x="163" y="110"/>
                      <a:pt x="189" y="61"/>
                      <a:pt x="215" y="18"/>
                    </a:cubicBezTo>
                    <a:cubicBezTo>
                      <a:pt x="217" y="15"/>
                      <a:pt x="217" y="11"/>
                      <a:pt x="215" y="6"/>
                    </a:cubicBezTo>
                    <a:cubicBezTo>
                      <a:pt x="213" y="2"/>
                      <a:pt x="210" y="0"/>
                      <a:pt x="205" y="0"/>
                    </a:cubicBezTo>
                    <a:close/>
                    <a:moveTo>
                      <a:pt x="158" y="145"/>
                    </a:moveTo>
                    <a:lnTo>
                      <a:pt x="158" y="145"/>
                    </a:lnTo>
                    <a:cubicBezTo>
                      <a:pt x="55" y="104"/>
                      <a:pt x="30" y="48"/>
                      <a:pt x="25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66" y="54"/>
                      <a:pt x="147" y="98"/>
                      <a:pt x="158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" name="Freeform 40"/>
              <p:cNvSpPr>
                <a:spLocks noChangeArrowheads="1"/>
              </p:cNvSpPr>
              <p:nvPr/>
            </p:nvSpPr>
            <p:spPr bwMode="auto">
              <a:xfrm>
                <a:off x="3319588" y="3851925"/>
                <a:ext cx="92634" cy="74107"/>
              </a:xfrm>
              <a:custGeom>
                <a:avLst/>
                <a:gdLst>
                  <a:gd name="T0" fmla="*/ 206 w 220"/>
                  <a:gd name="T1" fmla="*/ 0 h 177"/>
                  <a:gd name="T2" fmla="*/ 206 w 220"/>
                  <a:gd name="T3" fmla="*/ 0 h 177"/>
                  <a:gd name="T4" fmla="*/ 13 w 220"/>
                  <a:gd name="T5" fmla="*/ 0 h 177"/>
                  <a:gd name="T6" fmla="*/ 2 w 220"/>
                  <a:gd name="T7" fmla="*/ 6 h 177"/>
                  <a:gd name="T8" fmla="*/ 2 w 220"/>
                  <a:gd name="T9" fmla="*/ 18 h 177"/>
                  <a:gd name="T10" fmla="*/ 30 w 220"/>
                  <a:gd name="T11" fmla="*/ 159 h 177"/>
                  <a:gd name="T12" fmla="*/ 31 w 220"/>
                  <a:gd name="T13" fmla="*/ 172 h 177"/>
                  <a:gd name="T14" fmla="*/ 41 w 220"/>
                  <a:gd name="T15" fmla="*/ 176 h 177"/>
                  <a:gd name="T16" fmla="*/ 44 w 220"/>
                  <a:gd name="T17" fmla="*/ 175 h 177"/>
                  <a:gd name="T18" fmla="*/ 219 w 220"/>
                  <a:gd name="T19" fmla="*/ 12 h 177"/>
                  <a:gd name="T20" fmla="*/ 206 w 220"/>
                  <a:gd name="T21" fmla="*/ 0 h 177"/>
                  <a:gd name="T22" fmla="*/ 60 w 220"/>
                  <a:gd name="T23" fmla="*/ 145 h 177"/>
                  <a:gd name="T24" fmla="*/ 60 w 220"/>
                  <a:gd name="T25" fmla="*/ 145 h 177"/>
                  <a:gd name="T26" fmla="*/ 34 w 220"/>
                  <a:gd name="T27" fmla="*/ 24 h 177"/>
                  <a:gd name="T28" fmla="*/ 194 w 220"/>
                  <a:gd name="T29" fmla="*/ 24 h 177"/>
                  <a:gd name="T30" fmla="*/ 60 w 220"/>
                  <a:gd name="T31" fmla="*/ 14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0" h="177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3" y="0"/>
                      <a:pt x="13" y="0"/>
                      <a:pt x="13" y="0"/>
                    </a:cubicBezTo>
                    <a:cubicBezTo>
                      <a:pt x="9" y="0"/>
                      <a:pt x="4" y="2"/>
                      <a:pt x="2" y="6"/>
                    </a:cubicBezTo>
                    <a:cubicBezTo>
                      <a:pt x="0" y="11"/>
                      <a:pt x="0" y="15"/>
                      <a:pt x="2" y="18"/>
                    </a:cubicBezTo>
                    <a:cubicBezTo>
                      <a:pt x="29" y="61"/>
                      <a:pt x="55" y="110"/>
                      <a:pt x="30" y="159"/>
                    </a:cubicBezTo>
                    <a:cubicBezTo>
                      <a:pt x="28" y="164"/>
                      <a:pt x="28" y="169"/>
                      <a:pt x="31" y="172"/>
                    </a:cubicBezTo>
                    <a:cubicBezTo>
                      <a:pt x="34" y="175"/>
                      <a:pt x="37" y="176"/>
                      <a:pt x="41" y="176"/>
                    </a:cubicBezTo>
                    <a:cubicBezTo>
                      <a:pt x="42" y="176"/>
                      <a:pt x="43" y="176"/>
                      <a:pt x="44" y="175"/>
                    </a:cubicBezTo>
                    <a:cubicBezTo>
                      <a:pt x="217" y="118"/>
                      <a:pt x="219" y="17"/>
                      <a:pt x="219" y="12"/>
                    </a:cubicBezTo>
                    <a:cubicBezTo>
                      <a:pt x="219" y="5"/>
                      <a:pt x="214" y="0"/>
                      <a:pt x="206" y="0"/>
                    </a:cubicBezTo>
                    <a:close/>
                    <a:moveTo>
                      <a:pt x="60" y="145"/>
                    </a:moveTo>
                    <a:lnTo>
                      <a:pt x="60" y="145"/>
                    </a:lnTo>
                    <a:cubicBezTo>
                      <a:pt x="72" y="98"/>
                      <a:pt x="51" y="54"/>
                      <a:pt x="34" y="24"/>
                    </a:cubicBezTo>
                    <a:cubicBezTo>
                      <a:pt x="194" y="24"/>
                      <a:pt x="194" y="24"/>
                      <a:pt x="194" y="24"/>
                    </a:cubicBezTo>
                    <a:cubicBezTo>
                      <a:pt x="188" y="48"/>
                      <a:pt x="164" y="104"/>
                      <a:pt x="60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" name="Group 307"/>
          <p:cNvGrpSpPr/>
          <p:nvPr/>
        </p:nvGrpSpPr>
        <p:grpSpPr>
          <a:xfrm>
            <a:off x="1324254" y="3740765"/>
            <a:ext cx="429822" cy="429822"/>
            <a:chOff x="1324254" y="3740765"/>
            <a:chExt cx="429822" cy="429822"/>
          </a:xfrm>
        </p:grpSpPr>
        <p:sp>
          <p:nvSpPr>
            <p:cNvPr id="3094" name="Freeform 22"/>
            <p:cNvSpPr>
              <a:spLocks noChangeArrowheads="1"/>
            </p:cNvSpPr>
            <p:nvPr/>
          </p:nvSpPr>
          <p:spPr bwMode="auto">
            <a:xfrm>
              <a:off x="1324254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" name="Group 717"/>
            <p:cNvGrpSpPr/>
            <p:nvPr/>
          </p:nvGrpSpPr>
          <p:grpSpPr>
            <a:xfrm>
              <a:off x="1400213" y="3838956"/>
              <a:ext cx="277902" cy="233438"/>
              <a:chOff x="1400213" y="3838956"/>
              <a:chExt cx="277902" cy="233438"/>
            </a:xfrm>
            <a:solidFill>
              <a:schemeClr val="bg1"/>
            </a:solidFill>
          </p:grpSpPr>
          <p:sp>
            <p:nvSpPr>
              <p:cNvPr id="719" name="Freeform 41"/>
              <p:cNvSpPr>
                <a:spLocks noChangeArrowheads="1"/>
              </p:cNvSpPr>
              <p:nvPr/>
            </p:nvSpPr>
            <p:spPr bwMode="auto">
              <a:xfrm>
                <a:off x="1403918" y="3992729"/>
                <a:ext cx="18527" cy="29643"/>
              </a:xfrm>
              <a:custGeom>
                <a:avLst/>
                <a:gdLst>
                  <a:gd name="T0" fmla="*/ 24 w 45"/>
                  <a:gd name="T1" fmla="*/ 11 h 70"/>
                  <a:gd name="T2" fmla="*/ 24 w 45"/>
                  <a:gd name="T3" fmla="*/ 11 h 70"/>
                  <a:gd name="T4" fmla="*/ 9 w 45"/>
                  <a:gd name="T5" fmla="*/ 3 h 70"/>
                  <a:gd name="T6" fmla="*/ 1 w 45"/>
                  <a:gd name="T7" fmla="*/ 16 h 70"/>
                  <a:gd name="T8" fmla="*/ 20 w 45"/>
                  <a:gd name="T9" fmla="*/ 63 h 70"/>
                  <a:gd name="T10" fmla="*/ 30 w 45"/>
                  <a:gd name="T11" fmla="*/ 69 h 70"/>
                  <a:gd name="T12" fmla="*/ 35 w 45"/>
                  <a:gd name="T13" fmla="*/ 68 h 70"/>
                  <a:gd name="T14" fmla="*/ 41 w 45"/>
                  <a:gd name="T15" fmla="*/ 51 h 70"/>
                  <a:gd name="T16" fmla="*/ 24 w 45"/>
                  <a:gd name="T17" fmla="*/ 1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0">
                    <a:moveTo>
                      <a:pt x="24" y="11"/>
                    </a:moveTo>
                    <a:lnTo>
                      <a:pt x="24" y="11"/>
                    </a:lnTo>
                    <a:cubicBezTo>
                      <a:pt x="22" y="5"/>
                      <a:pt x="16" y="0"/>
                      <a:pt x="9" y="3"/>
                    </a:cubicBezTo>
                    <a:cubicBezTo>
                      <a:pt x="3" y="4"/>
                      <a:pt x="0" y="11"/>
                      <a:pt x="1" y="16"/>
                    </a:cubicBezTo>
                    <a:cubicBezTo>
                      <a:pt x="6" y="33"/>
                      <a:pt x="11" y="48"/>
                      <a:pt x="20" y="63"/>
                    </a:cubicBezTo>
                    <a:cubicBezTo>
                      <a:pt x="22" y="67"/>
                      <a:pt x="26" y="69"/>
                      <a:pt x="30" y="69"/>
                    </a:cubicBezTo>
                    <a:cubicBezTo>
                      <a:pt x="32" y="69"/>
                      <a:pt x="33" y="69"/>
                      <a:pt x="35" y="68"/>
                    </a:cubicBezTo>
                    <a:cubicBezTo>
                      <a:pt x="42" y="65"/>
                      <a:pt x="44" y="58"/>
                      <a:pt x="41" y="51"/>
                    </a:cubicBezTo>
                    <a:cubicBezTo>
                      <a:pt x="33" y="39"/>
                      <a:pt x="28" y="24"/>
                      <a:pt x="24" y="1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" name="Freeform 42"/>
              <p:cNvSpPr>
                <a:spLocks noChangeArrowheads="1"/>
              </p:cNvSpPr>
              <p:nvPr/>
            </p:nvSpPr>
            <p:spPr bwMode="auto">
              <a:xfrm>
                <a:off x="1400213" y="3953822"/>
                <a:ext cx="11116" cy="31496"/>
              </a:xfrm>
              <a:custGeom>
                <a:avLst/>
                <a:gdLst>
                  <a:gd name="T0" fmla="*/ 12 w 28"/>
                  <a:gd name="T1" fmla="*/ 72 h 73"/>
                  <a:gd name="T2" fmla="*/ 12 w 28"/>
                  <a:gd name="T3" fmla="*/ 72 h 73"/>
                  <a:gd name="T4" fmla="*/ 24 w 28"/>
                  <a:gd name="T5" fmla="*/ 59 h 73"/>
                  <a:gd name="T6" fmla="*/ 24 w 28"/>
                  <a:gd name="T7" fmla="*/ 48 h 73"/>
                  <a:gd name="T8" fmla="*/ 26 w 28"/>
                  <a:gd name="T9" fmla="*/ 14 h 73"/>
                  <a:gd name="T10" fmla="*/ 16 w 28"/>
                  <a:gd name="T11" fmla="*/ 1 h 73"/>
                  <a:gd name="T12" fmla="*/ 3 w 28"/>
                  <a:gd name="T13" fmla="*/ 10 h 73"/>
                  <a:gd name="T14" fmla="*/ 0 w 28"/>
                  <a:gd name="T15" fmla="*/ 48 h 73"/>
                  <a:gd name="T16" fmla="*/ 1 w 28"/>
                  <a:gd name="T17" fmla="*/ 60 h 73"/>
                  <a:gd name="T18" fmla="*/ 12 w 28"/>
                  <a:gd name="T19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73">
                    <a:moveTo>
                      <a:pt x="12" y="72"/>
                    </a:moveTo>
                    <a:lnTo>
                      <a:pt x="12" y="72"/>
                    </a:lnTo>
                    <a:cubicBezTo>
                      <a:pt x="20" y="71"/>
                      <a:pt x="24" y="65"/>
                      <a:pt x="24" y="59"/>
                    </a:cubicBezTo>
                    <a:cubicBezTo>
                      <a:pt x="24" y="55"/>
                      <a:pt x="24" y="52"/>
                      <a:pt x="24" y="48"/>
                    </a:cubicBezTo>
                    <a:cubicBezTo>
                      <a:pt x="24" y="36"/>
                      <a:pt x="24" y="26"/>
                      <a:pt x="26" y="14"/>
                    </a:cubicBezTo>
                    <a:cubicBezTo>
                      <a:pt x="27" y="8"/>
                      <a:pt x="23" y="2"/>
                      <a:pt x="16" y="1"/>
                    </a:cubicBezTo>
                    <a:cubicBezTo>
                      <a:pt x="9" y="0"/>
                      <a:pt x="4" y="4"/>
                      <a:pt x="3" y="10"/>
                    </a:cubicBezTo>
                    <a:cubicBezTo>
                      <a:pt x="1" y="23"/>
                      <a:pt x="0" y="35"/>
                      <a:pt x="0" y="48"/>
                    </a:cubicBezTo>
                    <a:cubicBezTo>
                      <a:pt x="0" y="52"/>
                      <a:pt x="0" y="56"/>
                      <a:pt x="1" y="60"/>
                    </a:cubicBezTo>
                    <a:cubicBezTo>
                      <a:pt x="1" y="66"/>
                      <a:pt x="6" y="72"/>
                      <a:pt x="12" y="7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" name="Freeform 43"/>
              <p:cNvSpPr>
                <a:spLocks noChangeArrowheads="1"/>
              </p:cNvSpPr>
              <p:nvPr/>
            </p:nvSpPr>
            <p:spPr bwMode="auto">
              <a:xfrm>
                <a:off x="1648472" y="3927885"/>
                <a:ext cx="24085" cy="27791"/>
              </a:xfrm>
              <a:custGeom>
                <a:avLst/>
                <a:gdLst>
                  <a:gd name="T0" fmla="*/ 31 w 56"/>
                  <a:gd name="T1" fmla="*/ 9 h 65"/>
                  <a:gd name="T2" fmla="*/ 31 w 56"/>
                  <a:gd name="T3" fmla="*/ 9 h 65"/>
                  <a:gd name="T4" fmla="*/ 5 w 56"/>
                  <a:gd name="T5" fmla="*/ 44 h 65"/>
                  <a:gd name="T6" fmla="*/ 4 w 56"/>
                  <a:gd name="T7" fmla="*/ 45 h 65"/>
                  <a:gd name="T8" fmla="*/ 5 w 56"/>
                  <a:gd name="T9" fmla="*/ 61 h 65"/>
                  <a:gd name="T10" fmla="*/ 12 w 56"/>
                  <a:gd name="T11" fmla="*/ 64 h 65"/>
                  <a:gd name="T12" fmla="*/ 22 w 56"/>
                  <a:gd name="T13" fmla="*/ 60 h 65"/>
                  <a:gd name="T14" fmla="*/ 52 w 56"/>
                  <a:gd name="T15" fmla="*/ 19 h 65"/>
                  <a:gd name="T16" fmla="*/ 47 w 56"/>
                  <a:gd name="T17" fmla="*/ 3 h 65"/>
                  <a:gd name="T18" fmla="*/ 31 w 56"/>
                  <a:gd name="T19" fmla="*/ 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65">
                    <a:moveTo>
                      <a:pt x="31" y="9"/>
                    </a:moveTo>
                    <a:lnTo>
                      <a:pt x="31" y="9"/>
                    </a:lnTo>
                    <a:cubicBezTo>
                      <a:pt x="25" y="21"/>
                      <a:pt x="16" y="33"/>
                      <a:pt x="5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0" y="49"/>
                      <a:pt x="0" y="57"/>
                      <a:pt x="5" y="61"/>
                    </a:cubicBezTo>
                    <a:cubicBezTo>
                      <a:pt x="7" y="63"/>
                      <a:pt x="10" y="64"/>
                      <a:pt x="12" y="64"/>
                    </a:cubicBezTo>
                    <a:cubicBezTo>
                      <a:pt x="17" y="64"/>
                      <a:pt x="20" y="63"/>
                      <a:pt x="22" y="60"/>
                    </a:cubicBezTo>
                    <a:cubicBezTo>
                      <a:pt x="34" y="48"/>
                      <a:pt x="45" y="34"/>
                      <a:pt x="52" y="19"/>
                    </a:cubicBezTo>
                    <a:cubicBezTo>
                      <a:pt x="55" y="13"/>
                      <a:pt x="53" y="7"/>
                      <a:pt x="47" y="3"/>
                    </a:cubicBezTo>
                    <a:cubicBezTo>
                      <a:pt x="42" y="0"/>
                      <a:pt x="34" y="2"/>
                      <a:pt x="31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" name="Freeform 44"/>
              <p:cNvSpPr>
                <a:spLocks noChangeArrowheads="1"/>
              </p:cNvSpPr>
              <p:nvPr/>
            </p:nvSpPr>
            <p:spPr bwMode="auto">
              <a:xfrm>
                <a:off x="1666999" y="3890831"/>
                <a:ext cx="11116" cy="31496"/>
              </a:xfrm>
              <a:custGeom>
                <a:avLst/>
                <a:gdLst>
                  <a:gd name="T0" fmla="*/ 10 w 27"/>
                  <a:gd name="T1" fmla="*/ 1 h 73"/>
                  <a:gd name="T2" fmla="*/ 10 w 27"/>
                  <a:gd name="T3" fmla="*/ 1 h 73"/>
                  <a:gd name="T4" fmla="*/ 1 w 27"/>
                  <a:gd name="T5" fmla="*/ 14 h 73"/>
                  <a:gd name="T6" fmla="*/ 3 w 27"/>
                  <a:gd name="T7" fmla="*/ 36 h 73"/>
                  <a:gd name="T8" fmla="*/ 1 w 27"/>
                  <a:gd name="T9" fmla="*/ 58 h 73"/>
                  <a:gd name="T10" fmla="*/ 11 w 27"/>
                  <a:gd name="T11" fmla="*/ 72 h 73"/>
                  <a:gd name="T12" fmla="*/ 12 w 27"/>
                  <a:gd name="T13" fmla="*/ 72 h 73"/>
                  <a:gd name="T14" fmla="*/ 24 w 27"/>
                  <a:gd name="T15" fmla="*/ 61 h 73"/>
                  <a:gd name="T16" fmla="*/ 26 w 27"/>
                  <a:gd name="T17" fmla="*/ 36 h 73"/>
                  <a:gd name="T18" fmla="*/ 24 w 27"/>
                  <a:gd name="T19" fmla="*/ 10 h 73"/>
                  <a:gd name="T20" fmla="*/ 10 w 27"/>
                  <a:gd name="T2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73">
                    <a:moveTo>
                      <a:pt x="10" y="1"/>
                    </a:moveTo>
                    <a:lnTo>
                      <a:pt x="10" y="1"/>
                    </a:lnTo>
                    <a:cubicBezTo>
                      <a:pt x="4" y="2"/>
                      <a:pt x="0" y="8"/>
                      <a:pt x="1" y="14"/>
                    </a:cubicBezTo>
                    <a:cubicBezTo>
                      <a:pt x="2" y="22"/>
                      <a:pt x="3" y="29"/>
                      <a:pt x="3" y="36"/>
                    </a:cubicBezTo>
                    <a:cubicBezTo>
                      <a:pt x="3" y="43"/>
                      <a:pt x="2" y="51"/>
                      <a:pt x="1" y="58"/>
                    </a:cubicBezTo>
                    <a:cubicBezTo>
                      <a:pt x="0" y="64"/>
                      <a:pt x="4" y="71"/>
                      <a:pt x="11" y="72"/>
                    </a:cubicBezTo>
                    <a:lnTo>
                      <a:pt x="12" y="72"/>
                    </a:lnTo>
                    <a:cubicBezTo>
                      <a:pt x="18" y="72"/>
                      <a:pt x="24" y="67"/>
                      <a:pt x="24" y="61"/>
                    </a:cubicBezTo>
                    <a:cubicBezTo>
                      <a:pt x="26" y="53"/>
                      <a:pt x="26" y="45"/>
                      <a:pt x="26" y="36"/>
                    </a:cubicBezTo>
                    <a:cubicBezTo>
                      <a:pt x="26" y="28"/>
                      <a:pt x="26" y="20"/>
                      <a:pt x="24" y="10"/>
                    </a:cubicBezTo>
                    <a:cubicBezTo>
                      <a:pt x="23" y="4"/>
                      <a:pt x="17" y="0"/>
                      <a:pt x="10" y="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" name="Freeform 45"/>
              <p:cNvSpPr>
                <a:spLocks noChangeArrowheads="1"/>
              </p:cNvSpPr>
              <p:nvPr/>
            </p:nvSpPr>
            <p:spPr bwMode="auto">
              <a:xfrm>
                <a:off x="1453941" y="4052015"/>
                <a:ext cx="29643" cy="18527"/>
              </a:xfrm>
              <a:custGeom>
                <a:avLst/>
                <a:gdLst>
                  <a:gd name="T0" fmla="*/ 61 w 71"/>
                  <a:gd name="T1" fmla="*/ 17 h 42"/>
                  <a:gd name="T2" fmla="*/ 61 w 71"/>
                  <a:gd name="T3" fmla="*/ 17 h 42"/>
                  <a:gd name="T4" fmla="*/ 18 w 71"/>
                  <a:gd name="T5" fmla="*/ 2 h 42"/>
                  <a:gd name="T6" fmla="*/ 3 w 71"/>
                  <a:gd name="T7" fmla="*/ 8 h 42"/>
                  <a:gd name="T8" fmla="*/ 8 w 71"/>
                  <a:gd name="T9" fmla="*/ 24 h 42"/>
                  <a:gd name="T10" fmla="*/ 56 w 71"/>
                  <a:gd name="T11" fmla="*/ 40 h 42"/>
                  <a:gd name="T12" fmla="*/ 58 w 71"/>
                  <a:gd name="T13" fmla="*/ 41 h 42"/>
                  <a:gd name="T14" fmla="*/ 69 w 71"/>
                  <a:gd name="T15" fmla="*/ 31 h 42"/>
                  <a:gd name="T16" fmla="*/ 61 w 71"/>
                  <a:gd name="T1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2">
                    <a:moveTo>
                      <a:pt x="61" y="17"/>
                    </a:moveTo>
                    <a:lnTo>
                      <a:pt x="61" y="17"/>
                    </a:lnTo>
                    <a:cubicBezTo>
                      <a:pt x="47" y="14"/>
                      <a:pt x="32" y="9"/>
                      <a:pt x="18" y="2"/>
                    </a:cubicBezTo>
                    <a:cubicBezTo>
                      <a:pt x="12" y="0"/>
                      <a:pt x="6" y="2"/>
                      <a:pt x="3" y="8"/>
                    </a:cubicBezTo>
                    <a:cubicBezTo>
                      <a:pt x="0" y="14"/>
                      <a:pt x="3" y="21"/>
                      <a:pt x="8" y="24"/>
                    </a:cubicBezTo>
                    <a:cubicBezTo>
                      <a:pt x="24" y="31"/>
                      <a:pt x="39" y="36"/>
                      <a:pt x="56" y="40"/>
                    </a:cubicBezTo>
                    <a:cubicBezTo>
                      <a:pt x="56" y="41"/>
                      <a:pt x="57" y="41"/>
                      <a:pt x="58" y="41"/>
                    </a:cubicBezTo>
                    <a:cubicBezTo>
                      <a:pt x="63" y="41"/>
                      <a:pt x="68" y="36"/>
                      <a:pt x="69" y="31"/>
                    </a:cubicBezTo>
                    <a:cubicBezTo>
                      <a:pt x="70" y="25"/>
                      <a:pt x="67" y="19"/>
                      <a:pt x="61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" name="Freeform 46"/>
              <p:cNvSpPr>
                <a:spLocks noChangeArrowheads="1"/>
              </p:cNvSpPr>
              <p:nvPr/>
            </p:nvSpPr>
            <p:spPr bwMode="auto">
              <a:xfrm>
                <a:off x="1563249" y="4016813"/>
                <a:ext cx="25938" cy="24085"/>
              </a:xfrm>
              <a:custGeom>
                <a:avLst/>
                <a:gdLst>
                  <a:gd name="T0" fmla="*/ 39 w 60"/>
                  <a:gd name="T1" fmla="*/ 4 h 59"/>
                  <a:gd name="T2" fmla="*/ 39 w 60"/>
                  <a:gd name="T3" fmla="*/ 4 h 59"/>
                  <a:gd name="T4" fmla="*/ 4 w 60"/>
                  <a:gd name="T5" fmla="*/ 38 h 59"/>
                  <a:gd name="T6" fmla="*/ 4 w 60"/>
                  <a:gd name="T7" fmla="*/ 54 h 59"/>
                  <a:gd name="T8" fmla="*/ 12 w 60"/>
                  <a:gd name="T9" fmla="*/ 58 h 59"/>
                  <a:gd name="T10" fmla="*/ 21 w 60"/>
                  <a:gd name="T11" fmla="*/ 54 h 59"/>
                  <a:gd name="T12" fmla="*/ 55 w 60"/>
                  <a:gd name="T13" fmla="*/ 20 h 59"/>
                  <a:gd name="T14" fmla="*/ 55 w 60"/>
                  <a:gd name="T15" fmla="*/ 4 h 59"/>
                  <a:gd name="T16" fmla="*/ 39 w 60"/>
                  <a:gd name="T17" fmla="*/ 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59">
                    <a:moveTo>
                      <a:pt x="39" y="4"/>
                    </a:moveTo>
                    <a:lnTo>
                      <a:pt x="39" y="4"/>
                    </a:lnTo>
                    <a:cubicBezTo>
                      <a:pt x="4" y="38"/>
                      <a:pt x="4" y="38"/>
                      <a:pt x="4" y="38"/>
                    </a:cubicBezTo>
                    <a:cubicBezTo>
                      <a:pt x="0" y="42"/>
                      <a:pt x="0" y="50"/>
                      <a:pt x="4" y="54"/>
                    </a:cubicBezTo>
                    <a:cubicBezTo>
                      <a:pt x="7" y="57"/>
                      <a:pt x="9" y="58"/>
                      <a:pt x="12" y="58"/>
                    </a:cubicBezTo>
                    <a:cubicBezTo>
                      <a:pt x="16" y="58"/>
                      <a:pt x="19" y="57"/>
                      <a:pt x="21" y="54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9" y="16"/>
                      <a:pt x="59" y="9"/>
                      <a:pt x="55" y="4"/>
                    </a:cubicBezTo>
                    <a:cubicBezTo>
                      <a:pt x="50" y="0"/>
                      <a:pt x="43" y="0"/>
                      <a:pt x="39" y="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" name="Freeform 47"/>
              <p:cNvSpPr>
                <a:spLocks noChangeArrowheads="1"/>
              </p:cNvSpPr>
              <p:nvPr/>
            </p:nvSpPr>
            <p:spPr bwMode="auto">
              <a:xfrm>
                <a:off x="1646620" y="3855631"/>
                <a:ext cx="24084" cy="25938"/>
              </a:xfrm>
              <a:custGeom>
                <a:avLst/>
                <a:gdLst>
                  <a:gd name="T0" fmla="*/ 5 w 56"/>
                  <a:gd name="T1" fmla="*/ 21 h 63"/>
                  <a:gd name="T2" fmla="*/ 5 w 56"/>
                  <a:gd name="T3" fmla="*/ 21 h 63"/>
                  <a:gd name="T4" fmla="*/ 8 w 56"/>
                  <a:gd name="T5" fmla="*/ 25 h 63"/>
                  <a:gd name="T6" fmla="*/ 32 w 56"/>
                  <a:gd name="T7" fmla="*/ 56 h 63"/>
                  <a:gd name="T8" fmla="*/ 42 w 56"/>
                  <a:gd name="T9" fmla="*/ 62 h 63"/>
                  <a:gd name="T10" fmla="*/ 48 w 56"/>
                  <a:gd name="T11" fmla="*/ 60 h 63"/>
                  <a:gd name="T12" fmla="*/ 52 w 56"/>
                  <a:gd name="T13" fmla="*/ 44 h 63"/>
                  <a:gd name="T14" fmla="*/ 25 w 56"/>
                  <a:gd name="T15" fmla="*/ 8 h 63"/>
                  <a:gd name="T16" fmla="*/ 22 w 56"/>
                  <a:gd name="T17" fmla="*/ 4 h 63"/>
                  <a:gd name="T18" fmla="*/ 5 w 56"/>
                  <a:gd name="T19" fmla="*/ 5 h 63"/>
                  <a:gd name="T20" fmla="*/ 5 w 56"/>
                  <a:gd name="T21" fmla="*/ 2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63">
                    <a:moveTo>
                      <a:pt x="5" y="21"/>
                    </a:moveTo>
                    <a:lnTo>
                      <a:pt x="5" y="21"/>
                    </a:lnTo>
                    <a:cubicBezTo>
                      <a:pt x="8" y="25"/>
                      <a:pt x="8" y="25"/>
                      <a:pt x="8" y="25"/>
                    </a:cubicBezTo>
                    <a:cubicBezTo>
                      <a:pt x="18" y="34"/>
                      <a:pt x="26" y="44"/>
                      <a:pt x="32" y="56"/>
                    </a:cubicBezTo>
                    <a:cubicBezTo>
                      <a:pt x="34" y="60"/>
                      <a:pt x="37" y="62"/>
                      <a:pt x="42" y="62"/>
                    </a:cubicBezTo>
                    <a:cubicBezTo>
                      <a:pt x="44" y="62"/>
                      <a:pt x="46" y="61"/>
                      <a:pt x="48" y="60"/>
                    </a:cubicBezTo>
                    <a:cubicBezTo>
                      <a:pt x="53" y="57"/>
                      <a:pt x="55" y="51"/>
                      <a:pt x="52" y="44"/>
                    </a:cubicBezTo>
                    <a:cubicBezTo>
                      <a:pt x="45" y="31"/>
                      <a:pt x="35" y="18"/>
                      <a:pt x="25" y="8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0"/>
                      <a:pt x="9" y="0"/>
                      <a:pt x="5" y="5"/>
                    </a:cubicBezTo>
                    <a:cubicBezTo>
                      <a:pt x="0" y="9"/>
                      <a:pt x="1" y="16"/>
                      <a:pt x="5" y="2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" name="Freeform 48"/>
              <p:cNvSpPr>
                <a:spLocks noChangeArrowheads="1"/>
              </p:cNvSpPr>
              <p:nvPr/>
            </p:nvSpPr>
            <p:spPr bwMode="auto">
              <a:xfrm>
                <a:off x="1591040" y="3987170"/>
                <a:ext cx="24084" cy="24085"/>
              </a:xfrm>
              <a:custGeom>
                <a:avLst/>
                <a:gdLst>
                  <a:gd name="T0" fmla="*/ 37 w 59"/>
                  <a:gd name="T1" fmla="*/ 5 h 59"/>
                  <a:gd name="T2" fmla="*/ 37 w 59"/>
                  <a:gd name="T3" fmla="*/ 5 h 59"/>
                  <a:gd name="T4" fmla="*/ 4 w 59"/>
                  <a:gd name="T5" fmla="*/ 38 h 59"/>
                  <a:gd name="T6" fmla="*/ 4 w 59"/>
                  <a:gd name="T7" fmla="*/ 55 h 59"/>
                  <a:gd name="T8" fmla="*/ 12 w 59"/>
                  <a:gd name="T9" fmla="*/ 58 h 59"/>
                  <a:gd name="T10" fmla="*/ 21 w 59"/>
                  <a:gd name="T11" fmla="*/ 55 h 59"/>
                  <a:gd name="T12" fmla="*/ 54 w 59"/>
                  <a:gd name="T13" fmla="*/ 22 h 59"/>
                  <a:gd name="T14" fmla="*/ 54 w 59"/>
                  <a:gd name="T15" fmla="*/ 5 h 59"/>
                  <a:gd name="T16" fmla="*/ 37 w 59"/>
                  <a:gd name="T17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59">
                    <a:moveTo>
                      <a:pt x="37" y="5"/>
                    </a:moveTo>
                    <a:lnTo>
                      <a:pt x="37" y="5"/>
                    </a:lnTo>
                    <a:cubicBezTo>
                      <a:pt x="4" y="38"/>
                      <a:pt x="4" y="38"/>
                      <a:pt x="4" y="38"/>
                    </a:cubicBezTo>
                    <a:cubicBezTo>
                      <a:pt x="0" y="43"/>
                      <a:pt x="0" y="50"/>
                      <a:pt x="4" y="55"/>
                    </a:cubicBezTo>
                    <a:cubicBezTo>
                      <a:pt x="6" y="57"/>
                      <a:pt x="9" y="58"/>
                      <a:pt x="12" y="58"/>
                    </a:cubicBezTo>
                    <a:cubicBezTo>
                      <a:pt x="15" y="58"/>
                      <a:pt x="18" y="57"/>
                      <a:pt x="21" y="55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8" y="17"/>
                      <a:pt x="58" y="9"/>
                      <a:pt x="54" y="5"/>
                    </a:cubicBezTo>
                    <a:cubicBezTo>
                      <a:pt x="50" y="0"/>
                      <a:pt x="42" y="0"/>
                      <a:pt x="37" y="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" name="Freeform 49"/>
              <p:cNvSpPr>
                <a:spLocks noChangeArrowheads="1"/>
              </p:cNvSpPr>
              <p:nvPr/>
            </p:nvSpPr>
            <p:spPr bwMode="auto">
              <a:xfrm>
                <a:off x="1492847" y="4059426"/>
                <a:ext cx="29643" cy="12968"/>
              </a:xfrm>
              <a:custGeom>
                <a:avLst/>
                <a:gdLst>
                  <a:gd name="T0" fmla="*/ 56 w 72"/>
                  <a:gd name="T1" fmla="*/ 1 h 30"/>
                  <a:gd name="T2" fmla="*/ 56 w 72"/>
                  <a:gd name="T3" fmla="*/ 1 h 30"/>
                  <a:gd name="T4" fmla="*/ 13 w 72"/>
                  <a:gd name="T5" fmla="*/ 5 h 30"/>
                  <a:gd name="T6" fmla="*/ 11 w 72"/>
                  <a:gd name="T7" fmla="*/ 5 h 30"/>
                  <a:gd name="T8" fmla="*/ 0 w 72"/>
                  <a:gd name="T9" fmla="*/ 17 h 30"/>
                  <a:gd name="T10" fmla="*/ 13 w 72"/>
                  <a:gd name="T11" fmla="*/ 29 h 30"/>
                  <a:gd name="T12" fmla="*/ 61 w 72"/>
                  <a:gd name="T13" fmla="*/ 24 h 30"/>
                  <a:gd name="T14" fmla="*/ 70 w 72"/>
                  <a:gd name="T15" fmla="*/ 10 h 30"/>
                  <a:gd name="T16" fmla="*/ 56 w 72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0">
                    <a:moveTo>
                      <a:pt x="56" y="1"/>
                    </a:moveTo>
                    <a:lnTo>
                      <a:pt x="56" y="1"/>
                    </a:lnTo>
                    <a:cubicBezTo>
                      <a:pt x="42" y="4"/>
                      <a:pt x="27" y="5"/>
                      <a:pt x="13" y="5"/>
                    </a:cubicBezTo>
                    <a:lnTo>
                      <a:pt x="11" y="5"/>
                    </a:lnTo>
                    <a:cubicBezTo>
                      <a:pt x="5" y="5"/>
                      <a:pt x="0" y="10"/>
                      <a:pt x="0" y="17"/>
                    </a:cubicBezTo>
                    <a:cubicBezTo>
                      <a:pt x="0" y="24"/>
                      <a:pt x="7" y="29"/>
                      <a:pt x="13" y="29"/>
                    </a:cubicBezTo>
                    <a:cubicBezTo>
                      <a:pt x="29" y="29"/>
                      <a:pt x="45" y="27"/>
                      <a:pt x="61" y="24"/>
                    </a:cubicBezTo>
                    <a:cubicBezTo>
                      <a:pt x="67" y="23"/>
                      <a:pt x="71" y="16"/>
                      <a:pt x="70" y="10"/>
                    </a:cubicBezTo>
                    <a:cubicBezTo>
                      <a:pt x="68" y="4"/>
                      <a:pt x="62" y="0"/>
                      <a:pt x="56" y="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" name="Freeform 50"/>
              <p:cNvSpPr>
                <a:spLocks noChangeArrowheads="1"/>
              </p:cNvSpPr>
              <p:nvPr/>
            </p:nvSpPr>
            <p:spPr bwMode="auto">
              <a:xfrm>
                <a:off x="1422445" y="4027929"/>
                <a:ext cx="25938" cy="24085"/>
              </a:xfrm>
              <a:custGeom>
                <a:avLst/>
                <a:gdLst>
                  <a:gd name="T0" fmla="*/ 33 w 61"/>
                  <a:gd name="T1" fmla="*/ 18 h 58"/>
                  <a:gd name="T2" fmla="*/ 33 w 61"/>
                  <a:gd name="T3" fmla="*/ 18 h 58"/>
                  <a:gd name="T4" fmla="*/ 22 w 61"/>
                  <a:gd name="T5" fmla="*/ 5 h 58"/>
                  <a:gd name="T6" fmla="*/ 5 w 61"/>
                  <a:gd name="T7" fmla="*/ 4 h 58"/>
                  <a:gd name="T8" fmla="*/ 4 w 61"/>
                  <a:gd name="T9" fmla="*/ 21 h 58"/>
                  <a:gd name="T10" fmla="*/ 17 w 61"/>
                  <a:gd name="T11" fmla="*/ 34 h 58"/>
                  <a:gd name="T12" fmla="*/ 39 w 61"/>
                  <a:gd name="T13" fmla="*/ 55 h 58"/>
                  <a:gd name="T14" fmla="*/ 47 w 61"/>
                  <a:gd name="T15" fmla="*/ 57 h 58"/>
                  <a:gd name="T16" fmla="*/ 56 w 61"/>
                  <a:gd name="T17" fmla="*/ 53 h 58"/>
                  <a:gd name="T18" fmla="*/ 54 w 61"/>
                  <a:gd name="T19" fmla="*/ 36 h 58"/>
                  <a:gd name="T20" fmla="*/ 33 w 61"/>
                  <a:gd name="T21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58">
                    <a:moveTo>
                      <a:pt x="33" y="18"/>
                    </a:moveTo>
                    <a:lnTo>
                      <a:pt x="33" y="18"/>
                    </a:lnTo>
                    <a:cubicBezTo>
                      <a:pt x="29" y="14"/>
                      <a:pt x="26" y="9"/>
                      <a:pt x="22" y="5"/>
                    </a:cubicBezTo>
                    <a:cubicBezTo>
                      <a:pt x="17" y="0"/>
                      <a:pt x="10" y="0"/>
                      <a:pt x="5" y="4"/>
                    </a:cubicBezTo>
                    <a:cubicBezTo>
                      <a:pt x="0" y="8"/>
                      <a:pt x="0" y="15"/>
                      <a:pt x="4" y="21"/>
                    </a:cubicBezTo>
                    <a:cubicBezTo>
                      <a:pt x="8" y="25"/>
                      <a:pt x="12" y="30"/>
                      <a:pt x="17" y="34"/>
                    </a:cubicBezTo>
                    <a:cubicBezTo>
                      <a:pt x="24" y="41"/>
                      <a:pt x="32" y="49"/>
                      <a:pt x="39" y="55"/>
                    </a:cubicBezTo>
                    <a:cubicBezTo>
                      <a:pt x="41" y="56"/>
                      <a:pt x="45" y="57"/>
                      <a:pt x="47" y="57"/>
                    </a:cubicBezTo>
                    <a:cubicBezTo>
                      <a:pt x="51" y="57"/>
                      <a:pt x="54" y="56"/>
                      <a:pt x="56" y="53"/>
                    </a:cubicBezTo>
                    <a:cubicBezTo>
                      <a:pt x="60" y="48"/>
                      <a:pt x="59" y="40"/>
                      <a:pt x="54" y="36"/>
                    </a:cubicBezTo>
                    <a:cubicBezTo>
                      <a:pt x="47" y="31"/>
                      <a:pt x="40" y="25"/>
                      <a:pt x="33" y="1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" name="Freeform 51"/>
              <p:cNvSpPr>
                <a:spLocks noChangeArrowheads="1"/>
              </p:cNvSpPr>
              <p:nvPr/>
            </p:nvSpPr>
            <p:spPr bwMode="auto">
              <a:xfrm>
                <a:off x="1529901" y="4042751"/>
                <a:ext cx="29643" cy="20380"/>
              </a:xfrm>
              <a:custGeom>
                <a:avLst/>
                <a:gdLst>
                  <a:gd name="T0" fmla="*/ 48 w 69"/>
                  <a:gd name="T1" fmla="*/ 4 h 50"/>
                  <a:gd name="T2" fmla="*/ 48 w 69"/>
                  <a:gd name="T3" fmla="*/ 4 h 50"/>
                  <a:gd name="T4" fmla="*/ 8 w 69"/>
                  <a:gd name="T5" fmla="*/ 26 h 50"/>
                  <a:gd name="T6" fmla="*/ 3 w 69"/>
                  <a:gd name="T7" fmla="*/ 42 h 50"/>
                  <a:gd name="T8" fmla="*/ 13 w 69"/>
                  <a:gd name="T9" fmla="*/ 49 h 50"/>
                  <a:gd name="T10" fmla="*/ 18 w 69"/>
                  <a:gd name="T11" fmla="*/ 48 h 50"/>
                  <a:gd name="T12" fmla="*/ 61 w 69"/>
                  <a:gd name="T13" fmla="*/ 23 h 50"/>
                  <a:gd name="T14" fmla="*/ 63 w 69"/>
                  <a:gd name="T15" fmla="*/ 6 h 50"/>
                  <a:gd name="T16" fmla="*/ 48 w 69"/>
                  <a:gd name="T17" fmla="*/ 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50">
                    <a:moveTo>
                      <a:pt x="48" y="4"/>
                    </a:moveTo>
                    <a:lnTo>
                      <a:pt x="48" y="4"/>
                    </a:lnTo>
                    <a:cubicBezTo>
                      <a:pt x="35" y="13"/>
                      <a:pt x="22" y="20"/>
                      <a:pt x="8" y="26"/>
                    </a:cubicBezTo>
                    <a:cubicBezTo>
                      <a:pt x="3" y="29"/>
                      <a:pt x="0" y="36"/>
                      <a:pt x="3" y="42"/>
                    </a:cubicBezTo>
                    <a:cubicBezTo>
                      <a:pt x="4" y="46"/>
                      <a:pt x="9" y="49"/>
                      <a:pt x="13" y="49"/>
                    </a:cubicBezTo>
                    <a:cubicBezTo>
                      <a:pt x="15" y="49"/>
                      <a:pt x="17" y="48"/>
                      <a:pt x="18" y="48"/>
                    </a:cubicBezTo>
                    <a:cubicBezTo>
                      <a:pt x="33" y="41"/>
                      <a:pt x="48" y="32"/>
                      <a:pt x="61" y="23"/>
                    </a:cubicBezTo>
                    <a:cubicBezTo>
                      <a:pt x="67" y="19"/>
                      <a:pt x="68" y="12"/>
                      <a:pt x="63" y="6"/>
                    </a:cubicBezTo>
                    <a:cubicBezTo>
                      <a:pt x="60" y="1"/>
                      <a:pt x="53" y="0"/>
                      <a:pt x="48" y="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" name="Freeform 52"/>
              <p:cNvSpPr>
                <a:spLocks noChangeArrowheads="1"/>
              </p:cNvSpPr>
              <p:nvPr/>
            </p:nvSpPr>
            <p:spPr bwMode="auto">
              <a:xfrm>
                <a:off x="1613272" y="3838956"/>
                <a:ext cx="29643" cy="14821"/>
              </a:xfrm>
              <a:custGeom>
                <a:avLst/>
                <a:gdLst>
                  <a:gd name="T0" fmla="*/ 52 w 71"/>
                  <a:gd name="T1" fmla="*/ 35 h 37"/>
                  <a:gd name="T2" fmla="*/ 52 w 71"/>
                  <a:gd name="T3" fmla="*/ 35 h 37"/>
                  <a:gd name="T4" fmla="*/ 57 w 71"/>
                  <a:gd name="T5" fmla="*/ 36 h 37"/>
                  <a:gd name="T6" fmla="*/ 67 w 71"/>
                  <a:gd name="T7" fmla="*/ 30 h 37"/>
                  <a:gd name="T8" fmla="*/ 62 w 71"/>
                  <a:gd name="T9" fmla="*/ 15 h 37"/>
                  <a:gd name="T10" fmla="*/ 13 w 71"/>
                  <a:gd name="T11" fmla="*/ 1 h 37"/>
                  <a:gd name="T12" fmla="*/ 0 w 71"/>
                  <a:gd name="T13" fmla="*/ 11 h 37"/>
                  <a:gd name="T14" fmla="*/ 10 w 71"/>
                  <a:gd name="T15" fmla="*/ 24 h 37"/>
                  <a:gd name="T16" fmla="*/ 52 w 71"/>
                  <a:gd name="T1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37">
                    <a:moveTo>
                      <a:pt x="52" y="35"/>
                    </a:moveTo>
                    <a:lnTo>
                      <a:pt x="52" y="35"/>
                    </a:lnTo>
                    <a:cubicBezTo>
                      <a:pt x="54" y="36"/>
                      <a:pt x="56" y="36"/>
                      <a:pt x="57" y="36"/>
                    </a:cubicBezTo>
                    <a:cubicBezTo>
                      <a:pt x="61" y="36"/>
                      <a:pt x="65" y="34"/>
                      <a:pt x="67" y="30"/>
                    </a:cubicBezTo>
                    <a:cubicBezTo>
                      <a:pt x="70" y="24"/>
                      <a:pt x="67" y="17"/>
                      <a:pt x="62" y="15"/>
                    </a:cubicBezTo>
                    <a:cubicBezTo>
                      <a:pt x="47" y="7"/>
                      <a:pt x="30" y="3"/>
                      <a:pt x="13" y="1"/>
                    </a:cubicBezTo>
                    <a:cubicBezTo>
                      <a:pt x="6" y="0"/>
                      <a:pt x="1" y="4"/>
                      <a:pt x="0" y="11"/>
                    </a:cubicBezTo>
                    <a:cubicBezTo>
                      <a:pt x="0" y="18"/>
                      <a:pt x="4" y="23"/>
                      <a:pt x="10" y="24"/>
                    </a:cubicBezTo>
                    <a:cubicBezTo>
                      <a:pt x="25" y="26"/>
                      <a:pt x="39" y="29"/>
                      <a:pt x="52" y="3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" name="Freeform 53"/>
              <p:cNvSpPr>
                <a:spLocks noChangeArrowheads="1"/>
              </p:cNvSpPr>
              <p:nvPr/>
            </p:nvSpPr>
            <p:spPr bwMode="auto">
              <a:xfrm>
                <a:off x="1618829" y="3959381"/>
                <a:ext cx="25938" cy="25938"/>
              </a:xfrm>
              <a:custGeom>
                <a:avLst/>
                <a:gdLst>
                  <a:gd name="T0" fmla="*/ 39 w 61"/>
                  <a:gd name="T1" fmla="*/ 4 h 60"/>
                  <a:gd name="T2" fmla="*/ 39 w 61"/>
                  <a:gd name="T3" fmla="*/ 4 h 60"/>
                  <a:gd name="T4" fmla="*/ 6 w 61"/>
                  <a:gd name="T5" fmla="*/ 38 h 60"/>
                  <a:gd name="T6" fmla="*/ 6 w 61"/>
                  <a:gd name="T7" fmla="*/ 54 h 60"/>
                  <a:gd name="T8" fmla="*/ 13 w 61"/>
                  <a:gd name="T9" fmla="*/ 59 h 60"/>
                  <a:gd name="T10" fmla="*/ 21 w 61"/>
                  <a:gd name="T11" fmla="*/ 54 h 60"/>
                  <a:gd name="T12" fmla="*/ 55 w 61"/>
                  <a:gd name="T13" fmla="*/ 21 h 60"/>
                  <a:gd name="T14" fmla="*/ 55 w 61"/>
                  <a:gd name="T15" fmla="*/ 4 h 60"/>
                  <a:gd name="T16" fmla="*/ 39 w 61"/>
                  <a:gd name="T1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60">
                    <a:moveTo>
                      <a:pt x="39" y="4"/>
                    </a:moveTo>
                    <a:lnTo>
                      <a:pt x="39" y="4"/>
                    </a:lnTo>
                    <a:cubicBezTo>
                      <a:pt x="6" y="38"/>
                      <a:pt x="6" y="38"/>
                      <a:pt x="6" y="38"/>
                    </a:cubicBezTo>
                    <a:cubicBezTo>
                      <a:pt x="0" y="43"/>
                      <a:pt x="0" y="50"/>
                      <a:pt x="6" y="54"/>
                    </a:cubicBezTo>
                    <a:cubicBezTo>
                      <a:pt x="8" y="57"/>
                      <a:pt x="11" y="59"/>
                      <a:pt x="13" y="59"/>
                    </a:cubicBezTo>
                    <a:cubicBezTo>
                      <a:pt x="16" y="59"/>
                      <a:pt x="19" y="57"/>
                      <a:pt x="21" y="54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17"/>
                      <a:pt x="60" y="10"/>
                      <a:pt x="55" y="4"/>
                    </a:cubicBezTo>
                    <a:cubicBezTo>
                      <a:pt x="50" y="0"/>
                      <a:pt x="43" y="0"/>
                      <a:pt x="39" y="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" name="Freeform 54"/>
              <p:cNvSpPr>
                <a:spLocks noChangeArrowheads="1"/>
              </p:cNvSpPr>
              <p:nvPr/>
            </p:nvSpPr>
            <p:spPr bwMode="auto">
              <a:xfrm>
                <a:off x="1428004" y="3890831"/>
                <a:ext cx="27790" cy="22232"/>
              </a:xfrm>
              <a:custGeom>
                <a:avLst/>
                <a:gdLst>
                  <a:gd name="T0" fmla="*/ 14 w 67"/>
                  <a:gd name="T1" fmla="*/ 50 h 51"/>
                  <a:gd name="T2" fmla="*/ 14 w 67"/>
                  <a:gd name="T3" fmla="*/ 50 h 51"/>
                  <a:gd name="T4" fmla="*/ 21 w 67"/>
                  <a:gd name="T5" fmla="*/ 47 h 51"/>
                  <a:gd name="T6" fmla="*/ 58 w 67"/>
                  <a:gd name="T7" fmla="*/ 24 h 51"/>
                  <a:gd name="T8" fmla="*/ 64 w 67"/>
                  <a:gd name="T9" fmla="*/ 8 h 51"/>
                  <a:gd name="T10" fmla="*/ 49 w 67"/>
                  <a:gd name="T11" fmla="*/ 2 h 51"/>
                  <a:gd name="T12" fmla="*/ 6 w 67"/>
                  <a:gd name="T13" fmla="*/ 30 h 51"/>
                  <a:gd name="T14" fmla="*/ 6 w 67"/>
                  <a:gd name="T15" fmla="*/ 47 h 51"/>
                  <a:gd name="T16" fmla="*/ 14 w 67"/>
                  <a:gd name="T17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51">
                    <a:moveTo>
                      <a:pt x="14" y="50"/>
                    </a:moveTo>
                    <a:lnTo>
                      <a:pt x="14" y="50"/>
                    </a:lnTo>
                    <a:cubicBezTo>
                      <a:pt x="16" y="50"/>
                      <a:pt x="19" y="49"/>
                      <a:pt x="21" y="47"/>
                    </a:cubicBezTo>
                    <a:cubicBezTo>
                      <a:pt x="32" y="36"/>
                      <a:pt x="43" y="29"/>
                      <a:pt x="58" y="24"/>
                    </a:cubicBezTo>
                    <a:cubicBezTo>
                      <a:pt x="64" y="21"/>
                      <a:pt x="66" y="14"/>
                      <a:pt x="64" y="8"/>
                    </a:cubicBezTo>
                    <a:cubicBezTo>
                      <a:pt x="62" y="2"/>
                      <a:pt x="54" y="0"/>
                      <a:pt x="49" y="2"/>
                    </a:cubicBezTo>
                    <a:cubicBezTo>
                      <a:pt x="32" y="8"/>
                      <a:pt x="18" y="18"/>
                      <a:pt x="6" y="30"/>
                    </a:cubicBezTo>
                    <a:cubicBezTo>
                      <a:pt x="0" y="34"/>
                      <a:pt x="0" y="41"/>
                      <a:pt x="6" y="47"/>
                    </a:cubicBezTo>
                    <a:cubicBezTo>
                      <a:pt x="8" y="49"/>
                      <a:pt x="11" y="50"/>
                      <a:pt x="14" y="5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" name="Freeform 55"/>
              <p:cNvSpPr>
                <a:spLocks noChangeArrowheads="1"/>
              </p:cNvSpPr>
              <p:nvPr/>
            </p:nvSpPr>
            <p:spPr bwMode="auto">
              <a:xfrm>
                <a:off x="1465057" y="3883420"/>
                <a:ext cx="31495" cy="12969"/>
              </a:xfrm>
              <a:custGeom>
                <a:avLst/>
                <a:gdLst>
                  <a:gd name="T0" fmla="*/ 13 w 73"/>
                  <a:gd name="T1" fmla="*/ 28 h 29"/>
                  <a:gd name="T2" fmla="*/ 13 w 73"/>
                  <a:gd name="T3" fmla="*/ 28 h 29"/>
                  <a:gd name="T4" fmla="*/ 60 w 73"/>
                  <a:gd name="T5" fmla="*/ 24 h 29"/>
                  <a:gd name="T6" fmla="*/ 71 w 73"/>
                  <a:gd name="T7" fmla="*/ 12 h 29"/>
                  <a:gd name="T8" fmla="*/ 58 w 73"/>
                  <a:gd name="T9" fmla="*/ 1 h 29"/>
                  <a:gd name="T10" fmla="*/ 10 w 73"/>
                  <a:gd name="T11" fmla="*/ 5 h 29"/>
                  <a:gd name="T12" fmla="*/ 1 w 73"/>
                  <a:gd name="T13" fmla="*/ 19 h 29"/>
                  <a:gd name="T14" fmla="*/ 12 w 73"/>
                  <a:gd name="T15" fmla="*/ 28 h 29"/>
                  <a:gd name="T16" fmla="*/ 13 w 73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29">
                    <a:moveTo>
                      <a:pt x="13" y="28"/>
                    </a:moveTo>
                    <a:lnTo>
                      <a:pt x="13" y="28"/>
                    </a:lnTo>
                    <a:cubicBezTo>
                      <a:pt x="29" y="26"/>
                      <a:pt x="45" y="25"/>
                      <a:pt x="60" y="24"/>
                    </a:cubicBezTo>
                    <a:cubicBezTo>
                      <a:pt x="66" y="23"/>
                      <a:pt x="72" y="18"/>
                      <a:pt x="71" y="12"/>
                    </a:cubicBezTo>
                    <a:cubicBezTo>
                      <a:pt x="71" y="5"/>
                      <a:pt x="65" y="0"/>
                      <a:pt x="58" y="1"/>
                    </a:cubicBezTo>
                    <a:cubicBezTo>
                      <a:pt x="41" y="2"/>
                      <a:pt x="26" y="3"/>
                      <a:pt x="10" y="5"/>
                    </a:cubicBezTo>
                    <a:cubicBezTo>
                      <a:pt x="4" y="6"/>
                      <a:pt x="0" y="13"/>
                      <a:pt x="1" y="19"/>
                    </a:cubicBezTo>
                    <a:cubicBezTo>
                      <a:pt x="1" y="24"/>
                      <a:pt x="6" y="28"/>
                      <a:pt x="12" y="28"/>
                    </a:cubicBezTo>
                    <a:lnTo>
                      <a:pt x="13" y="2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" name="Freeform 56"/>
              <p:cNvSpPr>
                <a:spLocks noChangeArrowheads="1"/>
              </p:cNvSpPr>
              <p:nvPr/>
            </p:nvSpPr>
            <p:spPr bwMode="auto">
              <a:xfrm>
                <a:off x="1405772" y="3916769"/>
                <a:ext cx="20379" cy="27791"/>
              </a:xfrm>
              <a:custGeom>
                <a:avLst/>
                <a:gdLst>
                  <a:gd name="T0" fmla="*/ 10 w 50"/>
                  <a:gd name="T1" fmla="*/ 67 h 68"/>
                  <a:gd name="T2" fmla="*/ 10 w 50"/>
                  <a:gd name="T3" fmla="*/ 67 h 68"/>
                  <a:gd name="T4" fmla="*/ 14 w 50"/>
                  <a:gd name="T5" fmla="*/ 67 h 68"/>
                  <a:gd name="T6" fmla="*/ 24 w 50"/>
                  <a:gd name="T7" fmla="*/ 60 h 68"/>
                  <a:gd name="T8" fmla="*/ 45 w 50"/>
                  <a:gd name="T9" fmla="*/ 20 h 68"/>
                  <a:gd name="T10" fmla="*/ 42 w 50"/>
                  <a:gd name="T11" fmla="*/ 4 h 68"/>
                  <a:gd name="T12" fmla="*/ 26 w 50"/>
                  <a:gd name="T13" fmla="*/ 8 h 68"/>
                  <a:gd name="T14" fmla="*/ 3 w 50"/>
                  <a:gd name="T15" fmla="*/ 51 h 68"/>
                  <a:gd name="T16" fmla="*/ 10 w 50"/>
                  <a:gd name="T17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68">
                    <a:moveTo>
                      <a:pt x="10" y="67"/>
                    </a:moveTo>
                    <a:lnTo>
                      <a:pt x="10" y="67"/>
                    </a:lnTo>
                    <a:cubicBezTo>
                      <a:pt x="11" y="67"/>
                      <a:pt x="13" y="67"/>
                      <a:pt x="14" y="67"/>
                    </a:cubicBezTo>
                    <a:cubicBezTo>
                      <a:pt x="18" y="67"/>
                      <a:pt x="23" y="65"/>
                      <a:pt x="24" y="60"/>
                    </a:cubicBezTo>
                    <a:cubicBezTo>
                      <a:pt x="30" y="46"/>
                      <a:pt x="37" y="33"/>
                      <a:pt x="45" y="20"/>
                    </a:cubicBezTo>
                    <a:cubicBezTo>
                      <a:pt x="49" y="15"/>
                      <a:pt x="47" y="8"/>
                      <a:pt x="42" y="4"/>
                    </a:cubicBezTo>
                    <a:cubicBezTo>
                      <a:pt x="37" y="0"/>
                      <a:pt x="29" y="2"/>
                      <a:pt x="26" y="8"/>
                    </a:cubicBezTo>
                    <a:cubicBezTo>
                      <a:pt x="17" y="21"/>
                      <a:pt x="9" y="36"/>
                      <a:pt x="3" y="51"/>
                    </a:cubicBezTo>
                    <a:cubicBezTo>
                      <a:pt x="0" y="58"/>
                      <a:pt x="3" y="64"/>
                      <a:pt x="10" y="6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" name="Freeform 57"/>
              <p:cNvSpPr>
                <a:spLocks noChangeArrowheads="1"/>
              </p:cNvSpPr>
              <p:nvPr/>
            </p:nvSpPr>
            <p:spPr bwMode="auto">
              <a:xfrm>
                <a:off x="1574365" y="3840809"/>
                <a:ext cx="29643" cy="18527"/>
              </a:xfrm>
              <a:custGeom>
                <a:avLst/>
                <a:gdLst>
                  <a:gd name="T0" fmla="*/ 20 w 71"/>
                  <a:gd name="T1" fmla="*/ 40 h 43"/>
                  <a:gd name="T2" fmla="*/ 20 w 71"/>
                  <a:gd name="T3" fmla="*/ 40 h 43"/>
                  <a:gd name="T4" fmla="*/ 60 w 71"/>
                  <a:gd name="T5" fmla="*/ 24 h 43"/>
                  <a:gd name="T6" fmla="*/ 69 w 71"/>
                  <a:gd name="T7" fmla="*/ 11 h 43"/>
                  <a:gd name="T8" fmla="*/ 55 w 71"/>
                  <a:gd name="T9" fmla="*/ 1 h 43"/>
                  <a:gd name="T10" fmla="*/ 7 w 71"/>
                  <a:gd name="T11" fmla="*/ 20 h 43"/>
                  <a:gd name="T12" fmla="*/ 3 w 71"/>
                  <a:gd name="T13" fmla="*/ 35 h 43"/>
                  <a:gd name="T14" fmla="*/ 14 w 71"/>
                  <a:gd name="T15" fmla="*/ 42 h 43"/>
                  <a:gd name="T16" fmla="*/ 20 w 71"/>
                  <a:gd name="T17" fmla="*/ 4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43">
                    <a:moveTo>
                      <a:pt x="20" y="40"/>
                    </a:moveTo>
                    <a:lnTo>
                      <a:pt x="20" y="40"/>
                    </a:lnTo>
                    <a:cubicBezTo>
                      <a:pt x="32" y="32"/>
                      <a:pt x="46" y="27"/>
                      <a:pt x="60" y="24"/>
                    </a:cubicBezTo>
                    <a:cubicBezTo>
                      <a:pt x="67" y="23"/>
                      <a:pt x="70" y="17"/>
                      <a:pt x="69" y="11"/>
                    </a:cubicBezTo>
                    <a:cubicBezTo>
                      <a:pt x="68" y="4"/>
                      <a:pt x="61" y="0"/>
                      <a:pt x="55" y="1"/>
                    </a:cubicBezTo>
                    <a:cubicBezTo>
                      <a:pt x="39" y="5"/>
                      <a:pt x="22" y="12"/>
                      <a:pt x="7" y="20"/>
                    </a:cubicBezTo>
                    <a:cubicBezTo>
                      <a:pt x="2" y="23"/>
                      <a:pt x="0" y="30"/>
                      <a:pt x="3" y="35"/>
                    </a:cubicBezTo>
                    <a:cubicBezTo>
                      <a:pt x="5" y="40"/>
                      <a:pt x="9" y="42"/>
                      <a:pt x="14" y="42"/>
                    </a:cubicBezTo>
                    <a:cubicBezTo>
                      <a:pt x="16" y="42"/>
                      <a:pt x="18" y="41"/>
                      <a:pt x="20" y="4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" name="Freeform 58"/>
              <p:cNvSpPr>
                <a:spLocks noChangeArrowheads="1"/>
              </p:cNvSpPr>
              <p:nvPr/>
            </p:nvSpPr>
            <p:spPr bwMode="auto">
              <a:xfrm>
                <a:off x="1542870" y="3859336"/>
                <a:ext cx="27790" cy="22232"/>
              </a:xfrm>
              <a:custGeom>
                <a:avLst/>
                <a:gdLst>
                  <a:gd name="T0" fmla="*/ 14 w 66"/>
                  <a:gd name="T1" fmla="*/ 53 h 54"/>
                  <a:gd name="T2" fmla="*/ 14 w 66"/>
                  <a:gd name="T3" fmla="*/ 53 h 54"/>
                  <a:gd name="T4" fmla="*/ 19 w 66"/>
                  <a:gd name="T5" fmla="*/ 51 h 54"/>
                  <a:gd name="T6" fmla="*/ 59 w 66"/>
                  <a:gd name="T7" fmla="*/ 22 h 54"/>
                  <a:gd name="T8" fmla="*/ 60 w 66"/>
                  <a:gd name="T9" fmla="*/ 5 h 54"/>
                  <a:gd name="T10" fmla="*/ 44 w 66"/>
                  <a:gd name="T11" fmla="*/ 5 h 54"/>
                  <a:gd name="T12" fmla="*/ 7 w 66"/>
                  <a:gd name="T13" fmla="*/ 30 h 54"/>
                  <a:gd name="T14" fmla="*/ 3 w 66"/>
                  <a:gd name="T15" fmla="*/ 47 h 54"/>
                  <a:gd name="T16" fmla="*/ 14 w 66"/>
                  <a:gd name="T17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54">
                    <a:moveTo>
                      <a:pt x="14" y="53"/>
                    </a:moveTo>
                    <a:lnTo>
                      <a:pt x="14" y="53"/>
                    </a:lnTo>
                    <a:cubicBezTo>
                      <a:pt x="15" y="53"/>
                      <a:pt x="17" y="52"/>
                      <a:pt x="19" y="51"/>
                    </a:cubicBezTo>
                    <a:cubicBezTo>
                      <a:pt x="33" y="44"/>
                      <a:pt x="47" y="33"/>
                      <a:pt x="59" y="22"/>
                    </a:cubicBezTo>
                    <a:cubicBezTo>
                      <a:pt x="65" y="18"/>
                      <a:pt x="65" y="10"/>
                      <a:pt x="60" y="5"/>
                    </a:cubicBezTo>
                    <a:cubicBezTo>
                      <a:pt x="56" y="1"/>
                      <a:pt x="48" y="0"/>
                      <a:pt x="44" y="5"/>
                    </a:cubicBezTo>
                    <a:cubicBezTo>
                      <a:pt x="32" y="14"/>
                      <a:pt x="21" y="24"/>
                      <a:pt x="7" y="30"/>
                    </a:cubicBezTo>
                    <a:cubicBezTo>
                      <a:pt x="2" y="33"/>
                      <a:pt x="0" y="40"/>
                      <a:pt x="3" y="47"/>
                    </a:cubicBezTo>
                    <a:cubicBezTo>
                      <a:pt x="5" y="50"/>
                      <a:pt x="9" y="53"/>
                      <a:pt x="14" y="5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" name="Freeform 59"/>
              <p:cNvSpPr>
                <a:spLocks noChangeArrowheads="1"/>
              </p:cNvSpPr>
              <p:nvPr/>
            </p:nvSpPr>
            <p:spPr bwMode="auto">
              <a:xfrm>
                <a:off x="1503963" y="3877863"/>
                <a:ext cx="31496" cy="14821"/>
              </a:xfrm>
              <a:custGeom>
                <a:avLst/>
                <a:gdLst>
                  <a:gd name="T0" fmla="*/ 14 w 73"/>
                  <a:gd name="T1" fmla="*/ 33 h 34"/>
                  <a:gd name="T2" fmla="*/ 14 w 73"/>
                  <a:gd name="T3" fmla="*/ 33 h 34"/>
                  <a:gd name="T4" fmla="*/ 62 w 73"/>
                  <a:gd name="T5" fmla="*/ 24 h 34"/>
                  <a:gd name="T6" fmla="*/ 70 w 73"/>
                  <a:gd name="T7" fmla="*/ 9 h 34"/>
                  <a:gd name="T8" fmla="*/ 56 w 73"/>
                  <a:gd name="T9" fmla="*/ 1 h 34"/>
                  <a:gd name="T10" fmla="*/ 11 w 73"/>
                  <a:gd name="T11" fmla="*/ 9 h 34"/>
                  <a:gd name="T12" fmla="*/ 0 w 73"/>
                  <a:gd name="T13" fmla="*/ 23 h 34"/>
                  <a:gd name="T14" fmla="*/ 13 w 73"/>
                  <a:gd name="T15" fmla="*/ 33 h 34"/>
                  <a:gd name="T16" fmla="*/ 14 w 73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34">
                    <a:moveTo>
                      <a:pt x="14" y="33"/>
                    </a:moveTo>
                    <a:lnTo>
                      <a:pt x="14" y="33"/>
                    </a:lnTo>
                    <a:cubicBezTo>
                      <a:pt x="32" y="31"/>
                      <a:pt x="47" y="28"/>
                      <a:pt x="62" y="24"/>
                    </a:cubicBezTo>
                    <a:cubicBezTo>
                      <a:pt x="68" y="22"/>
                      <a:pt x="72" y="15"/>
                      <a:pt x="70" y="9"/>
                    </a:cubicBezTo>
                    <a:cubicBezTo>
                      <a:pt x="68" y="3"/>
                      <a:pt x="62" y="0"/>
                      <a:pt x="56" y="1"/>
                    </a:cubicBezTo>
                    <a:cubicBezTo>
                      <a:pt x="43" y="5"/>
                      <a:pt x="28" y="7"/>
                      <a:pt x="11" y="9"/>
                    </a:cubicBezTo>
                    <a:cubicBezTo>
                      <a:pt x="5" y="10"/>
                      <a:pt x="0" y="16"/>
                      <a:pt x="0" y="23"/>
                    </a:cubicBezTo>
                    <a:cubicBezTo>
                      <a:pt x="2" y="29"/>
                      <a:pt x="7" y="33"/>
                      <a:pt x="13" y="33"/>
                    </a:cubicBezTo>
                    <a:cubicBezTo>
                      <a:pt x="13" y="33"/>
                      <a:pt x="13" y="33"/>
                      <a:pt x="14" y="3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" name="Freeform 60"/>
              <p:cNvSpPr>
                <a:spLocks noChangeArrowheads="1"/>
              </p:cNvSpPr>
              <p:nvPr/>
            </p:nvSpPr>
            <p:spPr bwMode="auto">
              <a:xfrm>
                <a:off x="1418740" y="3863042"/>
                <a:ext cx="238996" cy="183415"/>
              </a:xfrm>
              <a:custGeom>
                <a:avLst/>
                <a:gdLst>
                  <a:gd name="T0" fmla="*/ 317 w 570"/>
                  <a:gd name="T1" fmla="*/ 383 h 436"/>
                  <a:gd name="T2" fmla="*/ 317 w 570"/>
                  <a:gd name="T3" fmla="*/ 383 h 436"/>
                  <a:gd name="T4" fmla="*/ 528 w 570"/>
                  <a:gd name="T5" fmla="*/ 173 h 436"/>
                  <a:gd name="T6" fmla="*/ 529 w 570"/>
                  <a:gd name="T7" fmla="*/ 29 h 436"/>
                  <a:gd name="T8" fmla="*/ 458 w 570"/>
                  <a:gd name="T9" fmla="*/ 0 h 436"/>
                  <a:gd name="T10" fmla="*/ 457 w 570"/>
                  <a:gd name="T11" fmla="*/ 0 h 436"/>
                  <a:gd name="T12" fmla="*/ 386 w 570"/>
                  <a:gd name="T13" fmla="*/ 30 h 436"/>
                  <a:gd name="T14" fmla="*/ 176 w 570"/>
                  <a:gd name="T15" fmla="*/ 108 h 436"/>
                  <a:gd name="T16" fmla="*/ 70 w 570"/>
                  <a:gd name="T17" fmla="*/ 137 h 436"/>
                  <a:gd name="T18" fmla="*/ 68 w 570"/>
                  <a:gd name="T19" fmla="*/ 386 h 436"/>
                  <a:gd name="T20" fmla="*/ 191 w 570"/>
                  <a:gd name="T21" fmla="*/ 435 h 436"/>
                  <a:gd name="T22" fmla="*/ 317 w 570"/>
                  <a:gd name="T23" fmla="*/ 383 h 436"/>
                  <a:gd name="T24" fmla="*/ 87 w 570"/>
                  <a:gd name="T25" fmla="*/ 153 h 436"/>
                  <a:gd name="T26" fmla="*/ 87 w 570"/>
                  <a:gd name="T27" fmla="*/ 153 h 436"/>
                  <a:gd name="T28" fmla="*/ 178 w 570"/>
                  <a:gd name="T29" fmla="*/ 131 h 436"/>
                  <a:gd name="T30" fmla="*/ 402 w 570"/>
                  <a:gd name="T31" fmla="*/ 47 h 436"/>
                  <a:gd name="T32" fmla="*/ 457 w 570"/>
                  <a:gd name="T33" fmla="*/ 24 h 436"/>
                  <a:gd name="T34" fmla="*/ 458 w 570"/>
                  <a:gd name="T35" fmla="*/ 24 h 436"/>
                  <a:gd name="T36" fmla="*/ 513 w 570"/>
                  <a:gd name="T37" fmla="*/ 46 h 436"/>
                  <a:gd name="T38" fmla="*/ 512 w 570"/>
                  <a:gd name="T39" fmla="*/ 156 h 436"/>
                  <a:gd name="T40" fmla="*/ 300 w 570"/>
                  <a:gd name="T41" fmla="*/ 367 h 436"/>
                  <a:gd name="T42" fmla="*/ 85 w 570"/>
                  <a:gd name="T43" fmla="*/ 369 h 436"/>
                  <a:gd name="T44" fmla="*/ 85 w 570"/>
                  <a:gd name="T45" fmla="*/ 369 h 436"/>
                  <a:gd name="T46" fmla="*/ 87 w 570"/>
                  <a:gd name="T47" fmla="*/ 153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70" h="436">
                    <a:moveTo>
                      <a:pt x="317" y="383"/>
                    </a:moveTo>
                    <a:lnTo>
                      <a:pt x="317" y="383"/>
                    </a:lnTo>
                    <a:cubicBezTo>
                      <a:pt x="528" y="173"/>
                      <a:pt x="528" y="173"/>
                      <a:pt x="528" y="173"/>
                    </a:cubicBezTo>
                    <a:cubicBezTo>
                      <a:pt x="569" y="133"/>
                      <a:pt x="569" y="69"/>
                      <a:pt x="529" y="29"/>
                    </a:cubicBezTo>
                    <a:cubicBezTo>
                      <a:pt x="511" y="11"/>
                      <a:pt x="486" y="0"/>
                      <a:pt x="458" y="0"/>
                    </a:cubicBezTo>
                    <a:lnTo>
                      <a:pt x="457" y="0"/>
                    </a:lnTo>
                    <a:cubicBezTo>
                      <a:pt x="430" y="0"/>
                      <a:pt x="405" y="12"/>
                      <a:pt x="386" y="30"/>
                    </a:cubicBezTo>
                    <a:cubicBezTo>
                      <a:pt x="319" y="97"/>
                      <a:pt x="240" y="103"/>
                      <a:pt x="176" y="108"/>
                    </a:cubicBezTo>
                    <a:cubicBezTo>
                      <a:pt x="124" y="112"/>
                      <a:pt x="91" y="115"/>
                      <a:pt x="70" y="137"/>
                    </a:cubicBezTo>
                    <a:cubicBezTo>
                      <a:pt x="1" y="205"/>
                      <a:pt x="0" y="317"/>
                      <a:pt x="68" y="386"/>
                    </a:cubicBezTo>
                    <a:cubicBezTo>
                      <a:pt x="102" y="419"/>
                      <a:pt x="146" y="435"/>
                      <a:pt x="191" y="435"/>
                    </a:cubicBezTo>
                    <a:cubicBezTo>
                      <a:pt x="237" y="435"/>
                      <a:pt x="283" y="419"/>
                      <a:pt x="317" y="383"/>
                    </a:cubicBezTo>
                    <a:close/>
                    <a:moveTo>
                      <a:pt x="87" y="153"/>
                    </a:moveTo>
                    <a:lnTo>
                      <a:pt x="87" y="153"/>
                    </a:lnTo>
                    <a:cubicBezTo>
                      <a:pt x="102" y="138"/>
                      <a:pt x="132" y="135"/>
                      <a:pt x="178" y="131"/>
                    </a:cubicBezTo>
                    <a:cubicBezTo>
                      <a:pt x="245" y="126"/>
                      <a:pt x="329" y="120"/>
                      <a:pt x="402" y="47"/>
                    </a:cubicBezTo>
                    <a:cubicBezTo>
                      <a:pt x="417" y="33"/>
                      <a:pt x="437" y="24"/>
                      <a:pt x="457" y="24"/>
                    </a:cubicBezTo>
                    <a:cubicBezTo>
                      <a:pt x="458" y="24"/>
                      <a:pt x="458" y="24"/>
                      <a:pt x="458" y="24"/>
                    </a:cubicBezTo>
                    <a:cubicBezTo>
                      <a:pt x="479" y="24"/>
                      <a:pt x="498" y="32"/>
                      <a:pt x="513" y="46"/>
                    </a:cubicBezTo>
                    <a:cubicBezTo>
                      <a:pt x="544" y="76"/>
                      <a:pt x="543" y="125"/>
                      <a:pt x="512" y="156"/>
                    </a:cubicBezTo>
                    <a:cubicBezTo>
                      <a:pt x="300" y="367"/>
                      <a:pt x="300" y="367"/>
                      <a:pt x="300" y="367"/>
                    </a:cubicBezTo>
                    <a:cubicBezTo>
                      <a:pt x="241" y="427"/>
                      <a:pt x="144" y="428"/>
                      <a:pt x="85" y="369"/>
                    </a:cubicBezTo>
                    <a:lnTo>
                      <a:pt x="85" y="369"/>
                    </a:lnTo>
                    <a:cubicBezTo>
                      <a:pt x="25" y="310"/>
                      <a:pt x="26" y="213"/>
                      <a:pt x="87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" name="Freeform 61"/>
              <p:cNvSpPr>
                <a:spLocks noChangeArrowheads="1"/>
              </p:cNvSpPr>
              <p:nvPr/>
            </p:nvSpPr>
            <p:spPr bwMode="auto">
              <a:xfrm>
                <a:off x="1465057" y="3948265"/>
                <a:ext cx="59286" cy="61138"/>
              </a:xfrm>
              <a:custGeom>
                <a:avLst/>
                <a:gdLst>
                  <a:gd name="T0" fmla="*/ 70 w 140"/>
                  <a:gd name="T1" fmla="*/ 146 h 147"/>
                  <a:gd name="T2" fmla="*/ 70 w 140"/>
                  <a:gd name="T3" fmla="*/ 146 h 147"/>
                  <a:gd name="T4" fmla="*/ 120 w 140"/>
                  <a:gd name="T5" fmla="*/ 125 h 147"/>
                  <a:gd name="T6" fmla="*/ 120 w 140"/>
                  <a:gd name="T7" fmla="*/ 125 h 147"/>
                  <a:gd name="T8" fmla="*/ 139 w 140"/>
                  <a:gd name="T9" fmla="*/ 76 h 147"/>
                  <a:gd name="T10" fmla="*/ 120 w 140"/>
                  <a:gd name="T11" fmla="*/ 26 h 147"/>
                  <a:gd name="T12" fmla="*/ 20 w 140"/>
                  <a:gd name="T13" fmla="*/ 26 h 147"/>
                  <a:gd name="T14" fmla="*/ 0 w 140"/>
                  <a:gd name="T15" fmla="*/ 76 h 147"/>
                  <a:gd name="T16" fmla="*/ 20 w 140"/>
                  <a:gd name="T17" fmla="*/ 125 h 147"/>
                  <a:gd name="T18" fmla="*/ 70 w 140"/>
                  <a:gd name="T19" fmla="*/ 146 h 147"/>
                  <a:gd name="T20" fmla="*/ 36 w 140"/>
                  <a:gd name="T21" fmla="*/ 43 h 147"/>
                  <a:gd name="T22" fmla="*/ 36 w 140"/>
                  <a:gd name="T23" fmla="*/ 43 h 147"/>
                  <a:gd name="T24" fmla="*/ 70 w 140"/>
                  <a:gd name="T25" fmla="*/ 29 h 147"/>
                  <a:gd name="T26" fmla="*/ 103 w 140"/>
                  <a:gd name="T27" fmla="*/ 43 h 147"/>
                  <a:gd name="T28" fmla="*/ 116 w 140"/>
                  <a:gd name="T29" fmla="*/ 76 h 147"/>
                  <a:gd name="T30" fmla="*/ 103 w 140"/>
                  <a:gd name="T31" fmla="*/ 108 h 147"/>
                  <a:gd name="T32" fmla="*/ 103 w 140"/>
                  <a:gd name="T33" fmla="*/ 108 h 147"/>
                  <a:gd name="T34" fmla="*/ 36 w 140"/>
                  <a:gd name="T35" fmla="*/ 108 h 147"/>
                  <a:gd name="T36" fmla="*/ 23 w 140"/>
                  <a:gd name="T37" fmla="*/ 76 h 147"/>
                  <a:gd name="T38" fmla="*/ 36 w 140"/>
                  <a:gd name="T39" fmla="*/ 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0" h="147">
                    <a:moveTo>
                      <a:pt x="70" y="146"/>
                    </a:moveTo>
                    <a:lnTo>
                      <a:pt x="70" y="146"/>
                    </a:lnTo>
                    <a:cubicBezTo>
                      <a:pt x="88" y="146"/>
                      <a:pt x="106" y="139"/>
                      <a:pt x="120" y="125"/>
                    </a:cubicBezTo>
                    <a:lnTo>
                      <a:pt x="120" y="125"/>
                    </a:lnTo>
                    <a:cubicBezTo>
                      <a:pt x="132" y="112"/>
                      <a:pt x="139" y="95"/>
                      <a:pt x="139" y="76"/>
                    </a:cubicBezTo>
                    <a:cubicBezTo>
                      <a:pt x="139" y="57"/>
                      <a:pt x="132" y="40"/>
                      <a:pt x="120" y="26"/>
                    </a:cubicBezTo>
                    <a:cubicBezTo>
                      <a:pt x="92" y="0"/>
                      <a:pt x="47" y="0"/>
                      <a:pt x="20" y="26"/>
                    </a:cubicBezTo>
                    <a:cubicBezTo>
                      <a:pt x="7" y="40"/>
                      <a:pt x="0" y="57"/>
                      <a:pt x="0" y="76"/>
                    </a:cubicBezTo>
                    <a:cubicBezTo>
                      <a:pt x="0" y="95"/>
                      <a:pt x="7" y="112"/>
                      <a:pt x="20" y="125"/>
                    </a:cubicBezTo>
                    <a:cubicBezTo>
                      <a:pt x="33" y="139"/>
                      <a:pt x="51" y="146"/>
                      <a:pt x="70" y="146"/>
                    </a:cubicBezTo>
                    <a:close/>
                    <a:moveTo>
                      <a:pt x="36" y="43"/>
                    </a:moveTo>
                    <a:lnTo>
                      <a:pt x="36" y="43"/>
                    </a:lnTo>
                    <a:cubicBezTo>
                      <a:pt x="46" y="34"/>
                      <a:pt x="57" y="29"/>
                      <a:pt x="70" y="29"/>
                    </a:cubicBezTo>
                    <a:cubicBezTo>
                      <a:pt x="82" y="29"/>
                      <a:pt x="93" y="34"/>
                      <a:pt x="103" y="43"/>
                    </a:cubicBezTo>
                    <a:cubicBezTo>
                      <a:pt x="111" y="51"/>
                      <a:pt x="116" y="64"/>
                      <a:pt x="116" y="76"/>
                    </a:cubicBezTo>
                    <a:cubicBezTo>
                      <a:pt x="116" y="89"/>
                      <a:pt x="111" y="100"/>
                      <a:pt x="103" y="108"/>
                    </a:cubicBezTo>
                    <a:lnTo>
                      <a:pt x="103" y="108"/>
                    </a:lnTo>
                    <a:cubicBezTo>
                      <a:pt x="85" y="126"/>
                      <a:pt x="54" y="126"/>
                      <a:pt x="36" y="108"/>
                    </a:cubicBezTo>
                    <a:cubicBezTo>
                      <a:pt x="28" y="100"/>
                      <a:pt x="23" y="89"/>
                      <a:pt x="23" y="76"/>
                    </a:cubicBezTo>
                    <a:cubicBezTo>
                      <a:pt x="23" y="64"/>
                      <a:pt x="28" y="51"/>
                      <a:pt x="36" y="4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" name="Freeform 62"/>
              <p:cNvSpPr>
                <a:spLocks noChangeArrowheads="1"/>
              </p:cNvSpPr>
              <p:nvPr/>
            </p:nvSpPr>
            <p:spPr bwMode="auto">
              <a:xfrm>
                <a:off x="1587334" y="3883420"/>
                <a:ext cx="38906" cy="35201"/>
              </a:xfrm>
              <a:custGeom>
                <a:avLst/>
                <a:gdLst>
                  <a:gd name="T0" fmla="*/ 45 w 91"/>
                  <a:gd name="T1" fmla="*/ 84 h 85"/>
                  <a:gd name="T2" fmla="*/ 45 w 91"/>
                  <a:gd name="T3" fmla="*/ 84 h 85"/>
                  <a:gd name="T4" fmla="*/ 73 w 91"/>
                  <a:gd name="T5" fmla="*/ 73 h 85"/>
                  <a:gd name="T6" fmla="*/ 73 w 91"/>
                  <a:gd name="T7" fmla="*/ 73 h 85"/>
                  <a:gd name="T8" fmla="*/ 73 w 91"/>
                  <a:gd name="T9" fmla="*/ 16 h 85"/>
                  <a:gd name="T10" fmla="*/ 16 w 91"/>
                  <a:gd name="T11" fmla="*/ 16 h 85"/>
                  <a:gd name="T12" fmla="*/ 16 w 91"/>
                  <a:gd name="T13" fmla="*/ 73 h 85"/>
                  <a:gd name="T14" fmla="*/ 45 w 91"/>
                  <a:gd name="T15" fmla="*/ 84 h 85"/>
                  <a:gd name="T16" fmla="*/ 33 w 91"/>
                  <a:gd name="T17" fmla="*/ 31 h 85"/>
                  <a:gd name="T18" fmla="*/ 33 w 91"/>
                  <a:gd name="T19" fmla="*/ 31 h 85"/>
                  <a:gd name="T20" fmla="*/ 45 w 91"/>
                  <a:gd name="T21" fmla="*/ 26 h 85"/>
                  <a:gd name="T22" fmla="*/ 57 w 91"/>
                  <a:gd name="T23" fmla="*/ 31 h 85"/>
                  <a:gd name="T24" fmla="*/ 57 w 91"/>
                  <a:gd name="T25" fmla="*/ 56 h 85"/>
                  <a:gd name="T26" fmla="*/ 33 w 91"/>
                  <a:gd name="T27" fmla="*/ 56 h 85"/>
                  <a:gd name="T28" fmla="*/ 33 w 91"/>
                  <a:gd name="T29" fmla="*/ 3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85">
                    <a:moveTo>
                      <a:pt x="45" y="84"/>
                    </a:moveTo>
                    <a:lnTo>
                      <a:pt x="45" y="84"/>
                    </a:lnTo>
                    <a:cubicBezTo>
                      <a:pt x="56" y="84"/>
                      <a:pt x="66" y="81"/>
                      <a:pt x="73" y="73"/>
                    </a:cubicBezTo>
                    <a:lnTo>
                      <a:pt x="73" y="73"/>
                    </a:lnTo>
                    <a:cubicBezTo>
                      <a:pt x="90" y="57"/>
                      <a:pt x="90" y="31"/>
                      <a:pt x="73" y="16"/>
                    </a:cubicBezTo>
                    <a:cubicBezTo>
                      <a:pt x="58" y="0"/>
                      <a:pt x="32" y="0"/>
                      <a:pt x="16" y="16"/>
                    </a:cubicBezTo>
                    <a:cubicBezTo>
                      <a:pt x="0" y="31"/>
                      <a:pt x="0" y="57"/>
                      <a:pt x="16" y="73"/>
                    </a:cubicBezTo>
                    <a:cubicBezTo>
                      <a:pt x="23" y="81"/>
                      <a:pt x="35" y="84"/>
                      <a:pt x="45" y="84"/>
                    </a:cubicBezTo>
                    <a:close/>
                    <a:moveTo>
                      <a:pt x="33" y="31"/>
                    </a:moveTo>
                    <a:lnTo>
                      <a:pt x="33" y="31"/>
                    </a:lnTo>
                    <a:cubicBezTo>
                      <a:pt x="36" y="28"/>
                      <a:pt x="40" y="26"/>
                      <a:pt x="45" y="26"/>
                    </a:cubicBezTo>
                    <a:cubicBezTo>
                      <a:pt x="49" y="26"/>
                      <a:pt x="53" y="28"/>
                      <a:pt x="57" y="31"/>
                    </a:cubicBezTo>
                    <a:cubicBezTo>
                      <a:pt x="64" y="39"/>
                      <a:pt x="64" y="50"/>
                      <a:pt x="57" y="56"/>
                    </a:cubicBezTo>
                    <a:cubicBezTo>
                      <a:pt x="50" y="64"/>
                      <a:pt x="39" y="64"/>
                      <a:pt x="33" y="56"/>
                    </a:cubicBezTo>
                    <a:cubicBezTo>
                      <a:pt x="25" y="50"/>
                      <a:pt x="25" y="39"/>
                      <a:pt x="33" y="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457200" y="3740765"/>
            <a:ext cx="429822" cy="429822"/>
            <a:chOff x="457200" y="3740765"/>
            <a:chExt cx="429822" cy="429822"/>
          </a:xfrm>
        </p:grpSpPr>
        <p:sp>
          <p:nvSpPr>
            <p:cNvPr id="3093" name="Freeform 21"/>
            <p:cNvSpPr>
              <a:spLocks noChangeArrowheads="1"/>
            </p:cNvSpPr>
            <p:nvPr/>
          </p:nvSpPr>
          <p:spPr bwMode="auto">
            <a:xfrm>
              <a:off x="457200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1" name="Group 740"/>
            <p:cNvGrpSpPr/>
            <p:nvPr/>
          </p:nvGrpSpPr>
          <p:grpSpPr>
            <a:xfrm>
              <a:off x="525749" y="3827840"/>
              <a:ext cx="294577" cy="255670"/>
              <a:chOff x="525749" y="3827840"/>
              <a:chExt cx="294577" cy="255670"/>
            </a:xfrm>
            <a:solidFill>
              <a:schemeClr val="bg1"/>
            </a:solidFill>
          </p:grpSpPr>
          <p:sp>
            <p:nvSpPr>
              <p:cNvPr id="742" name="Freeform 63"/>
              <p:cNvSpPr>
                <a:spLocks noChangeArrowheads="1"/>
              </p:cNvSpPr>
              <p:nvPr/>
            </p:nvSpPr>
            <p:spPr bwMode="auto">
              <a:xfrm>
                <a:off x="525749" y="3827840"/>
                <a:ext cx="294577" cy="255670"/>
              </a:xfrm>
              <a:custGeom>
                <a:avLst/>
                <a:gdLst>
                  <a:gd name="T0" fmla="*/ 689 w 702"/>
                  <a:gd name="T1" fmla="*/ 315 h 608"/>
                  <a:gd name="T2" fmla="*/ 689 w 702"/>
                  <a:gd name="T3" fmla="*/ 315 h 608"/>
                  <a:gd name="T4" fmla="*/ 666 w 702"/>
                  <a:gd name="T5" fmla="*/ 315 h 608"/>
                  <a:gd name="T6" fmla="*/ 665 w 702"/>
                  <a:gd name="T7" fmla="*/ 315 h 608"/>
                  <a:gd name="T8" fmla="*/ 666 w 702"/>
                  <a:gd name="T9" fmla="*/ 312 h 608"/>
                  <a:gd name="T10" fmla="*/ 597 w 702"/>
                  <a:gd name="T11" fmla="*/ 144 h 608"/>
                  <a:gd name="T12" fmla="*/ 616 w 702"/>
                  <a:gd name="T13" fmla="*/ 124 h 608"/>
                  <a:gd name="T14" fmla="*/ 616 w 702"/>
                  <a:gd name="T15" fmla="*/ 108 h 608"/>
                  <a:gd name="T16" fmla="*/ 599 w 702"/>
                  <a:gd name="T17" fmla="*/ 108 h 608"/>
                  <a:gd name="T18" fmla="*/ 580 w 702"/>
                  <a:gd name="T19" fmla="*/ 127 h 608"/>
                  <a:gd name="T20" fmla="*/ 432 w 702"/>
                  <a:gd name="T21" fmla="*/ 68 h 608"/>
                  <a:gd name="T22" fmla="*/ 432 w 702"/>
                  <a:gd name="T23" fmla="*/ 11 h 608"/>
                  <a:gd name="T24" fmla="*/ 421 w 702"/>
                  <a:gd name="T25" fmla="*/ 0 h 608"/>
                  <a:gd name="T26" fmla="*/ 409 w 702"/>
                  <a:gd name="T27" fmla="*/ 11 h 608"/>
                  <a:gd name="T28" fmla="*/ 409 w 702"/>
                  <a:gd name="T29" fmla="*/ 68 h 608"/>
                  <a:gd name="T30" fmla="*/ 254 w 702"/>
                  <a:gd name="T31" fmla="*/ 132 h 608"/>
                  <a:gd name="T32" fmla="*/ 166 w 702"/>
                  <a:gd name="T33" fmla="*/ 42 h 608"/>
                  <a:gd name="T34" fmla="*/ 149 w 702"/>
                  <a:gd name="T35" fmla="*/ 42 h 608"/>
                  <a:gd name="T36" fmla="*/ 149 w 702"/>
                  <a:gd name="T37" fmla="*/ 57 h 608"/>
                  <a:gd name="T38" fmla="*/ 239 w 702"/>
                  <a:gd name="T39" fmla="*/ 149 h 608"/>
                  <a:gd name="T40" fmla="*/ 175 w 702"/>
                  <a:gd name="T41" fmla="*/ 312 h 608"/>
                  <a:gd name="T42" fmla="*/ 175 w 702"/>
                  <a:gd name="T43" fmla="*/ 315 h 608"/>
                  <a:gd name="T44" fmla="*/ 12 w 702"/>
                  <a:gd name="T45" fmla="*/ 315 h 608"/>
                  <a:gd name="T46" fmla="*/ 0 w 702"/>
                  <a:gd name="T47" fmla="*/ 327 h 608"/>
                  <a:gd name="T48" fmla="*/ 12 w 702"/>
                  <a:gd name="T49" fmla="*/ 338 h 608"/>
                  <a:gd name="T50" fmla="*/ 175 w 702"/>
                  <a:gd name="T51" fmla="*/ 338 h 608"/>
                  <a:gd name="T52" fmla="*/ 176 w 702"/>
                  <a:gd name="T53" fmla="*/ 338 h 608"/>
                  <a:gd name="T54" fmla="*/ 239 w 702"/>
                  <a:gd name="T55" fmla="*/ 476 h 608"/>
                  <a:gd name="T56" fmla="*/ 149 w 702"/>
                  <a:gd name="T57" fmla="*/ 566 h 608"/>
                  <a:gd name="T58" fmla="*/ 149 w 702"/>
                  <a:gd name="T59" fmla="*/ 583 h 608"/>
                  <a:gd name="T60" fmla="*/ 158 w 702"/>
                  <a:gd name="T61" fmla="*/ 586 h 608"/>
                  <a:gd name="T62" fmla="*/ 166 w 702"/>
                  <a:gd name="T63" fmla="*/ 583 h 608"/>
                  <a:gd name="T64" fmla="*/ 254 w 702"/>
                  <a:gd name="T65" fmla="*/ 492 h 608"/>
                  <a:gd name="T66" fmla="*/ 409 w 702"/>
                  <a:gd name="T67" fmla="*/ 557 h 608"/>
                  <a:gd name="T68" fmla="*/ 409 w 702"/>
                  <a:gd name="T69" fmla="*/ 595 h 608"/>
                  <a:gd name="T70" fmla="*/ 421 w 702"/>
                  <a:gd name="T71" fmla="*/ 607 h 608"/>
                  <a:gd name="T72" fmla="*/ 432 w 702"/>
                  <a:gd name="T73" fmla="*/ 595 h 608"/>
                  <a:gd name="T74" fmla="*/ 432 w 702"/>
                  <a:gd name="T75" fmla="*/ 557 h 608"/>
                  <a:gd name="T76" fmla="*/ 580 w 702"/>
                  <a:gd name="T77" fmla="*/ 497 h 608"/>
                  <a:gd name="T78" fmla="*/ 599 w 702"/>
                  <a:gd name="T79" fmla="*/ 516 h 608"/>
                  <a:gd name="T80" fmla="*/ 607 w 702"/>
                  <a:gd name="T81" fmla="*/ 519 h 608"/>
                  <a:gd name="T82" fmla="*/ 616 w 702"/>
                  <a:gd name="T83" fmla="*/ 516 h 608"/>
                  <a:gd name="T84" fmla="*/ 616 w 702"/>
                  <a:gd name="T85" fmla="*/ 500 h 608"/>
                  <a:gd name="T86" fmla="*/ 597 w 702"/>
                  <a:gd name="T87" fmla="*/ 481 h 608"/>
                  <a:gd name="T88" fmla="*/ 664 w 702"/>
                  <a:gd name="T89" fmla="*/ 337 h 608"/>
                  <a:gd name="T90" fmla="*/ 666 w 702"/>
                  <a:gd name="T91" fmla="*/ 338 h 608"/>
                  <a:gd name="T92" fmla="*/ 689 w 702"/>
                  <a:gd name="T93" fmla="*/ 338 h 608"/>
                  <a:gd name="T94" fmla="*/ 701 w 702"/>
                  <a:gd name="T95" fmla="*/ 327 h 608"/>
                  <a:gd name="T96" fmla="*/ 689 w 702"/>
                  <a:gd name="T97" fmla="*/ 315 h 608"/>
                  <a:gd name="T98" fmla="*/ 420 w 702"/>
                  <a:gd name="T99" fmla="*/ 534 h 608"/>
                  <a:gd name="T100" fmla="*/ 420 w 702"/>
                  <a:gd name="T101" fmla="*/ 534 h 608"/>
                  <a:gd name="T102" fmla="*/ 198 w 702"/>
                  <a:gd name="T103" fmla="*/ 312 h 608"/>
                  <a:gd name="T104" fmla="*/ 263 w 702"/>
                  <a:gd name="T105" fmla="*/ 156 h 608"/>
                  <a:gd name="T106" fmla="*/ 263 w 702"/>
                  <a:gd name="T107" fmla="*/ 156 h 608"/>
                  <a:gd name="T108" fmla="*/ 263 w 702"/>
                  <a:gd name="T109" fmla="*/ 156 h 608"/>
                  <a:gd name="T110" fmla="*/ 420 w 702"/>
                  <a:gd name="T111" fmla="*/ 91 h 608"/>
                  <a:gd name="T112" fmla="*/ 642 w 702"/>
                  <a:gd name="T113" fmla="*/ 312 h 608"/>
                  <a:gd name="T114" fmla="*/ 420 w 702"/>
                  <a:gd name="T115" fmla="*/ 534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2" h="608">
                    <a:moveTo>
                      <a:pt x="689" y="315"/>
                    </a:moveTo>
                    <a:lnTo>
                      <a:pt x="689" y="315"/>
                    </a:lnTo>
                    <a:cubicBezTo>
                      <a:pt x="666" y="315"/>
                      <a:pt x="666" y="315"/>
                      <a:pt x="666" y="315"/>
                    </a:cubicBezTo>
                    <a:cubicBezTo>
                      <a:pt x="666" y="315"/>
                      <a:pt x="666" y="315"/>
                      <a:pt x="665" y="315"/>
                    </a:cubicBezTo>
                    <a:cubicBezTo>
                      <a:pt x="666" y="314"/>
                      <a:pt x="666" y="313"/>
                      <a:pt x="666" y="312"/>
                    </a:cubicBezTo>
                    <a:cubicBezTo>
                      <a:pt x="666" y="247"/>
                      <a:pt x="640" y="187"/>
                      <a:pt x="597" y="144"/>
                    </a:cubicBezTo>
                    <a:cubicBezTo>
                      <a:pt x="616" y="124"/>
                      <a:pt x="616" y="124"/>
                      <a:pt x="616" y="124"/>
                    </a:cubicBezTo>
                    <a:cubicBezTo>
                      <a:pt x="621" y="120"/>
                      <a:pt x="621" y="112"/>
                      <a:pt x="616" y="108"/>
                    </a:cubicBezTo>
                    <a:cubicBezTo>
                      <a:pt x="612" y="103"/>
                      <a:pt x="604" y="103"/>
                      <a:pt x="599" y="108"/>
                    </a:cubicBezTo>
                    <a:cubicBezTo>
                      <a:pt x="580" y="127"/>
                      <a:pt x="580" y="127"/>
                      <a:pt x="580" y="127"/>
                    </a:cubicBezTo>
                    <a:cubicBezTo>
                      <a:pt x="541" y="93"/>
                      <a:pt x="489" y="71"/>
                      <a:pt x="432" y="68"/>
                    </a:cubicBezTo>
                    <a:cubicBezTo>
                      <a:pt x="432" y="11"/>
                      <a:pt x="432" y="11"/>
                      <a:pt x="432" y="11"/>
                    </a:cubicBezTo>
                    <a:cubicBezTo>
                      <a:pt x="432" y="5"/>
                      <a:pt x="427" y="0"/>
                      <a:pt x="421" y="0"/>
                    </a:cubicBezTo>
                    <a:cubicBezTo>
                      <a:pt x="414" y="0"/>
                      <a:pt x="409" y="5"/>
                      <a:pt x="409" y="11"/>
                    </a:cubicBezTo>
                    <a:cubicBezTo>
                      <a:pt x="409" y="68"/>
                      <a:pt x="409" y="68"/>
                      <a:pt x="409" y="68"/>
                    </a:cubicBezTo>
                    <a:cubicBezTo>
                      <a:pt x="349" y="71"/>
                      <a:pt x="296" y="94"/>
                      <a:pt x="254" y="132"/>
                    </a:cubicBezTo>
                    <a:cubicBezTo>
                      <a:pt x="166" y="42"/>
                      <a:pt x="166" y="42"/>
                      <a:pt x="166" y="42"/>
                    </a:cubicBezTo>
                    <a:cubicBezTo>
                      <a:pt x="162" y="36"/>
                      <a:pt x="154" y="36"/>
                      <a:pt x="149" y="42"/>
                    </a:cubicBezTo>
                    <a:cubicBezTo>
                      <a:pt x="145" y="46"/>
                      <a:pt x="145" y="53"/>
                      <a:pt x="149" y="57"/>
                    </a:cubicBezTo>
                    <a:cubicBezTo>
                      <a:pt x="239" y="149"/>
                      <a:pt x="239" y="149"/>
                      <a:pt x="239" y="149"/>
                    </a:cubicBezTo>
                    <a:cubicBezTo>
                      <a:pt x="199" y="191"/>
                      <a:pt x="175" y="249"/>
                      <a:pt x="175" y="312"/>
                    </a:cubicBezTo>
                    <a:cubicBezTo>
                      <a:pt x="175" y="313"/>
                      <a:pt x="175" y="314"/>
                      <a:pt x="175" y="315"/>
                    </a:cubicBezTo>
                    <a:cubicBezTo>
                      <a:pt x="12" y="315"/>
                      <a:pt x="12" y="315"/>
                      <a:pt x="12" y="315"/>
                    </a:cubicBezTo>
                    <a:cubicBezTo>
                      <a:pt x="6" y="315"/>
                      <a:pt x="0" y="321"/>
                      <a:pt x="0" y="327"/>
                    </a:cubicBezTo>
                    <a:cubicBezTo>
                      <a:pt x="0" y="333"/>
                      <a:pt x="6" y="338"/>
                      <a:pt x="12" y="338"/>
                    </a:cubicBezTo>
                    <a:cubicBezTo>
                      <a:pt x="175" y="338"/>
                      <a:pt x="175" y="338"/>
                      <a:pt x="175" y="338"/>
                    </a:cubicBezTo>
                    <a:cubicBezTo>
                      <a:pt x="176" y="338"/>
                      <a:pt x="176" y="338"/>
                      <a:pt x="176" y="338"/>
                    </a:cubicBezTo>
                    <a:cubicBezTo>
                      <a:pt x="183" y="390"/>
                      <a:pt x="204" y="438"/>
                      <a:pt x="239" y="476"/>
                    </a:cubicBezTo>
                    <a:cubicBezTo>
                      <a:pt x="149" y="566"/>
                      <a:pt x="149" y="566"/>
                      <a:pt x="149" y="566"/>
                    </a:cubicBezTo>
                    <a:cubicBezTo>
                      <a:pt x="145" y="571"/>
                      <a:pt x="145" y="579"/>
                      <a:pt x="149" y="583"/>
                    </a:cubicBezTo>
                    <a:cubicBezTo>
                      <a:pt x="151" y="585"/>
                      <a:pt x="154" y="586"/>
                      <a:pt x="158" y="586"/>
                    </a:cubicBezTo>
                    <a:cubicBezTo>
                      <a:pt x="161" y="586"/>
                      <a:pt x="164" y="585"/>
                      <a:pt x="166" y="583"/>
                    </a:cubicBezTo>
                    <a:cubicBezTo>
                      <a:pt x="254" y="492"/>
                      <a:pt x="254" y="492"/>
                      <a:pt x="254" y="492"/>
                    </a:cubicBezTo>
                    <a:cubicBezTo>
                      <a:pt x="296" y="530"/>
                      <a:pt x="349" y="554"/>
                      <a:pt x="409" y="557"/>
                    </a:cubicBezTo>
                    <a:cubicBezTo>
                      <a:pt x="409" y="595"/>
                      <a:pt x="409" y="595"/>
                      <a:pt x="409" y="595"/>
                    </a:cubicBezTo>
                    <a:cubicBezTo>
                      <a:pt x="409" y="602"/>
                      <a:pt x="414" y="607"/>
                      <a:pt x="421" y="607"/>
                    </a:cubicBezTo>
                    <a:cubicBezTo>
                      <a:pt x="427" y="607"/>
                      <a:pt x="432" y="602"/>
                      <a:pt x="432" y="595"/>
                    </a:cubicBezTo>
                    <a:cubicBezTo>
                      <a:pt x="432" y="557"/>
                      <a:pt x="432" y="557"/>
                      <a:pt x="432" y="557"/>
                    </a:cubicBezTo>
                    <a:cubicBezTo>
                      <a:pt x="489" y="554"/>
                      <a:pt x="541" y="532"/>
                      <a:pt x="580" y="497"/>
                    </a:cubicBezTo>
                    <a:cubicBezTo>
                      <a:pt x="599" y="516"/>
                      <a:pt x="599" y="516"/>
                      <a:pt x="599" y="516"/>
                    </a:cubicBezTo>
                    <a:cubicBezTo>
                      <a:pt x="601" y="518"/>
                      <a:pt x="604" y="519"/>
                      <a:pt x="607" y="519"/>
                    </a:cubicBezTo>
                    <a:cubicBezTo>
                      <a:pt x="611" y="519"/>
                      <a:pt x="614" y="518"/>
                      <a:pt x="616" y="516"/>
                    </a:cubicBezTo>
                    <a:cubicBezTo>
                      <a:pt x="621" y="512"/>
                      <a:pt x="621" y="505"/>
                      <a:pt x="616" y="500"/>
                    </a:cubicBezTo>
                    <a:cubicBezTo>
                      <a:pt x="597" y="481"/>
                      <a:pt x="597" y="481"/>
                      <a:pt x="597" y="481"/>
                    </a:cubicBezTo>
                    <a:cubicBezTo>
                      <a:pt x="633" y="442"/>
                      <a:pt x="658" y="392"/>
                      <a:pt x="664" y="337"/>
                    </a:cubicBezTo>
                    <a:cubicBezTo>
                      <a:pt x="665" y="337"/>
                      <a:pt x="665" y="338"/>
                      <a:pt x="666" y="338"/>
                    </a:cubicBezTo>
                    <a:cubicBezTo>
                      <a:pt x="689" y="338"/>
                      <a:pt x="689" y="338"/>
                      <a:pt x="689" y="338"/>
                    </a:cubicBezTo>
                    <a:cubicBezTo>
                      <a:pt x="695" y="338"/>
                      <a:pt x="701" y="333"/>
                      <a:pt x="701" y="327"/>
                    </a:cubicBezTo>
                    <a:cubicBezTo>
                      <a:pt x="701" y="321"/>
                      <a:pt x="695" y="315"/>
                      <a:pt x="689" y="315"/>
                    </a:cubicBezTo>
                    <a:close/>
                    <a:moveTo>
                      <a:pt x="420" y="534"/>
                    </a:moveTo>
                    <a:lnTo>
                      <a:pt x="420" y="534"/>
                    </a:lnTo>
                    <a:cubicBezTo>
                      <a:pt x="298" y="534"/>
                      <a:pt x="198" y="434"/>
                      <a:pt x="198" y="312"/>
                    </a:cubicBezTo>
                    <a:cubicBezTo>
                      <a:pt x="198" y="252"/>
                      <a:pt x="223" y="197"/>
                      <a:pt x="263" y="156"/>
                    </a:cubicBezTo>
                    <a:lnTo>
                      <a:pt x="263" y="156"/>
                    </a:lnTo>
                    <a:lnTo>
                      <a:pt x="263" y="156"/>
                    </a:lnTo>
                    <a:cubicBezTo>
                      <a:pt x="303" y="115"/>
                      <a:pt x="359" y="91"/>
                      <a:pt x="420" y="91"/>
                    </a:cubicBezTo>
                    <a:cubicBezTo>
                      <a:pt x="543" y="91"/>
                      <a:pt x="642" y="189"/>
                      <a:pt x="642" y="312"/>
                    </a:cubicBezTo>
                    <a:cubicBezTo>
                      <a:pt x="642" y="434"/>
                      <a:pt x="543" y="534"/>
                      <a:pt x="420" y="53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" name="Freeform 64"/>
              <p:cNvSpPr>
                <a:spLocks noChangeArrowheads="1"/>
              </p:cNvSpPr>
              <p:nvPr/>
            </p:nvSpPr>
            <p:spPr bwMode="auto">
              <a:xfrm>
                <a:off x="672111" y="3929738"/>
                <a:ext cx="59286" cy="59286"/>
              </a:xfrm>
              <a:custGeom>
                <a:avLst/>
                <a:gdLst>
                  <a:gd name="T0" fmla="*/ 70 w 142"/>
                  <a:gd name="T1" fmla="*/ 0 h 141"/>
                  <a:gd name="T2" fmla="*/ 70 w 142"/>
                  <a:gd name="T3" fmla="*/ 0 h 141"/>
                  <a:gd name="T4" fmla="*/ 0 w 142"/>
                  <a:gd name="T5" fmla="*/ 70 h 141"/>
                  <a:gd name="T6" fmla="*/ 70 w 142"/>
                  <a:gd name="T7" fmla="*/ 140 h 141"/>
                  <a:gd name="T8" fmla="*/ 141 w 142"/>
                  <a:gd name="T9" fmla="*/ 70 h 141"/>
                  <a:gd name="T10" fmla="*/ 70 w 142"/>
                  <a:gd name="T11" fmla="*/ 0 h 141"/>
                  <a:gd name="T12" fmla="*/ 70 w 142"/>
                  <a:gd name="T13" fmla="*/ 117 h 141"/>
                  <a:gd name="T14" fmla="*/ 70 w 142"/>
                  <a:gd name="T15" fmla="*/ 117 h 141"/>
                  <a:gd name="T16" fmla="*/ 23 w 142"/>
                  <a:gd name="T17" fmla="*/ 70 h 141"/>
                  <a:gd name="T18" fmla="*/ 70 w 142"/>
                  <a:gd name="T19" fmla="*/ 23 h 141"/>
                  <a:gd name="T20" fmla="*/ 117 w 142"/>
                  <a:gd name="T21" fmla="*/ 70 h 141"/>
                  <a:gd name="T22" fmla="*/ 70 w 142"/>
                  <a:gd name="T23" fmla="*/ 11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41">
                    <a:moveTo>
                      <a:pt x="70" y="0"/>
                    </a:moveTo>
                    <a:lnTo>
                      <a:pt x="70" y="0"/>
                    </a:ln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0"/>
                      <a:pt x="70" y="140"/>
                    </a:cubicBezTo>
                    <a:cubicBezTo>
                      <a:pt x="108" y="140"/>
                      <a:pt x="141" y="109"/>
                      <a:pt x="141" y="70"/>
                    </a:cubicBezTo>
                    <a:cubicBezTo>
                      <a:pt x="141" y="32"/>
                      <a:pt x="108" y="0"/>
                      <a:pt x="70" y="0"/>
                    </a:cubicBezTo>
                    <a:close/>
                    <a:moveTo>
                      <a:pt x="70" y="117"/>
                    </a:moveTo>
                    <a:lnTo>
                      <a:pt x="70" y="117"/>
                    </a:lnTo>
                    <a:cubicBezTo>
                      <a:pt x="45" y="117"/>
                      <a:pt x="23" y="95"/>
                      <a:pt x="23" y="70"/>
                    </a:cubicBezTo>
                    <a:cubicBezTo>
                      <a:pt x="23" y="44"/>
                      <a:pt x="45" y="23"/>
                      <a:pt x="70" y="23"/>
                    </a:cubicBezTo>
                    <a:cubicBezTo>
                      <a:pt x="96" y="23"/>
                      <a:pt x="117" y="44"/>
                      <a:pt x="117" y="70"/>
                    </a:cubicBezTo>
                    <a:cubicBezTo>
                      <a:pt x="117" y="95"/>
                      <a:pt x="96" y="117"/>
                      <a:pt x="70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4" name="Group 303"/>
          <p:cNvGrpSpPr/>
          <p:nvPr/>
        </p:nvGrpSpPr>
        <p:grpSpPr>
          <a:xfrm>
            <a:off x="2191308" y="2784782"/>
            <a:ext cx="429822" cy="429822"/>
            <a:chOff x="2191308" y="2784782"/>
            <a:chExt cx="429822" cy="429822"/>
          </a:xfrm>
        </p:grpSpPr>
        <p:sp>
          <p:nvSpPr>
            <p:cNvPr id="3085" name="Freeform 13"/>
            <p:cNvSpPr>
              <a:spLocks noChangeArrowheads="1"/>
            </p:cNvSpPr>
            <p:nvPr/>
          </p:nvSpPr>
          <p:spPr bwMode="auto">
            <a:xfrm>
              <a:off x="2191308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" name="Group 743"/>
            <p:cNvGrpSpPr/>
            <p:nvPr/>
          </p:nvGrpSpPr>
          <p:grpSpPr>
            <a:xfrm>
              <a:off x="2246888" y="2853331"/>
              <a:ext cx="316807" cy="292723"/>
              <a:chOff x="2246888" y="2853331"/>
              <a:chExt cx="316807" cy="292723"/>
            </a:xfrm>
            <a:solidFill>
              <a:schemeClr val="bg1"/>
            </a:solidFill>
          </p:grpSpPr>
          <p:sp>
            <p:nvSpPr>
              <p:cNvPr id="745" name="Freeform 65"/>
              <p:cNvSpPr>
                <a:spLocks noChangeArrowheads="1"/>
              </p:cNvSpPr>
              <p:nvPr/>
            </p:nvSpPr>
            <p:spPr bwMode="auto">
              <a:xfrm>
                <a:off x="2363606" y="2951523"/>
                <a:ext cx="83371" cy="83370"/>
              </a:xfrm>
              <a:custGeom>
                <a:avLst/>
                <a:gdLst>
                  <a:gd name="T0" fmla="*/ 99 w 200"/>
                  <a:gd name="T1" fmla="*/ 0 h 198"/>
                  <a:gd name="T2" fmla="*/ 99 w 200"/>
                  <a:gd name="T3" fmla="*/ 0 h 198"/>
                  <a:gd name="T4" fmla="*/ 0 w 200"/>
                  <a:gd name="T5" fmla="*/ 98 h 198"/>
                  <a:gd name="T6" fmla="*/ 99 w 200"/>
                  <a:gd name="T7" fmla="*/ 197 h 198"/>
                  <a:gd name="T8" fmla="*/ 199 w 200"/>
                  <a:gd name="T9" fmla="*/ 98 h 198"/>
                  <a:gd name="T10" fmla="*/ 99 w 200"/>
                  <a:gd name="T11" fmla="*/ 0 h 198"/>
                  <a:gd name="T12" fmla="*/ 99 w 200"/>
                  <a:gd name="T13" fmla="*/ 174 h 198"/>
                  <a:gd name="T14" fmla="*/ 99 w 200"/>
                  <a:gd name="T15" fmla="*/ 174 h 198"/>
                  <a:gd name="T16" fmla="*/ 23 w 200"/>
                  <a:gd name="T17" fmla="*/ 98 h 198"/>
                  <a:gd name="T18" fmla="*/ 99 w 200"/>
                  <a:gd name="T19" fmla="*/ 22 h 198"/>
                  <a:gd name="T20" fmla="*/ 175 w 200"/>
                  <a:gd name="T21" fmla="*/ 98 h 198"/>
                  <a:gd name="T22" fmla="*/ 99 w 200"/>
                  <a:gd name="T23" fmla="*/ 17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198">
                    <a:moveTo>
                      <a:pt x="99" y="0"/>
                    </a:moveTo>
                    <a:lnTo>
                      <a:pt x="99" y="0"/>
                    </a:lnTo>
                    <a:cubicBezTo>
                      <a:pt x="45" y="0"/>
                      <a:pt x="0" y="43"/>
                      <a:pt x="0" y="98"/>
                    </a:cubicBezTo>
                    <a:cubicBezTo>
                      <a:pt x="0" y="153"/>
                      <a:pt x="45" y="197"/>
                      <a:pt x="99" y="197"/>
                    </a:cubicBezTo>
                    <a:cubicBezTo>
                      <a:pt x="154" y="197"/>
                      <a:pt x="199" y="153"/>
                      <a:pt x="199" y="98"/>
                    </a:cubicBezTo>
                    <a:cubicBezTo>
                      <a:pt x="199" y="43"/>
                      <a:pt x="154" y="0"/>
                      <a:pt x="99" y="0"/>
                    </a:cubicBezTo>
                    <a:close/>
                    <a:moveTo>
                      <a:pt x="99" y="174"/>
                    </a:moveTo>
                    <a:lnTo>
                      <a:pt x="99" y="174"/>
                    </a:lnTo>
                    <a:cubicBezTo>
                      <a:pt x="58" y="174"/>
                      <a:pt x="23" y="140"/>
                      <a:pt x="23" y="98"/>
                    </a:cubicBezTo>
                    <a:cubicBezTo>
                      <a:pt x="23" y="57"/>
                      <a:pt x="58" y="22"/>
                      <a:pt x="99" y="22"/>
                    </a:cubicBezTo>
                    <a:cubicBezTo>
                      <a:pt x="141" y="22"/>
                      <a:pt x="175" y="57"/>
                      <a:pt x="175" y="98"/>
                    </a:cubicBezTo>
                    <a:cubicBezTo>
                      <a:pt x="175" y="140"/>
                      <a:pt x="141" y="174"/>
                      <a:pt x="99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6" name="Freeform 66"/>
              <p:cNvSpPr>
                <a:spLocks noChangeArrowheads="1"/>
              </p:cNvSpPr>
              <p:nvPr/>
            </p:nvSpPr>
            <p:spPr bwMode="auto">
              <a:xfrm>
                <a:off x="2428450" y="2853331"/>
                <a:ext cx="135245" cy="157478"/>
              </a:xfrm>
              <a:custGeom>
                <a:avLst/>
                <a:gdLst>
                  <a:gd name="T0" fmla="*/ 92 w 322"/>
                  <a:gd name="T1" fmla="*/ 2 h 374"/>
                  <a:gd name="T2" fmla="*/ 92 w 322"/>
                  <a:gd name="T3" fmla="*/ 2 h 374"/>
                  <a:gd name="T4" fmla="*/ 76 w 322"/>
                  <a:gd name="T5" fmla="*/ 9 h 374"/>
                  <a:gd name="T6" fmla="*/ 1 w 322"/>
                  <a:gd name="T7" fmla="*/ 167 h 374"/>
                  <a:gd name="T8" fmla="*/ 1 w 322"/>
                  <a:gd name="T9" fmla="*/ 176 h 374"/>
                  <a:gd name="T10" fmla="*/ 9 w 322"/>
                  <a:gd name="T11" fmla="*/ 183 h 374"/>
                  <a:gd name="T12" fmla="*/ 111 w 322"/>
                  <a:gd name="T13" fmla="*/ 352 h 374"/>
                  <a:gd name="T14" fmla="*/ 114 w 322"/>
                  <a:gd name="T15" fmla="*/ 362 h 374"/>
                  <a:gd name="T16" fmla="*/ 122 w 322"/>
                  <a:gd name="T17" fmla="*/ 366 h 374"/>
                  <a:gd name="T18" fmla="*/ 297 w 322"/>
                  <a:gd name="T19" fmla="*/ 373 h 374"/>
                  <a:gd name="T20" fmla="*/ 297 w 322"/>
                  <a:gd name="T21" fmla="*/ 373 h 374"/>
                  <a:gd name="T22" fmla="*/ 309 w 322"/>
                  <a:gd name="T23" fmla="*/ 363 h 374"/>
                  <a:gd name="T24" fmla="*/ 92 w 322"/>
                  <a:gd name="T25" fmla="*/ 2 h 374"/>
                  <a:gd name="T26" fmla="*/ 135 w 322"/>
                  <a:gd name="T27" fmla="*/ 343 h 374"/>
                  <a:gd name="T28" fmla="*/ 135 w 322"/>
                  <a:gd name="T29" fmla="*/ 343 h 374"/>
                  <a:gd name="T30" fmla="*/ 28 w 322"/>
                  <a:gd name="T31" fmla="*/ 166 h 374"/>
                  <a:gd name="T32" fmla="*/ 93 w 322"/>
                  <a:gd name="T33" fmla="*/ 28 h 374"/>
                  <a:gd name="T34" fmla="*/ 287 w 322"/>
                  <a:gd name="T35" fmla="*/ 349 h 374"/>
                  <a:gd name="T36" fmla="*/ 135 w 322"/>
                  <a:gd name="T37" fmla="*/ 343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2" h="374">
                    <a:moveTo>
                      <a:pt x="92" y="2"/>
                    </a:moveTo>
                    <a:lnTo>
                      <a:pt x="92" y="2"/>
                    </a:lnTo>
                    <a:cubicBezTo>
                      <a:pt x="86" y="0"/>
                      <a:pt x="79" y="2"/>
                      <a:pt x="76" y="9"/>
                    </a:cubicBezTo>
                    <a:cubicBezTo>
                      <a:pt x="1" y="167"/>
                      <a:pt x="1" y="167"/>
                      <a:pt x="1" y="167"/>
                    </a:cubicBezTo>
                    <a:cubicBezTo>
                      <a:pt x="0" y="170"/>
                      <a:pt x="0" y="173"/>
                      <a:pt x="1" y="176"/>
                    </a:cubicBezTo>
                    <a:cubicBezTo>
                      <a:pt x="2" y="179"/>
                      <a:pt x="6" y="181"/>
                      <a:pt x="9" y="183"/>
                    </a:cubicBezTo>
                    <a:cubicBezTo>
                      <a:pt x="76" y="210"/>
                      <a:pt x="119" y="279"/>
                      <a:pt x="111" y="352"/>
                    </a:cubicBezTo>
                    <a:cubicBezTo>
                      <a:pt x="111" y="355"/>
                      <a:pt x="112" y="358"/>
                      <a:pt x="114" y="362"/>
                    </a:cubicBezTo>
                    <a:cubicBezTo>
                      <a:pt x="116" y="364"/>
                      <a:pt x="119" y="365"/>
                      <a:pt x="122" y="366"/>
                    </a:cubicBezTo>
                    <a:cubicBezTo>
                      <a:pt x="297" y="373"/>
                      <a:pt x="297" y="373"/>
                      <a:pt x="297" y="373"/>
                    </a:cubicBezTo>
                    <a:lnTo>
                      <a:pt x="297" y="373"/>
                    </a:lnTo>
                    <a:cubicBezTo>
                      <a:pt x="303" y="373"/>
                      <a:pt x="309" y="369"/>
                      <a:pt x="309" y="363"/>
                    </a:cubicBezTo>
                    <a:cubicBezTo>
                      <a:pt x="321" y="209"/>
                      <a:pt x="234" y="64"/>
                      <a:pt x="92" y="2"/>
                    </a:cubicBezTo>
                    <a:close/>
                    <a:moveTo>
                      <a:pt x="135" y="343"/>
                    </a:moveTo>
                    <a:lnTo>
                      <a:pt x="135" y="343"/>
                    </a:lnTo>
                    <a:cubicBezTo>
                      <a:pt x="138" y="268"/>
                      <a:pt x="96" y="198"/>
                      <a:pt x="28" y="166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216" y="87"/>
                      <a:pt x="293" y="213"/>
                      <a:pt x="287" y="349"/>
                    </a:cubicBezTo>
                    <a:lnTo>
                      <a:pt x="135" y="3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" name="Freeform 67"/>
              <p:cNvSpPr>
                <a:spLocks noChangeArrowheads="1"/>
              </p:cNvSpPr>
              <p:nvPr/>
            </p:nvSpPr>
            <p:spPr bwMode="auto">
              <a:xfrm>
                <a:off x="2246888" y="2857036"/>
                <a:ext cx="133393" cy="161184"/>
              </a:xfrm>
              <a:custGeom>
                <a:avLst/>
                <a:gdLst>
                  <a:gd name="T0" fmla="*/ 215 w 319"/>
                  <a:gd name="T1" fmla="*/ 362 h 384"/>
                  <a:gd name="T2" fmla="*/ 215 w 319"/>
                  <a:gd name="T3" fmla="*/ 362 h 384"/>
                  <a:gd name="T4" fmla="*/ 217 w 319"/>
                  <a:gd name="T5" fmla="*/ 353 h 384"/>
                  <a:gd name="T6" fmla="*/ 311 w 319"/>
                  <a:gd name="T7" fmla="*/ 178 h 384"/>
                  <a:gd name="T8" fmla="*/ 317 w 319"/>
                  <a:gd name="T9" fmla="*/ 171 h 384"/>
                  <a:gd name="T10" fmla="*/ 317 w 319"/>
                  <a:gd name="T11" fmla="*/ 162 h 384"/>
                  <a:gd name="T12" fmla="*/ 235 w 319"/>
                  <a:gd name="T13" fmla="*/ 7 h 384"/>
                  <a:gd name="T14" fmla="*/ 219 w 319"/>
                  <a:gd name="T15" fmla="*/ 3 h 384"/>
                  <a:gd name="T16" fmla="*/ 20 w 319"/>
                  <a:gd name="T17" fmla="*/ 373 h 384"/>
                  <a:gd name="T18" fmla="*/ 32 w 319"/>
                  <a:gd name="T19" fmla="*/ 383 h 384"/>
                  <a:gd name="T20" fmla="*/ 33 w 319"/>
                  <a:gd name="T21" fmla="*/ 383 h 384"/>
                  <a:gd name="T22" fmla="*/ 208 w 319"/>
                  <a:gd name="T23" fmla="*/ 366 h 384"/>
                  <a:gd name="T24" fmla="*/ 215 w 319"/>
                  <a:gd name="T25" fmla="*/ 362 h 384"/>
                  <a:gd name="T26" fmla="*/ 42 w 319"/>
                  <a:gd name="T27" fmla="*/ 359 h 384"/>
                  <a:gd name="T28" fmla="*/ 42 w 319"/>
                  <a:gd name="T29" fmla="*/ 359 h 384"/>
                  <a:gd name="T30" fmla="*/ 219 w 319"/>
                  <a:gd name="T31" fmla="*/ 29 h 384"/>
                  <a:gd name="T32" fmla="*/ 291 w 319"/>
                  <a:gd name="T33" fmla="*/ 162 h 384"/>
                  <a:gd name="T34" fmla="*/ 193 w 319"/>
                  <a:gd name="T35" fmla="*/ 344 h 384"/>
                  <a:gd name="T36" fmla="*/ 42 w 319"/>
                  <a:gd name="T37" fmla="*/ 35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9" h="384">
                    <a:moveTo>
                      <a:pt x="215" y="362"/>
                    </a:moveTo>
                    <a:lnTo>
                      <a:pt x="215" y="362"/>
                    </a:lnTo>
                    <a:cubicBezTo>
                      <a:pt x="217" y="359"/>
                      <a:pt x="218" y="356"/>
                      <a:pt x="217" y="353"/>
                    </a:cubicBezTo>
                    <a:cubicBezTo>
                      <a:pt x="205" y="280"/>
                      <a:pt x="244" y="208"/>
                      <a:pt x="311" y="178"/>
                    </a:cubicBezTo>
                    <a:cubicBezTo>
                      <a:pt x="314" y="177"/>
                      <a:pt x="316" y="175"/>
                      <a:pt x="317" y="171"/>
                    </a:cubicBezTo>
                    <a:cubicBezTo>
                      <a:pt x="318" y="168"/>
                      <a:pt x="318" y="164"/>
                      <a:pt x="317" y="162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31" y="2"/>
                      <a:pt x="224" y="0"/>
                      <a:pt x="219" y="3"/>
                    </a:cubicBezTo>
                    <a:cubicBezTo>
                      <a:pt x="79" y="70"/>
                      <a:pt x="0" y="219"/>
                      <a:pt x="20" y="373"/>
                    </a:cubicBezTo>
                    <a:cubicBezTo>
                      <a:pt x="21" y="379"/>
                      <a:pt x="26" y="383"/>
                      <a:pt x="32" y="383"/>
                    </a:cubicBezTo>
                    <a:lnTo>
                      <a:pt x="33" y="383"/>
                    </a:lnTo>
                    <a:cubicBezTo>
                      <a:pt x="208" y="366"/>
                      <a:pt x="208" y="366"/>
                      <a:pt x="208" y="366"/>
                    </a:cubicBezTo>
                    <a:cubicBezTo>
                      <a:pt x="211" y="366"/>
                      <a:pt x="213" y="364"/>
                      <a:pt x="215" y="362"/>
                    </a:cubicBezTo>
                    <a:close/>
                    <a:moveTo>
                      <a:pt x="42" y="359"/>
                    </a:moveTo>
                    <a:lnTo>
                      <a:pt x="42" y="359"/>
                    </a:lnTo>
                    <a:cubicBezTo>
                      <a:pt x="28" y="223"/>
                      <a:pt x="98" y="92"/>
                      <a:pt x="219" y="29"/>
                    </a:cubicBezTo>
                    <a:cubicBezTo>
                      <a:pt x="291" y="162"/>
                      <a:pt x="291" y="162"/>
                      <a:pt x="291" y="162"/>
                    </a:cubicBezTo>
                    <a:cubicBezTo>
                      <a:pt x="224" y="197"/>
                      <a:pt x="186" y="269"/>
                      <a:pt x="193" y="344"/>
                    </a:cubicBezTo>
                    <a:lnTo>
                      <a:pt x="42" y="35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" name="Freeform 68"/>
              <p:cNvSpPr>
                <a:spLocks noChangeArrowheads="1"/>
              </p:cNvSpPr>
              <p:nvPr/>
            </p:nvSpPr>
            <p:spPr bwMode="auto">
              <a:xfrm>
                <a:off x="2315436" y="3047863"/>
                <a:ext cx="181563" cy="98191"/>
              </a:xfrm>
              <a:custGeom>
                <a:avLst/>
                <a:gdLst>
                  <a:gd name="T0" fmla="*/ 117 w 434"/>
                  <a:gd name="T1" fmla="*/ 2 h 235"/>
                  <a:gd name="T2" fmla="*/ 117 w 434"/>
                  <a:gd name="T3" fmla="*/ 2 h 235"/>
                  <a:gd name="T4" fmla="*/ 108 w 434"/>
                  <a:gd name="T5" fmla="*/ 0 h 235"/>
                  <a:gd name="T6" fmla="*/ 101 w 434"/>
                  <a:gd name="T7" fmla="*/ 5 h 235"/>
                  <a:gd name="T8" fmla="*/ 4 w 434"/>
                  <a:gd name="T9" fmla="*/ 150 h 235"/>
                  <a:gd name="T10" fmla="*/ 6 w 434"/>
                  <a:gd name="T11" fmla="*/ 166 h 235"/>
                  <a:gd name="T12" fmla="*/ 216 w 434"/>
                  <a:gd name="T13" fmla="*/ 234 h 235"/>
                  <a:gd name="T14" fmla="*/ 427 w 434"/>
                  <a:gd name="T15" fmla="*/ 166 h 235"/>
                  <a:gd name="T16" fmla="*/ 430 w 434"/>
                  <a:gd name="T17" fmla="*/ 150 h 235"/>
                  <a:gd name="T18" fmla="*/ 333 w 434"/>
                  <a:gd name="T19" fmla="*/ 5 h 235"/>
                  <a:gd name="T20" fmla="*/ 325 w 434"/>
                  <a:gd name="T21" fmla="*/ 0 h 235"/>
                  <a:gd name="T22" fmla="*/ 316 w 434"/>
                  <a:gd name="T23" fmla="*/ 2 h 235"/>
                  <a:gd name="T24" fmla="*/ 117 w 434"/>
                  <a:gd name="T25" fmla="*/ 2 h 235"/>
                  <a:gd name="T26" fmla="*/ 319 w 434"/>
                  <a:gd name="T27" fmla="*/ 28 h 235"/>
                  <a:gd name="T28" fmla="*/ 319 w 434"/>
                  <a:gd name="T29" fmla="*/ 28 h 235"/>
                  <a:gd name="T30" fmla="*/ 404 w 434"/>
                  <a:gd name="T31" fmla="*/ 154 h 235"/>
                  <a:gd name="T32" fmla="*/ 29 w 434"/>
                  <a:gd name="T33" fmla="*/ 154 h 235"/>
                  <a:gd name="T34" fmla="*/ 113 w 434"/>
                  <a:gd name="T35" fmla="*/ 28 h 235"/>
                  <a:gd name="T36" fmla="*/ 319 w 434"/>
                  <a:gd name="T37" fmla="*/ 2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4" h="235">
                    <a:moveTo>
                      <a:pt x="117" y="2"/>
                    </a:moveTo>
                    <a:lnTo>
                      <a:pt x="117" y="2"/>
                    </a:lnTo>
                    <a:cubicBezTo>
                      <a:pt x="114" y="1"/>
                      <a:pt x="111" y="0"/>
                      <a:pt x="108" y="0"/>
                    </a:cubicBezTo>
                    <a:cubicBezTo>
                      <a:pt x="105" y="1"/>
                      <a:pt x="103" y="3"/>
                      <a:pt x="101" y="5"/>
                    </a:cubicBezTo>
                    <a:cubicBezTo>
                      <a:pt x="4" y="150"/>
                      <a:pt x="4" y="150"/>
                      <a:pt x="4" y="150"/>
                    </a:cubicBezTo>
                    <a:cubicBezTo>
                      <a:pt x="0" y="156"/>
                      <a:pt x="1" y="163"/>
                      <a:pt x="6" y="166"/>
                    </a:cubicBezTo>
                    <a:cubicBezTo>
                      <a:pt x="69" y="212"/>
                      <a:pt x="142" y="234"/>
                      <a:pt x="216" y="234"/>
                    </a:cubicBezTo>
                    <a:cubicBezTo>
                      <a:pt x="290" y="234"/>
                      <a:pt x="364" y="212"/>
                      <a:pt x="427" y="166"/>
                    </a:cubicBezTo>
                    <a:cubicBezTo>
                      <a:pt x="432" y="163"/>
                      <a:pt x="433" y="156"/>
                      <a:pt x="430" y="150"/>
                    </a:cubicBezTo>
                    <a:cubicBezTo>
                      <a:pt x="333" y="5"/>
                      <a:pt x="333" y="5"/>
                      <a:pt x="333" y="5"/>
                    </a:cubicBezTo>
                    <a:cubicBezTo>
                      <a:pt x="331" y="3"/>
                      <a:pt x="328" y="1"/>
                      <a:pt x="325" y="0"/>
                    </a:cubicBezTo>
                    <a:cubicBezTo>
                      <a:pt x="321" y="0"/>
                      <a:pt x="318" y="1"/>
                      <a:pt x="316" y="2"/>
                    </a:cubicBezTo>
                    <a:cubicBezTo>
                      <a:pt x="257" y="47"/>
                      <a:pt x="176" y="46"/>
                      <a:pt x="117" y="2"/>
                    </a:cubicBezTo>
                    <a:close/>
                    <a:moveTo>
                      <a:pt x="319" y="28"/>
                    </a:moveTo>
                    <a:lnTo>
                      <a:pt x="319" y="28"/>
                    </a:lnTo>
                    <a:cubicBezTo>
                      <a:pt x="404" y="154"/>
                      <a:pt x="404" y="154"/>
                      <a:pt x="404" y="154"/>
                    </a:cubicBezTo>
                    <a:cubicBezTo>
                      <a:pt x="290" y="230"/>
                      <a:pt x="142" y="230"/>
                      <a:pt x="29" y="154"/>
                    </a:cubicBezTo>
                    <a:cubicBezTo>
                      <a:pt x="113" y="28"/>
                      <a:pt x="113" y="28"/>
                      <a:pt x="113" y="28"/>
                    </a:cubicBezTo>
                    <a:cubicBezTo>
                      <a:pt x="176" y="69"/>
                      <a:pt x="257" y="69"/>
                      <a:pt x="31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1" name="Group 300"/>
          <p:cNvGrpSpPr/>
          <p:nvPr/>
        </p:nvGrpSpPr>
        <p:grpSpPr>
          <a:xfrm>
            <a:off x="4788763" y="2784782"/>
            <a:ext cx="429822" cy="429822"/>
            <a:chOff x="4788763" y="2784782"/>
            <a:chExt cx="429822" cy="429822"/>
          </a:xfrm>
        </p:grpSpPr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4788763" y="2784782"/>
              <a:ext cx="429822" cy="429822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2 w 1024"/>
                <a:gd name="T5" fmla="*/ 1021 h 1022"/>
                <a:gd name="T6" fmla="*/ 0 w 1024"/>
                <a:gd name="T7" fmla="*/ 511 h 1022"/>
                <a:gd name="T8" fmla="*/ 512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1"/>
                    <a:pt x="512" y="1021"/>
                  </a:cubicBezTo>
                  <a:cubicBezTo>
                    <a:pt x="230" y="1021"/>
                    <a:pt x="0" y="794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9" name="Group 748"/>
            <p:cNvGrpSpPr/>
            <p:nvPr/>
          </p:nvGrpSpPr>
          <p:grpSpPr>
            <a:xfrm>
              <a:off x="4857312" y="2903354"/>
              <a:ext cx="294577" cy="194531"/>
              <a:chOff x="4857312" y="2903354"/>
              <a:chExt cx="294577" cy="194531"/>
            </a:xfrm>
            <a:solidFill>
              <a:schemeClr val="bg1"/>
            </a:solidFill>
          </p:grpSpPr>
          <p:sp>
            <p:nvSpPr>
              <p:cNvPr id="750" name="Freeform 69"/>
              <p:cNvSpPr>
                <a:spLocks noChangeArrowheads="1"/>
              </p:cNvSpPr>
              <p:nvPr/>
            </p:nvSpPr>
            <p:spPr bwMode="auto">
              <a:xfrm>
                <a:off x="4857312" y="2903354"/>
                <a:ext cx="294577" cy="194531"/>
              </a:xfrm>
              <a:custGeom>
                <a:avLst/>
                <a:gdLst>
                  <a:gd name="T0" fmla="*/ 688 w 701"/>
                  <a:gd name="T1" fmla="*/ 46 h 461"/>
                  <a:gd name="T2" fmla="*/ 280 w 701"/>
                  <a:gd name="T3" fmla="*/ 11 h 461"/>
                  <a:gd name="T4" fmla="*/ 222 w 701"/>
                  <a:gd name="T5" fmla="*/ 0 h 461"/>
                  <a:gd name="T6" fmla="*/ 209 w 701"/>
                  <a:gd name="T7" fmla="*/ 46 h 461"/>
                  <a:gd name="T8" fmla="*/ 70 w 701"/>
                  <a:gd name="T9" fmla="*/ 154 h 461"/>
                  <a:gd name="T10" fmla="*/ 7 w 701"/>
                  <a:gd name="T11" fmla="*/ 232 h 461"/>
                  <a:gd name="T12" fmla="*/ 0 w 701"/>
                  <a:gd name="T13" fmla="*/ 408 h 461"/>
                  <a:gd name="T14" fmla="*/ 77 w 701"/>
                  <a:gd name="T15" fmla="*/ 420 h 461"/>
                  <a:gd name="T16" fmla="*/ 204 w 701"/>
                  <a:gd name="T17" fmla="*/ 420 h 461"/>
                  <a:gd name="T18" fmla="*/ 578 w 701"/>
                  <a:gd name="T19" fmla="*/ 460 h 461"/>
                  <a:gd name="T20" fmla="*/ 688 w 701"/>
                  <a:gd name="T21" fmla="*/ 420 h 461"/>
                  <a:gd name="T22" fmla="*/ 700 w 701"/>
                  <a:gd name="T23" fmla="*/ 58 h 461"/>
                  <a:gd name="T24" fmla="*/ 233 w 701"/>
                  <a:gd name="T25" fmla="*/ 23 h 461"/>
                  <a:gd name="T26" fmla="*/ 256 w 701"/>
                  <a:gd name="T27" fmla="*/ 23 h 461"/>
                  <a:gd name="T28" fmla="*/ 233 w 701"/>
                  <a:gd name="T29" fmla="*/ 46 h 461"/>
                  <a:gd name="T30" fmla="*/ 140 w 701"/>
                  <a:gd name="T31" fmla="*/ 436 h 461"/>
                  <a:gd name="T32" fmla="*/ 94 w 701"/>
                  <a:gd name="T33" fmla="*/ 390 h 461"/>
                  <a:gd name="T34" fmla="*/ 187 w 701"/>
                  <a:gd name="T35" fmla="*/ 390 h 461"/>
                  <a:gd name="T36" fmla="*/ 578 w 701"/>
                  <a:gd name="T37" fmla="*/ 436 h 461"/>
                  <a:gd name="T38" fmla="*/ 531 w 701"/>
                  <a:gd name="T39" fmla="*/ 390 h 461"/>
                  <a:gd name="T40" fmla="*/ 625 w 701"/>
                  <a:gd name="T41" fmla="*/ 390 h 461"/>
                  <a:gd name="T42" fmla="*/ 578 w 701"/>
                  <a:gd name="T43" fmla="*/ 320 h 461"/>
                  <a:gd name="T44" fmla="*/ 508 w 701"/>
                  <a:gd name="T45" fmla="*/ 390 h 461"/>
                  <a:gd name="T46" fmla="*/ 210 w 701"/>
                  <a:gd name="T47" fmla="*/ 397 h 461"/>
                  <a:gd name="T48" fmla="*/ 140 w 701"/>
                  <a:gd name="T49" fmla="*/ 320 h 461"/>
                  <a:gd name="T50" fmla="*/ 71 w 701"/>
                  <a:gd name="T51" fmla="*/ 397 h 461"/>
                  <a:gd name="T52" fmla="*/ 23 w 701"/>
                  <a:gd name="T53" fmla="*/ 251 h 461"/>
                  <a:gd name="T54" fmla="*/ 93 w 701"/>
                  <a:gd name="T55" fmla="*/ 213 h 461"/>
                  <a:gd name="T56" fmla="*/ 163 w 701"/>
                  <a:gd name="T57" fmla="*/ 70 h 461"/>
                  <a:gd name="T58" fmla="*/ 268 w 701"/>
                  <a:gd name="T59" fmla="*/ 70 h 461"/>
                  <a:gd name="T60" fmla="*/ 677 w 701"/>
                  <a:gd name="T61" fmla="*/ 397 h 461"/>
                  <a:gd name="T62" fmla="*/ 648 w 701"/>
                  <a:gd name="T63" fmla="*/ 39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1" h="461">
                    <a:moveTo>
                      <a:pt x="688" y="46"/>
                    </a:moveTo>
                    <a:lnTo>
                      <a:pt x="688" y="46"/>
                    </a:lnTo>
                    <a:cubicBezTo>
                      <a:pt x="280" y="46"/>
                      <a:pt x="280" y="46"/>
                      <a:pt x="280" y="46"/>
                    </a:cubicBezTo>
                    <a:cubicBezTo>
                      <a:pt x="280" y="11"/>
                      <a:pt x="280" y="11"/>
                      <a:pt x="280" y="11"/>
                    </a:cubicBezTo>
                    <a:cubicBezTo>
                      <a:pt x="280" y="5"/>
                      <a:pt x="275" y="0"/>
                      <a:pt x="268" y="0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15" y="0"/>
                      <a:pt x="209" y="5"/>
                      <a:pt x="209" y="11"/>
                    </a:cubicBezTo>
                    <a:cubicBezTo>
                      <a:pt x="209" y="46"/>
                      <a:pt x="209" y="46"/>
                      <a:pt x="209" y="46"/>
                    </a:cubicBezTo>
                    <a:cubicBezTo>
                      <a:pt x="163" y="46"/>
                      <a:pt x="163" y="46"/>
                      <a:pt x="163" y="46"/>
                    </a:cubicBezTo>
                    <a:cubicBezTo>
                      <a:pt x="104" y="46"/>
                      <a:pt x="70" y="86"/>
                      <a:pt x="70" y="154"/>
                    </a:cubicBezTo>
                    <a:cubicBezTo>
                      <a:pt x="70" y="206"/>
                      <a:pt x="70" y="206"/>
                      <a:pt x="70" y="206"/>
                    </a:cubicBezTo>
                    <a:cubicBezTo>
                      <a:pt x="7" y="232"/>
                      <a:pt x="7" y="232"/>
                      <a:pt x="7" y="232"/>
                    </a:cubicBezTo>
                    <a:cubicBezTo>
                      <a:pt x="2" y="234"/>
                      <a:pt x="0" y="238"/>
                      <a:pt x="0" y="243"/>
                    </a:cubicBezTo>
                    <a:cubicBezTo>
                      <a:pt x="0" y="408"/>
                      <a:pt x="0" y="408"/>
                      <a:pt x="0" y="408"/>
                    </a:cubicBezTo>
                    <a:cubicBezTo>
                      <a:pt x="0" y="414"/>
                      <a:pt x="5" y="420"/>
                      <a:pt x="11" y="420"/>
                    </a:cubicBezTo>
                    <a:cubicBezTo>
                      <a:pt x="77" y="420"/>
                      <a:pt x="77" y="420"/>
                      <a:pt x="77" y="420"/>
                    </a:cubicBezTo>
                    <a:cubicBezTo>
                      <a:pt x="88" y="443"/>
                      <a:pt x="112" y="460"/>
                      <a:pt x="140" y="460"/>
                    </a:cubicBezTo>
                    <a:cubicBezTo>
                      <a:pt x="169" y="460"/>
                      <a:pt x="192" y="443"/>
                      <a:pt x="204" y="420"/>
                    </a:cubicBezTo>
                    <a:cubicBezTo>
                      <a:pt x="515" y="420"/>
                      <a:pt x="515" y="420"/>
                      <a:pt x="515" y="420"/>
                    </a:cubicBezTo>
                    <a:cubicBezTo>
                      <a:pt x="526" y="443"/>
                      <a:pt x="550" y="460"/>
                      <a:pt x="578" y="460"/>
                    </a:cubicBezTo>
                    <a:cubicBezTo>
                      <a:pt x="606" y="460"/>
                      <a:pt x="630" y="443"/>
                      <a:pt x="641" y="420"/>
                    </a:cubicBezTo>
                    <a:cubicBezTo>
                      <a:pt x="688" y="420"/>
                      <a:pt x="688" y="420"/>
                      <a:pt x="688" y="420"/>
                    </a:cubicBezTo>
                    <a:cubicBezTo>
                      <a:pt x="694" y="420"/>
                      <a:pt x="700" y="414"/>
                      <a:pt x="700" y="408"/>
                    </a:cubicBezTo>
                    <a:cubicBezTo>
                      <a:pt x="700" y="58"/>
                      <a:pt x="700" y="58"/>
                      <a:pt x="700" y="58"/>
                    </a:cubicBezTo>
                    <a:cubicBezTo>
                      <a:pt x="700" y="51"/>
                      <a:pt x="694" y="46"/>
                      <a:pt x="688" y="46"/>
                    </a:cubicBezTo>
                    <a:close/>
                    <a:moveTo>
                      <a:pt x="233" y="23"/>
                    </a:moveTo>
                    <a:lnTo>
                      <a:pt x="233" y="23"/>
                    </a:lnTo>
                    <a:cubicBezTo>
                      <a:pt x="256" y="23"/>
                      <a:pt x="256" y="23"/>
                      <a:pt x="256" y="23"/>
                    </a:cubicBezTo>
                    <a:cubicBezTo>
                      <a:pt x="256" y="46"/>
                      <a:pt x="256" y="46"/>
                      <a:pt x="256" y="46"/>
                    </a:cubicBezTo>
                    <a:cubicBezTo>
                      <a:pt x="233" y="46"/>
                      <a:pt x="233" y="46"/>
                      <a:pt x="233" y="46"/>
                    </a:cubicBezTo>
                    <a:lnTo>
                      <a:pt x="233" y="23"/>
                    </a:lnTo>
                    <a:close/>
                    <a:moveTo>
                      <a:pt x="140" y="436"/>
                    </a:moveTo>
                    <a:lnTo>
                      <a:pt x="140" y="436"/>
                    </a:lnTo>
                    <a:cubicBezTo>
                      <a:pt x="114" y="436"/>
                      <a:pt x="94" y="415"/>
                      <a:pt x="94" y="390"/>
                    </a:cubicBezTo>
                    <a:cubicBezTo>
                      <a:pt x="94" y="364"/>
                      <a:pt x="114" y="344"/>
                      <a:pt x="140" y="344"/>
                    </a:cubicBezTo>
                    <a:cubicBezTo>
                      <a:pt x="166" y="344"/>
                      <a:pt x="187" y="364"/>
                      <a:pt x="187" y="390"/>
                    </a:cubicBezTo>
                    <a:cubicBezTo>
                      <a:pt x="187" y="415"/>
                      <a:pt x="166" y="436"/>
                      <a:pt x="140" y="436"/>
                    </a:cubicBezTo>
                    <a:close/>
                    <a:moveTo>
                      <a:pt x="578" y="436"/>
                    </a:moveTo>
                    <a:lnTo>
                      <a:pt x="578" y="436"/>
                    </a:lnTo>
                    <a:cubicBezTo>
                      <a:pt x="553" y="436"/>
                      <a:pt x="531" y="415"/>
                      <a:pt x="531" y="390"/>
                    </a:cubicBezTo>
                    <a:cubicBezTo>
                      <a:pt x="531" y="364"/>
                      <a:pt x="553" y="344"/>
                      <a:pt x="578" y="344"/>
                    </a:cubicBezTo>
                    <a:cubicBezTo>
                      <a:pt x="604" y="344"/>
                      <a:pt x="625" y="364"/>
                      <a:pt x="625" y="390"/>
                    </a:cubicBezTo>
                    <a:cubicBezTo>
                      <a:pt x="625" y="415"/>
                      <a:pt x="604" y="436"/>
                      <a:pt x="578" y="436"/>
                    </a:cubicBezTo>
                    <a:close/>
                    <a:moveTo>
                      <a:pt x="578" y="320"/>
                    </a:moveTo>
                    <a:lnTo>
                      <a:pt x="578" y="320"/>
                    </a:lnTo>
                    <a:cubicBezTo>
                      <a:pt x="539" y="320"/>
                      <a:pt x="508" y="351"/>
                      <a:pt x="508" y="390"/>
                    </a:cubicBezTo>
                    <a:cubicBezTo>
                      <a:pt x="508" y="392"/>
                      <a:pt x="508" y="395"/>
                      <a:pt x="509" y="397"/>
                    </a:cubicBezTo>
                    <a:cubicBezTo>
                      <a:pt x="210" y="397"/>
                      <a:pt x="210" y="397"/>
                      <a:pt x="210" y="397"/>
                    </a:cubicBezTo>
                    <a:cubicBezTo>
                      <a:pt x="210" y="395"/>
                      <a:pt x="210" y="392"/>
                      <a:pt x="210" y="390"/>
                    </a:cubicBezTo>
                    <a:cubicBezTo>
                      <a:pt x="210" y="351"/>
                      <a:pt x="179" y="320"/>
                      <a:pt x="140" y="320"/>
                    </a:cubicBezTo>
                    <a:cubicBezTo>
                      <a:pt x="102" y="320"/>
                      <a:pt x="71" y="351"/>
                      <a:pt x="71" y="390"/>
                    </a:cubicBezTo>
                    <a:cubicBezTo>
                      <a:pt x="71" y="392"/>
                      <a:pt x="71" y="395"/>
                      <a:pt x="71" y="397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23" y="251"/>
                      <a:pt x="23" y="251"/>
                      <a:pt x="23" y="251"/>
                    </a:cubicBezTo>
                    <a:cubicBezTo>
                      <a:pt x="85" y="225"/>
                      <a:pt x="85" y="225"/>
                      <a:pt x="85" y="225"/>
                    </a:cubicBezTo>
                    <a:cubicBezTo>
                      <a:pt x="90" y="223"/>
                      <a:pt x="93" y="219"/>
                      <a:pt x="93" y="213"/>
                    </a:cubicBezTo>
                    <a:cubicBezTo>
                      <a:pt x="93" y="154"/>
                      <a:pt x="93" y="154"/>
                      <a:pt x="93" y="154"/>
                    </a:cubicBezTo>
                    <a:cubicBezTo>
                      <a:pt x="93" y="116"/>
                      <a:pt x="105" y="70"/>
                      <a:pt x="163" y="70"/>
                    </a:cubicBezTo>
                    <a:cubicBezTo>
                      <a:pt x="222" y="70"/>
                      <a:pt x="222" y="70"/>
                      <a:pt x="222" y="70"/>
                    </a:cubicBezTo>
                    <a:cubicBezTo>
                      <a:pt x="268" y="70"/>
                      <a:pt x="268" y="70"/>
                      <a:pt x="268" y="70"/>
                    </a:cubicBezTo>
                    <a:cubicBezTo>
                      <a:pt x="677" y="70"/>
                      <a:pt x="677" y="70"/>
                      <a:pt x="677" y="70"/>
                    </a:cubicBezTo>
                    <a:cubicBezTo>
                      <a:pt x="677" y="397"/>
                      <a:pt x="677" y="397"/>
                      <a:pt x="677" y="397"/>
                    </a:cubicBezTo>
                    <a:cubicBezTo>
                      <a:pt x="647" y="397"/>
                      <a:pt x="647" y="397"/>
                      <a:pt x="647" y="397"/>
                    </a:cubicBezTo>
                    <a:cubicBezTo>
                      <a:pt x="647" y="395"/>
                      <a:pt x="648" y="392"/>
                      <a:pt x="648" y="390"/>
                    </a:cubicBezTo>
                    <a:cubicBezTo>
                      <a:pt x="648" y="351"/>
                      <a:pt x="616" y="320"/>
                      <a:pt x="578" y="32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1" name="Freeform 70"/>
              <p:cNvSpPr>
                <a:spLocks noChangeArrowheads="1"/>
              </p:cNvSpPr>
              <p:nvPr/>
            </p:nvSpPr>
            <p:spPr bwMode="auto">
              <a:xfrm>
                <a:off x="4907335" y="2944113"/>
                <a:ext cx="48170" cy="48170"/>
              </a:xfrm>
              <a:custGeom>
                <a:avLst/>
                <a:gdLst>
                  <a:gd name="T0" fmla="*/ 103 w 115"/>
                  <a:gd name="T1" fmla="*/ 0 h 114"/>
                  <a:gd name="T2" fmla="*/ 103 w 115"/>
                  <a:gd name="T3" fmla="*/ 0 h 114"/>
                  <a:gd name="T4" fmla="*/ 0 w 115"/>
                  <a:gd name="T5" fmla="*/ 102 h 114"/>
                  <a:gd name="T6" fmla="*/ 12 w 115"/>
                  <a:gd name="T7" fmla="*/ 113 h 114"/>
                  <a:gd name="T8" fmla="*/ 103 w 115"/>
                  <a:gd name="T9" fmla="*/ 113 h 114"/>
                  <a:gd name="T10" fmla="*/ 114 w 115"/>
                  <a:gd name="T11" fmla="*/ 102 h 114"/>
                  <a:gd name="T12" fmla="*/ 114 w 115"/>
                  <a:gd name="T13" fmla="*/ 11 h 114"/>
                  <a:gd name="T14" fmla="*/ 103 w 115"/>
                  <a:gd name="T15" fmla="*/ 0 h 114"/>
                  <a:gd name="T16" fmla="*/ 90 w 115"/>
                  <a:gd name="T17" fmla="*/ 90 h 114"/>
                  <a:gd name="T18" fmla="*/ 90 w 115"/>
                  <a:gd name="T19" fmla="*/ 90 h 114"/>
                  <a:gd name="T20" fmla="*/ 25 w 115"/>
                  <a:gd name="T21" fmla="*/ 90 h 114"/>
                  <a:gd name="T22" fmla="*/ 90 w 115"/>
                  <a:gd name="T23" fmla="*/ 26 h 114"/>
                  <a:gd name="T24" fmla="*/ 90 w 115"/>
                  <a:gd name="T25" fmla="*/ 9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114">
                    <a:moveTo>
                      <a:pt x="103" y="0"/>
                    </a:moveTo>
                    <a:lnTo>
                      <a:pt x="103" y="0"/>
                    </a:lnTo>
                    <a:cubicBezTo>
                      <a:pt x="71" y="0"/>
                      <a:pt x="0" y="38"/>
                      <a:pt x="0" y="102"/>
                    </a:cubicBezTo>
                    <a:cubicBezTo>
                      <a:pt x="0" y="108"/>
                      <a:pt x="5" y="113"/>
                      <a:pt x="12" y="113"/>
                    </a:cubicBezTo>
                    <a:cubicBezTo>
                      <a:pt x="103" y="113"/>
                      <a:pt x="103" y="113"/>
                      <a:pt x="103" y="113"/>
                    </a:cubicBezTo>
                    <a:cubicBezTo>
                      <a:pt x="109" y="113"/>
                      <a:pt x="114" y="108"/>
                      <a:pt x="114" y="102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14" y="5"/>
                      <a:pt x="109" y="0"/>
                      <a:pt x="103" y="0"/>
                    </a:cubicBezTo>
                    <a:close/>
                    <a:moveTo>
                      <a:pt x="90" y="90"/>
                    </a:moveTo>
                    <a:lnTo>
                      <a:pt x="90" y="90"/>
                    </a:lnTo>
                    <a:cubicBezTo>
                      <a:pt x="25" y="90"/>
                      <a:pt x="25" y="90"/>
                      <a:pt x="25" y="90"/>
                    </a:cubicBezTo>
                    <a:cubicBezTo>
                      <a:pt x="31" y="55"/>
                      <a:pt x="68" y="32"/>
                      <a:pt x="90" y="26"/>
                    </a:cubicBezTo>
                    <a:lnTo>
                      <a:pt x="90" y="9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2" name="Freeform 71"/>
              <p:cNvSpPr>
                <a:spLocks noChangeArrowheads="1"/>
              </p:cNvSpPr>
              <p:nvPr/>
            </p:nvSpPr>
            <p:spPr bwMode="auto">
              <a:xfrm>
                <a:off x="5040728" y="2947818"/>
                <a:ext cx="66696" cy="64843"/>
              </a:xfrm>
              <a:custGeom>
                <a:avLst/>
                <a:gdLst>
                  <a:gd name="T0" fmla="*/ 144 w 157"/>
                  <a:gd name="T1" fmla="*/ 38 h 156"/>
                  <a:gd name="T2" fmla="*/ 144 w 157"/>
                  <a:gd name="T3" fmla="*/ 38 h 156"/>
                  <a:gd name="T4" fmla="*/ 118 w 157"/>
                  <a:gd name="T5" fmla="*/ 38 h 156"/>
                  <a:gd name="T6" fmla="*/ 118 w 157"/>
                  <a:gd name="T7" fmla="*/ 12 h 156"/>
                  <a:gd name="T8" fmla="*/ 106 w 157"/>
                  <a:gd name="T9" fmla="*/ 0 h 156"/>
                  <a:gd name="T10" fmla="*/ 50 w 157"/>
                  <a:gd name="T11" fmla="*/ 0 h 156"/>
                  <a:gd name="T12" fmla="*/ 39 w 157"/>
                  <a:gd name="T13" fmla="*/ 12 h 156"/>
                  <a:gd name="T14" fmla="*/ 39 w 157"/>
                  <a:gd name="T15" fmla="*/ 38 h 156"/>
                  <a:gd name="T16" fmla="*/ 12 w 157"/>
                  <a:gd name="T17" fmla="*/ 38 h 156"/>
                  <a:gd name="T18" fmla="*/ 0 w 157"/>
                  <a:gd name="T19" fmla="*/ 50 h 156"/>
                  <a:gd name="T20" fmla="*/ 0 w 157"/>
                  <a:gd name="T21" fmla="*/ 106 h 156"/>
                  <a:gd name="T22" fmla="*/ 12 w 157"/>
                  <a:gd name="T23" fmla="*/ 118 h 156"/>
                  <a:gd name="T24" fmla="*/ 39 w 157"/>
                  <a:gd name="T25" fmla="*/ 118 h 156"/>
                  <a:gd name="T26" fmla="*/ 39 w 157"/>
                  <a:gd name="T27" fmla="*/ 144 h 156"/>
                  <a:gd name="T28" fmla="*/ 50 w 157"/>
                  <a:gd name="T29" fmla="*/ 155 h 156"/>
                  <a:gd name="T30" fmla="*/ 106 w 157"/>
                  <a:gd name="T31" fmla="*/ 155 h 156"/>
                  <a:gd name="T32" fmla="*/ 118 w 157"/>
                  <a:gd name="T33" fmla="*/ 144 h 156"/>
                  <a:gd name="T34" fmla="*/ 118 w 157"/>
                  <a:gd name="T35" fmla="*/ 118 h 156"/>
                  <a:gd name="T36" fmla="*/ 144 w 157"/>
                  <a:gd name="T37" fmla="*/ 118 h 156"/>
                  <a:gd name="T38" fmla="*/ 156 w 157"/>
                  <a:gd name="T39" fmla="*/ 106 h 156"/>
                  <a:gd name="T40" fmla="*/ 156 w 157"/>
                  <a:gd name="T41" fmla="*/ 50 h 156"/>
                  <a:gd name="T42" fmla="*/ 144 w 157"/>
                  <a:gd name="T43" fmla="*/ 38 h 156"/>
                  <a:gd name="T44" fmla="*/ 132 w 157"/>
                  <a:gd name="T45" fmla="*/ 95 h 156"/>
                  <a:gd name="T46" fmla="*/ 132 w 157"/>
                  <a:gd name="T47" fmla="*/ 95 h 156"/>
                  <a:gd name="T48" fmla="*/ 106 w 157"/>
                  <a:gd name="T49" fmla="*/ 95 h 156"/>
                  <a:gd name="T50" fmla="*/ 95 w 157"/>
                  <a:gd name="T51" fmla="*/ 106 h 156"/>
                  <a:gd name="T52" fmla="*/ 95 w 157"/>
                  <a:gd name="T53" fmla="*/ 132 h 156"/>
                  <a:gd name="T54" fmla="*/ 61 w 157"/>
                  <a:gd name="T55" fmla="*/ 132 h 156"/>
                  <a:gd name="T56" fmla="*/ 61 w 157"/>
                  <a:gd name="T57" fmla="*/ 106 h 156"/>
                  <a:gd name="T58" fmla="*/ 50 w 157"/>
                  <a:gd name="T59" fmla="*/ 95 h 156"/>
                  <a:gd name="T60" fmla="*/ 24 w 157"/>
                  <a:gd name="T61" fmla="*/ 95 h 156"/>
                  <a:gd name="T62" fmla="*/ 24 w 157"/>
                  <a:gd name="T63" fmla="*/ 62 h 156"/>
                  <a:gd name="T64" fmla="*/ 50 w 157"/>
                  <a:gd name="T65" fmla="*/ 62 h 156"/>
                  <a:gd name="T66" fmla="*/ 61 w 157"/>
                  <a:gd name="T67" fmla="*/ 50 h 156"/>
                  <a:gd name="T68" fmla="*/ 61 w 157"/>
                  <a:gd name="T69" fmla="*/ 24 h 156"/>
                  <a:gd name="T70" fmla="*/ 95 w 157"/>
                  <a:gd name="T71" fmla="*/ 24 h 156"/>
                  <a:gd name="T72" fmla="*/ 95 w 157"/>
                  <a:gd name="T73" fmla="*/ 50 h 156"/>
                  <a:gd name="T74" fmla="*/ 106 w 157"/>
                  <a:gd name="T75" fmla="*/ 62 h 156"/>
                  <a:gd name="T76" fmla="*/ 132 w 157"/>
                  <a:gd name="T77" fmla="*/ 62 h 156"/>
                  <a:gd name="T78" fmla="*/ 132 w 157"/>
                  <a:gd name="T79" fmla="*/ 9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7" h="156">
                    <a:moveTo>
                      <a:pt x="144" y="38"/>
                    </a:moveTo>
                    <a:lnTo>
                      <a:pt x="144" y="38"/>
                    </a:ln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5"/>
                      <a:pt x="112" y="0"/>
                      <a:pt x="10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9" y="5"/>
                      <a:pt x="39" y="12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5" y="38"/>
                      <a:pt x="0" y="43"/>
                      <a:pt x="0" y="50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3"/>
                      <a:pt x="5" y="118"/>
                      <a:pt x="12" y="118"/>
                    </a:cubicBezTo>
                    <a:cubicBezTo>
                      <a:pt x="39" y="118"/>
                      <a:pt x="39" y="118"/>
                      <a:pt x="39" y="118"/>
                    </a:cubicBezTo>
                    <a:cubicBezTo>
                      <a:pt x="39" y="144"/>
                      <a:pt x="39" y="144"/>
                      <a:pt x="39" y="144"/>
                    </a:cubicBezTo>
                    <a:cubicBezTo>
                      <a:pt x="39" y="150"/>
                      <a:pt x="44" y="155"/>
                      <a:pt x="50" y="155"/>
                    </a:cubicBezTo>
                    <a:cubicBezTo>
                      <a:pt x="106" y="155"/>
                      <a:pt x="106" y="155"/>
                      <a:pt x="106" y="155"/>
                    </a:cubicBezTo>
                    <a:cubicBezTo>
                      <a:pt x="112" y="155"/>
                      <a:pt x="118" y="150"/>
                      <a:pt x="118" y="144"/>
                    </a:cubicBezTo>
                    <a:cubicBezTo>
                      <a:pt x="118" y="118"/>
                      <a:pt x="118" y="118"/>
                      <a:pt x="118" y="118"/>
                    </a:cubicBezTo>
                    <a:cubicBezTo>
                      <a:pt x="144" y="118"/>
                      <a:pt x="144" y="118"/>
                      <a:pt x="144" y="118"/>
                    </a:cubicBezTo>
                    <a:cubicBezTo>
                      <a:pt x="150" y="118"/>
                      <a:pt x="156" y="113"/>
                      <a:pt x="156" y="106"/>
                    </a:cubicBezTo>
                    <a:cubicBezTo>
                      <a:pt x="156" y="50"/>
                      <a:pt x="156" y="50"/>
                      <a:pt x="156" y="50"/>
                    </a:cubicBezTo>
                    <a:cubicBezTo>
                      <a:pt x="156" y="43"/>
                      <a:pt x="150" y="38"/>
                      <a:pt x="144" y="38"/>
                    </a:cubicBezTo>
                    <a:close/>
                    <a:moveTo>
                      <a:pt x="132" y="95"/>
                    </a:moveTo>
                    <a:lnTo>
                      <a:pt x="132" y="95"/>
                    </a:lnTo>
                    <a:cubicBezTo>
                      <a:pt x="106" y="95"/>
                      <a:pt x="106" y="95"/>
                      <a:pt x="106" y="95"/>
                    </a:cubicBezTo>
                    <a:cubicBezTo>
                      <a:pt x="100" y="95"/>
                      <a:pt x="95" y="100"/>
                      <a:pt x="95" y="106"/>
                    </a:cubicBezTo>
                    <a:cubicBezTo>
                      <a:pt x="95" y="132"/>
                      <a:pt x="95" y="132"/>
                      <a:pt x="95" y="132"/>
                    </a:cubicBezTo>
                    <a:cubicBezTo>
                      <a:pt x="61" y="132"/>
                      <a:pt x="61" y="132"/>
                      <a:pt x="61" y="132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0"/>
                      <a:pt x="56" y="95"/>
                      <a:pt x="50" y="95"/>
                    </a:cubicBezTo>
                    <a:cubicBezTo>
                      <a:pt x="24" y="95"/>
                      <a:pt x="24" y="95"/>
                      <a:pt x="24" y="9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6" y="62"/>
                      <a:pt x="61" y="56"/>
                      <a:pt x="61" y="50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5" y="56"/>
                      <a:pt x="100" y="62"/>
                      <a:pt x="106" y="62"/>
                    </a:cubicBezTo>
                    <a:cubicBezTo>
                      <a:pt x="132" y="62"/>
                      <a:pt x="132" y="62"/>
                      <a:pt x="132" y="62"/>
                    </a:cubicBezTo>
                    <a:lnTo>
                      <a:pt x="132" y="9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2" name="Group 301"/>
          <p:cNvGrpSpPr/>
          <p:nvPr/>
        </p:nvGrpSpPr>
        <p:grpSpPr>
          <a:xfrm>
            <a:off x="3925415" y="2784782"/>
            <a:ext cx="429822" cy="429822"/>
            <a:chOff x="3925415" y="2784782"/>
            <a:chExt cx="429822" cy="429822"/>
          </a:xfrm>
        </p:grpSpPr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3925415" y="2784782"/>
              <a:ext cx="429822" cy="429822"/>
            </a:xfrm>
            <a:custGeom>
              <a:avLst/>
              <a:gdLst>
                <a:gd name="T0" fmla="*/ 1024 w 1025"/>
                <a:gd name="T1" fmla="*/ 511 h 1022"/>
                <a:gd name="T2" fmla="*/ 1024 w 1025"/>
                <a:gd name="T3" fmla="*/ 511 h 1022"/>
                <a:gd name="T4" fmla="*/ 512 w 1025"/>
                <a:gd name="T5" fmla="*/ 1021 h 1022"/>
                <a:gd name="T6" fmla="*/ 0 w 1025"/>
                <a:gd name="T7" fmla="*/ 511 h 1022"/>
                <a:gd name="T8" fmla="*/ 512 w 1025"/>
                <a:gd name="T9" fmla="*/ 0 h 1022"/>
                <a:gd name="T10" fmla="*/ 1024 w 1025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2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4" y="1021"/>
                    <a:pt x="512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Freeform 72"/>
            <p:cNvSpPr>
              <a:spLocks noChangeArrowheads="1"/>
            </p:cNvSpPr>
            <p:nvPr/>
          </p:nvSpPr>
          <p:spPr bwMode="auto">
            <a:xfrm>
              <a:off x="4006933" y="2864447"/>
              <a:ext cx="266786" cy="270491"/>
            </a:xfrm>
            <a:custGeom>
              <a:avLst/>
              <a:gdLst>
                <a:gd name="T0" fmla="*/ 170 w 633"/>
                <a:gd name="T1" fmla="*/ 369 h 645"/>
                <a:gd name="T2" fmla="*/ 170 w 633"/>
                <a:gd name="T3" fmla="*/ 369 h 645"/>
                <a:gd name="T4" fmla="*/ 230 w 633"/>
                <a:gd name="T5" fmla="*/ 587 h 645"/>
                <a:gd name="T6" fmla="*/ 369 w 633"/>
                <a:gd name="T7" fmla="*/ 644 h 645"/>
                <a:gd name="T8" fmla="*/ 505 w 633"/>
                <a:gd name="T9" fmla="*/ 585 h 645"/>
                <a:gd name="T10" fmla="*/ 569 w 633"/>
                <a:gd name="T11" fmla="*/ 242 h 645"/>
                <a:gd name="T12" fmla="*/ 569 w 633"/>
                <a:gd name="T13" fmla="*/ 241 h 645"/>
                <a:gd name="T14" fmla="*/ 632 w 633"/>
                <a:gd name="T15" fmla="*/ 164 h 645"/>
                <a:gd name="T16" fmla="*/ 553 w 633"/>
                <a:gd name="T17" fmla="*/ 85 h 645"/>
                <a:gd name="T18" fmla="*/ 474 w 633"/>
                <a:gd name="T19" fmla="*/ 164 h 645"/>
                <a:gd name="T20" fmla="*/ 546 w 633"/>
                <a:gd name="T21" fmla="*/ 242 h 645"/>
                <a:gd name="T22" fmla="*/ 546 w 633"/>
                <a:gd name="T23" fmla="*/ 245 h 645"/>
                <a:gd name="T24" fmla="*/ 487 w 633"/>
                <a:gd name="T25" fmla="*/ 570 h 645"/>
                <a:gd name="T26" fmla="*/ 369 w 633"/>
                <a:gd name="T27" fmla="*/ 620 h 645"/>
                <a:gd name="T28" fmla="*/ 248 w 633"/>
                <a:gd name="T29" fmla="*/ 571 h 645"/>
                <a:gd name="T30" fmla="*/ 194 w 633"/>
                <a:gd name="T31" fmla="*/ 369 h 645"/>
                <a:gd name="T32" fmla="*/ 361 w 633"/>
                <a:gd name="T33" fmla="*/ 12 h 645"/>
                <a:gd name="T34" fmla="*/ 350 w 633"/>
                <a:gd name="T35" fmla="*/ 0 h 645"/>
                <a:gd name="T36" fmla="*/ 294 w 633"/>
                <a:gd name="T37" fmla="*/ 0 h 645"/>
                <a:gd name="T38" fmla="*/ 283 w 633"/>
                <a:gd name="T39" fmla="*/ 12 h 645"/>
                <a:gd name="T40" fmla="*/ 294 w 633"/>
                <a:gd name="T41" fmla="*/ 23 h 645"/>
                <a:gd name="T42" fmla="*/ 338 w 633"/>
                <a:gd name="T43" fmla="*/ 23 h 645"/>
                <a:gd name="T44" fmla="*/ 181 w 633"/>
                <a:gd name="T45" fmla="*/ 347 h 645"/>
                <a:gd name="T46" fmla="*/ 24 w 633"/>
                <a:gd name="T47" fmla="*/ 23 h 645"/>
                <a:gd name="T48" fmla="*/ 96 w 633"/>
                <a:gd name="T49" fmla="*/ 23 h 645"/>
                <a:gd name="T50" fmla="*/ 107 w 633"/>
                <a:gd name="T51" fmla="*/ 12 h 645"/>
                <a:gd name="T52" fmla="*/ 96 w 633"/>
                <a:gd name="T53" fmla="*/ 0 h 645"/>
                <a:gd name="T54" fmla="*/ 12 w 633"/>
                <a:gd name="T55" fmla="*/ 0 h 645"/>
                <a:gd name="T56" fmla="*/ 0 w 633"/>
                <a:gd name="T57" fmla="*/ 12 h 645"/>
                <a:gd name="T58" fmla="*/ 170 w 633"/>
                <a:gd name="T59" fmla="*/ 369 h 645"/>
                <a:gd name="T60" fmla="*/ 496 w 633"/>
                <a:gd name="T61" fmla="*/ 164 h 645"/>
                <a:gd name="T62" fmla="*/ 496 w 633"/>
                <a:gd name="T63" fmla="*/ 164 h 645"/>
                <a:gd name="T64" fmla="*/ 553 w 633"/>
                <a:gd name="T65" fmla="*/ 108 h 645"/>
                <a:gd name="T66" fmla="*/ 609 w 633"/>
                <a:gd name="T67" fmla="*/ 164 h 645"/>
                <a:gd name="T68" fmla="*/ 553 w 633"/>
                <a:gd name="T69" fmla="*/ 220 h 645"/>
                <a:gd name="T70" fmla="*/ 496 w 633"/>
                <a:gd name="T71" fmla="*/ 16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3" h="645">
                  <a:moveTo>
                    <a:pt x="170" y="369"/>
                  </a:moveTo>
                  <a:lnTo>
                    <a:pt x="170" y="369"/>
                  </a:lnTo>
                  <a:cubicBezTo>
                    <a:pt x="167" y="395"/>
                    <a:pt x="164" y="514"/>
                    <a:pt x="230" y="587"/>
                  </a:cubicBezTo>
                  <a:cubicBezTo>
                    <a:pt x="264" y="624"/>
                    <a:pt x="311" y="644"/>
                    <a:pt x="369" y="644"/>
                  </a:cubicBezTo>
                  <a:cubicBezTo>
                    <a:pt x="426" y="644"/>
                    <a:pt x="470" y="624"/>
                    <a:pt x="505" y="585"/>
                  </a:cubicBezTo>
                  <a:cubicBezTo>
                    <a:pt x="600" y="475"/>
                    <a:pt x="570" y="251"/>
                    <a:pt x="569" y="242"/>
                  </a:cubicBezTo>
                  <a:cubicBezTo>
                    <a:pt x="569" y="242"/>
                    <a:pt x="569" y="242"/>
                    <a:pt x="569" y="241"/>
                  </a:cubicBezTo>
                  <a:cubicBezTo>
                    <a:pt x="605" y="234"/>
                    <a:pt x="632" y="202"/>
                    <a:pt x="632" y="164"/>
                  </a:cubicBezTo>
                  <a:cubicBezTo>
                    <a:pt x="632" y="120"/>
                    <a:pt x="596" y="85"/>
                    <a:pt x="553" y="85"/>
                  </a:cubicBezTo>
                  <a:cubicBezTo>
                    <a:pt x="509" y="85"/>
                    <a:pt x="474" y="120"/>
                    <a:pt x="474" y="164"/>
                  </a:cubicBezTo>
                  <a:cubicBezTo>
                    <a:pt x="474" y="205"/>
                    <a:pt x="506" y="240"/>
                    <a:pt x="546" y="242"/>
                  </a:cubicBezTo>
                  <a:cubicBezTo>
                    <a:pt x="546" y="243"/>
                    <a:pt x="546" y="244"/>
                    <a:pt x="546" y="245"/>
                  </a:cubicBezTo>
                  <a:cubicBezTo>
                    <a:pt x="546" y="248"/>
                    <a:pt x="576" y="468"/>
                    <a:pt x="487" y="570"/>
                  </a:cubicBezTo>
                  <a:cubicBezTo>
                    <a:pt x="458" y="603"/>
                    <a:pt x="418" y="620"/>
                    <a:pt x="369" y="620"/>
                  </a:cubicBezTo>
                  <a:cubicBezTo>
                    <a:pt x="318" y="620"/>
                    <a:pt x="277" y="603"/>
                    <a:pt x="248" y="571"/>
                  </a:cubicBezTo>
                  <a:cubicBezTo>
                    <a:pt x="187" y="504"/>
                    <a:pt x="191" y="389"/>
                    <a:pt x="194" y="369"/>
                  </a:cubicBezTo>
                  <a:cubicBezTo>
                    <a:pt x="291" y="350"/>
                    <a:pt x="361" y="115"/>
                    <a:pt x="361" y="12"/>
                  </a:cubicBezTo>
                  <a:cubicBezTo>
                    <a:pt x="361" y="6"/>
                    <a:pt x="356" y="0"/>
                    <a:pt x="350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8" y="0"/>
                    <a:pt x="283" y="6"/>
                    <a:pt x="283" y="12"/>
                  </a:cubicBezTo>
                  <a:cubicBezTo>
                    <a:pt x="283" y="18"/>
                    <a:pt x="288" y="23"/>
                    <a:pt x="294" y="23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33" y="133"/>
                    <a:pt x="259" y="347"/>
                    <a:pt x="181" y="347"/>
                  </a:cubicBezTo>
                  <a:cubicBezTo>
                    <a:pt x="105" y="347"/>
                    <a:pt x="31" y="109"/>
                    <a:pt x="24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102" y="23"/>
                    <a:pt x="107" y="18"/>
                    <a:pt x="107" y="12"/>
                  </a:cubicBezTo>
                  <a:cubicBezTo>
                    <a:pt x="107" y="6"/>
                    <a:pt x="102" y="0"/>
                    <a:pt x="9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71"/>
                    <a:pt x="68" y="349"/>
                    <a:pt x="170" y="369"/>
                  </a:cubicBezTo>
                  <a:close/>
                  <a:moveTo>
                    <a:pt x="496" y="164"/>
                  </a:moveTo>
                  <a:lnTo>
                    <a:pt x="496" y="164"/>
                  </a:lnTo>
                  <a:cubicBezTo>
                    <a:pt x="496" y="133"/>
                    <a:pt x="521" y="108"/>
                    <a:pt x="553" y="108"/>
                  </a:cubicBezTo>
                  <a:cubicBezTo>
                    <a:pt x="584" y="108"/>
                    <a:pt x="609" y="133"/>
                    <a:pt x="609" y="164"/>
                  </a:cubicBezTo>
                  <a:cubicBezTo>
                    <a:pt x="609" y="194"/>
                    <a:pt x="584" y="220"/>
                    <a:pt x="553" y="220"/>
                  </a:cubicBezTo>
                  <a:cubicBezTo>
                    <a:pt x="521" y="220"/>
                    <a:pt x="496" y="194"/>
                    <a:pt x="496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8256978" y="2784782"/>
            <a:ext cx="429822" cy="429822"/>
            <a:chOff x="8256978" y="2784782"/>
            <a:chExt cx="429822" cy="429822"/>
          </a:xfrm>
        </p:grpSpPr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8256978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Freeform 73"/>
            <p:cNvSpPr>
              <a:spLocks noChangeArrowheads="1"/>
            </p:cNvSpPr>
            <p:nvPr/>
          </p:nvSpPr>
          <p:spPr bwMode="auto">
            <a:xfrm>
              <a:off x="8366286" y="2855184"/>
              <a:ext cx="214911" cy="287165"/>
            </a:xfrm>
            <a:custGeom>
              <a:avLst/>
              <a:gdLst>
                <a:gd name="T0" fmla="*/ 280 w 512"/>
                <a:gd name="T1" fmla="*/ 461 h 683"/>
                <a:gd name="T2" fmla="*/ 280 w 512"/>
                <a:gd name="T3" fmla="*/ 461 h 683"/>
                <a:gd name="T4" fmla="*/ 268 w 512"/>
                <a:gd name="T5" fmla="*/ 449 h 683"/>
                <a:gd name="T6" fmla="*/ 11 w 512"/>
                <a:gd name="T7" fmla="*/ 449 h 683"/>
                <a:gd name="T8" fmla="*/ 0 w 512"/>
                <a:gd name="T9" fmla="*/ 461 h 683"/>
                <a:gd name="T10" fmla="*/ 11 w 512"/>
                <a:gd name="T11" fmla="*/ 472 h 683"/>
                <a:gd name="T12" fmla="*/ 132 w 512"/>
                <a:gd name="T13" fmla="*/ 472 h 683"/>
                <a:gd name="T14" fmla="*/ 133 w 512"/>
                <a:gd name="T15" fmla="*/ 476 h 683"/>
                <a:gd name="T16" fmla="*/ 229 w 512"/>
                <a:gd name="T17" fmla="*/ 532 h 683"/>
                <a:gd name="T18" fmla="*/ 228 w 512"/>
                <a:gd name="T19" fmla="*/ 532 h 683"/>
                <a:gd name="T20" fmla="*/ 168 w 512"/>
                <a:gd name="T21" fmla="*/ 666 h 683"/>
                <a:gd name="T22" fmla="*/ 169 w 512"/>
                <a:gd name="T23" fmla="*/ 677 h 683"/>
                <a:gd name="T24" fmla="*/ 179 w 512"/>
                <a:gd name="T25" fmla="*/ 682 h 683"/>
                <a:gd name="T26" fmla="*/ 443 w 512"/>
                <a:gd name="T27" fmla="*/ 682 h 683"/>
                <a:gd name="T28" fmla="*/ 454 w 512"/>
                <a:gd name="T29" fmla="*/ 676 h 683"/>
                <a:gd name="T30" fmla="*/ 453 w 512"/>
                <a:gd name="T31" fmla="*/ 665 h 683"/>
                <a:gd name="T32" fmla="*/ 358 w 512"/>
                <a:gd name="T33" fmla="*/ 524 h 683"/>
                <a:gd name="T34" fmla="*/ 432 w 512"/>
                <a:gd name="T35" fmla="*/ 476 h 683"/>
                <a:gd name="T36" fmla="*/ 493 w 512"/>
                <a:gd name="T37" fmla="*/ 327 h 683"/>
                <a:gd name="T38" fmla="*/ 432 w 512"/>
                <a:gd name="T39" fmla="*/ 179 h 683"/>
                <a:gd name="T40" fmla="*/ 426 w 512"/>
                <a:gd name="T41" fmla="*/ 176 h 683"/>
                <a:gd name="T42" fmla="*/ 482 w 512"/>
                <a:gd name="T43" fmla="*/ 120 h 683"/>
                <a:gd name="T44" fmla="*/ 485 w 512"/>
                <a:gd name="T45" fmla="*/ 112 h 683"/>
                <a:gd name="T46" fmla="*/ 482 w 512"/>
                <a:gd name="T47" fmla="*/ 104 h 683"/>
                <a:gd name="T48" fmla="*/ 451 w 512"/>
                <a:gd name="T49" fmla="*/ 72 h 683"/>
                <a:gd name="T50" fmla="*/ 457 w 512"/>
                <a:gd name="T51" fmla="*/ 70 h 683"/>
                <a:gd name="T52" fmla="*/ 507 w 512"/>
                <a:gd name="T53" fmla="*/ 20 h 683"/>
                <a:gd name="T54" fmla="*/ 507 w 512"/>
                <a:gd name="T55" fmla="*/ 4 h 683"/>
                <a:gd name="T56" fmla="*/ 490 w 512"/>
                <a:gd name="T57" fmla="*/ 4 h 683"/>
                <a:gd name="T58" fmla="*/ 440 w 512"/>
                <a:gd name="T59" fmla="*/ 54 h 683"/>
                <a:gd name="T60" fmla="*/ 438 w 512"/>
                <a:gd name="T61" fmla="*/ 60 h 683"/>
                <a:gd name="T62" fmla="*/ 407 w 512"/>
                <a:gd name="T63" fmla="*/ 29 h 683"/>
                <a:gd name="T64" fmla="*/ 390 w 512"/>
                <a:gd name="T65" fmla="*/ 29 h 683"/>
                <a:gd name="T66" fmla="*/ 141 w 512"/>
                <a:gd name="T67" fmla="*/ 278 h 683"/>
                <a:gd name="T68" fmla="*/ 138 w 512"/>
                <a:gd name="T69" fmla="*/ 286 h 683"/>
                <a:gd name="T70" fmla="*/ 141 w 512"/>
                <a:gd name="T71" fmla="*/ 294 h 683"/>
                <a:gd name="T72" fmla="*/ 216 w 512"/>
                <a:gd name="T73" fmla="*/ 369 h 683"/>
                <a:gd name="T74" fmla="*/ 225 w 512"/>
                <a:gd name="T75" fmla="*/ 372 h 683"/>
                <a:gd name="T76" fmla="*/ 233 w 512"/>
                <a:gd name="T77" fmla="*/ 369 h 683"/>
                <a:gd name="T78" fmla="*/ 413 w 512"/>
                <a:gd name="T79" fmla="*/ 189 h 683"/>
                <a:gd name="T80" fmla="*/ 415 w 512"/>
                <a:gd name="T81" fmla="*/ 194 h 683"/>
                <a:gd name="T82" fmla="*/ 470 w 512"/>
                <a:gd name="T83" fmla="*/ 327 h 683"/>
                <a:gd name="T84" fmla="*/ 415 w 512"/>
                <a:gd name="T85" fmla="*/ 460 h 683"/>
                <a:gd name="T86" fmla="*/ 283 w 512"/>
                <a:gd name="T87" fmla="*/ 515 h 683"/>
                <a:gd name="T88" fmla="*/ 165 w 512"/>
                <a:gd name="T89" fmla="*/ 472 h 683"/>
                <a:gd name="T90" fmla="*/ 268 w 512"/>
                <a:gd name="T91" fmla="*/ 472 h 683"/>
                <a:gd name="T92" fmla="*/ 280 w 512"/>
                <a:gd name="T93" fmla="*/ 461 h 683"/>
                <a:gd name="T94" fmla="*/ 225 w 512"/>
                <a:gd name="T95" fmla="*/ 344 h 683"/>
                <a:gd name="T96" fmla="*/ 225 w 512"/>
                <a:gd name="T97" fmla="*/ 344 h 683"/>
                <a:gd name="T98" fmla="*/ 166 w 512"/>
                <a:gd name="T99" fmla="*/ 286 h 683"/>
                <a:gd name="T100" fmla="*/ 398 w 512"/>
                <a:gd name="T101" fmla="*/ 54 h 683"/>
                <a:gd name="T102" fmla="*/ 457 w 512"/>
                <a:gd name="T103" fmla="*/ 112 h 683"/>
                <a:gd name="T104" fmla="*/ 225 w 512"/>
                <a:gd name="T105" fmla="*/ 344 h 683"/>
                <a:gd name="T106" fmla="*/ 335 w 512"/>
                <a:gd name="T107" fmla="*/ 532 h 683"/>
                <a:gd name="T108" fmla="*/ 335 w 512"/>
                <a:gd name="T109" fmla="*/ 532 h 683"/>
                <a:gd name="T110" fmla="*/ 335 w 512"/>
                <a:gd name="T111" fmla="*/ 532 h 683"/>
                <a:gd name="T112" fmla="*/ 421 w 512"/>
                <a:gd name="T113" fmla="*/ 660 h 683"/>
                <a:gd name="T114" fmla="*/ 198 w 512"/>
                <a:gd name="T115" fmla="*/ 660 h 683"/>
                <a:gd name="T116" fmla="*/ 250 w 512"/>
                <a:gd name="T117" fmla="*/ 542 h 683"/>
                <a:gd name="T118" fmla="*/ 250 w 512"/>
                <a:gd name="T119" fmla="*/ 536 h 683"/>
                <a:gd name="T120" fmla="*/ 283 w 512"/>
                <a:gd name="T121" fmla="*/ 539 h 683"/>
                <a:gd name="T122" fmla="*/ 335 w 512"/>
                <a:gd name="T123" fmla="*/ 532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12" h="683">
                  <a:moveTo>
                    <a:pt x="280" y="461"/>
                  </a:moveTo>
                  <a:lnTo>
                    <a:pt x="280" y="461"/>
                  </a:lnTo>
                  <a:cubicBezTo>
                    <a:pt x="280" y="455"/>
                    <a:pt x="275" y="449"/>
                    <a:pt x="268" y="449"/>
                  </a:cubicBezTo>
                  <a:cubicBezTo>
                    <a:pt x="11" y="449"/>
                    <a:pt x="11" y="449"/>
                    <a:pt x="11" y="449"/>
                  </a:cubicBezTo>
                  <a:cubicBezTo>
                    <a:pt x="5" y="449"/>
                    <a:pt x="0" y="455"/>
                    <a:pt x="0" y="461"/>
                  </a:cubicBezTo>
                  <a:cubicBezTo>
                    <a:pt x="0" y="467"/>
                    <a:pt x="5" y="472"/>
                    <a:pt x="11" y="472"/>
                  </a:cubicBezTo>
                  <a:cubicBezTo>
                    <a:pt x="132" y="472"/>
                    <a:pt x="132" y="472"/>
                    <a:pt x="132" y="472"/>
                  </a:cubicBezTo>
                  <a:cubicBezTo>
                    <a:pt x="132" y="474"/>
                    <a:pt x="132" y="475"/>
                    <a:pt x="133" y="476"/>
                  </a:cubicBezTo>
                  <a:cubicBezTo>
                    <a:pt x="160" y="503"/>
                    <a:pt x="193" y="522"/>
                    <a:pt x="229" y="532"/>
                  </a:cubicBezTo>
                  <a:lnTo>
                    <a:pt x="228" y="532"/>
                  </a:lnTo>
                  <a:cubicBezTo>
                    <a:pt x="168" y="666"/>
                    <a:pt x="168" y="666"/>
                    <a:pt x="168" y="666"/>
                  </a:cubicBezTo>
                  <a:cubicBezTo>
                    <a:pt x="167" y="670"/>
                    <a:pt x="167" y="674"/>
                    <a:pt x="169" y="677"/>
                  </a:cubicBezTo>
                  <a:cubicBezTo>
                    <a:pt x="172" y="680"/>
                    <a:pt x="176" y="682"/>
                    <a:pt x="179" y="682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7" y="682"/>
                    <a:pt x="452" y="680"/>
                    <a:pt x="454" y="676"/>
                  </a:cubicBezTo>
                  <a:cubicBezTo>
                    <a:pt x="456" y="673"/>
                    <a:pt x="455" y="668"/>
                    <a:pt x="453" y="665"/>
                  </a:cubicBezTo>
                  <a:cubicBezTo>
                    <a:pt x="358" y="524"/>
                    <a:pt x="358" y="524"/>
                    <a:pt x="358" y="524"/>
                  </a:cubicBezTo>
                  <a:cubicBezTo>
                    <a:pt x="385" y="514"/>
                    <a:pt x="411" y="498"/>
                    <a:pt x="432" y="476"/>
                  </a:cubicBezTo>
                  <a:cubicBezTo>
                    <a:pt x="471" y="437"/>
                    <a:pt x="493" y="384"/>
                    <a:pt x="493" y="327"/>
                  </a:cubicBezTo>
                  <a:cubicBezTo>
                    <a:pt x="493" y="271"/>
                    <a:pt x="471" y="218"/>
                    <a:pt x="432" y="179"/>
                  </a:cubicBezTo>
                  <a:cubicBezTo>
                    <a:pt x="430" y="177"/>
                    <a:pt x="428" y="177"/>
                    <a:pt x="426" y="176"/>
                  </a:cubicBezTo>
                  <a:cubicBezTo>
                    <a:pt x="482" y="120"/>
                    <a:pt x="482" y="120"/>
                    <a:pt x="482" y="120"/>
                  </a:cubicBezTo>
                  <a:cubicBezTo>
                    <a:pt x="484" y="118"/>
                    <a:pt x="485" y="115"/>
                    <a:pt x="485" y="112"/>
                  </a:cubicBezTo>
                  <a:cubicBezTo>
                    <a:pt x="485" y="109"/>
                    <a:pt x="484" y="106"/>
                    <a:pt x="482" y="104"/>
                  </a:cubicBezTo>
                  <a:cubicBezTo>
                    <a:pt x="451" y="72"/>
                    <a:pt x="451" y="72"/>
                    <a:pt x="451" y="72"/>
                  </a:cubicBezTo>
                  <a:cubicBezTo>
                    <a:pt x="453" y="72"/>
                    <a:pt x="455" y="72"/>
                    <a:pt x="457" y="70"/>
                  </a:cubicBezTo>
                  <a:cubicBezTo>
                    <a:pt x="507" y="20"/>
                    <a:pt x="507" y="20"/>
                    <a:pt x="507" y="20"/>
                  </a:cubicBezTo>
                  <a:cubicBezTo>
                    <a:pt x="511" y="16"/>
                    <a:pt x="511" y="9"/>
                    <a:pt x="507" y="4"/>
                  </a:cubicBezTo>
                  <a:cubicBezTo>
                    <a:pt x="502" y="0"/>
                    <a:pt x="494" y="0"/>
                    <a:pt x="490" y="4"/>
                  </a:cubicBezTo>
                  <a:cubicBezTo>
                    <a:pt x="440" y="54"/>
                    <a:pt x="440" y="54"/>
                    <a:pt x="440" y="54"/>
                  </a:cubicBezTo>
                  <a:cubicBezTo>
                    <a:pt x="438" y="56"/>
                    <a:pt x="438" y="58"/>
                    <a:pt x="438" y="60"/>
                  </a:cubicBezTo>
                  <a:cubicBezTo>
                    <a:pt x="407" y="29"/>
                    <a:pt x="407" y="29"/>
                    <a:pt x="407" y="29"/>
                  </a:cubicBezTo>
                  <a:cubicBezTo>
                    <a:pt x="403" y="25"/>
                    <a:pt x="395" y="25"/>
                    <a:pt x="390" y="29"/>
                  </a:cubicBezTo>
                  <a:cubicBezTo>
                    <a:pt x="141" y="278"/>
                    <a:pt x="141" y="278"/>
                    <a:pt x="141" y="278"/>
                  </a:cubicBezTo>
                  <a:cubicBezTo>
                    <a:pt x="139" y="280"/>
                    <a:pt x="138" y="283"/>
                    <a:pt x="138" y="286"/>
                  </a:cubicBezTo>
                  <a:cubicBezTo>
                    <a:pt x="138" y="289"/>
                    <a:pt x="139" y="292"/>
                    <a:pt x="141" y="294"/>
                  </a:cubicBezTo>
                  <a:cubicBezTo>
                    <a:pt x="216" y="369"/>
                    <a:pt x="216" y="369"/>
                    <a:pt x="216" y="369"/>
                  </a:cubicBezTo>
                  <a:cubicBezTo>
                    <a:pt x="218" y="371"/>
                    <a:pt x="221" y="372"/>
                    <a:pt x="225" y="372"/>
                  </a:cubicBezTo>
                  <a:cubicBezTo>
                    <a:pt x="228" y="372"/>
                    <a:pt x="231" y="371"/>
                    <a:pt x="233" y="369"/>
                  </a:cubicBezTo>
                  <a:cubicBezTo>
                    <a:pt x="413" y="189"/>
                    <a:pt x="413" y="189"/>
                    <a:pt x="413" y="189"/>
                  </a:cubicBezTo>
                  <a:cubicBezTo>
                    <a:pt x="413" y="191"/>
                    <a:pt x="413" y="193"/>
                    <a:pt x="415" y="194"/>
                  </a:cubicBezTo>
                  <a:cubicBezTo>
                    <a:pt x="451" y="230"/>
                    <a:pt x="470" y="278"/>
                    <a:pt x="470" y="327"/>
                  </a:cubicBezTo>
                  <a:cubicBezTo>
                    <a:pt x="470" y="377"/>
                    <a:pt x="451" y="424"/>
                    <a:pt x="415" y="460"/>
                  </a:cubicBezTo>
                  <a:cubicBezTo>
                    <a:pt x="380" y="495"/>
                    <a:pt x="333" y="515"/>
                    <a:pt x="283" y="515"/>
                  </a:cubicBezTo>
                  <a:cubicBezTo>
                    <a:pt x="239" y="515"/>
                    <a:pt x="199" y="499"/>
                    <a:pt x="165" y="472"/>
                  </a:cubicBezTo>
                  <a:cubicBezTo>
                    <a:pt x="268" y="472"/>
                    <a:pt x="268" y="472"/>
                    <a:pt x="268" y="472"/>
                  </a:cubicBezTo>
                  <a:cubicBezTo>
                    <a:pt x="275" y="472"/>
                    <a:pt x="280" y="467"/>
                    <a:pt x="280" y="461"/>
                  </a:cubicBezTo>
                  <a:close/>
                  <a:moveTo>
                    <a:pt x="225" y="344"/>
                  </a:moveTo>
                  <a:lnTo>
                    <a:pt x="225" y="344"/>
                  </a:lnTo>
                  <a:cubicBezTo>
                    <a:pt x="166" y="286"/>
                    <a:pt x="166" y="286"/>
                    <a:pt x="166" y="286"/>
                  </a:cubicBezTo>
                  <a:cubicBezTo>
                    <a:pt x="398" y="54"/>
                    <a:pt x="398" y="54"/>
                    <a:pt x="398" y="54"/>
                  </a:cubicBezTo>
                  <a:cubicBezTo>
                    <a:pt x="457" y="112"/>
                    <a:pt x="457" y="112"/>
                    <a:pt x="457" y="112"/>
                  </a:cubicBezTo>
                  <a:lnTo>
                    <a:pt x="225" y="344"/>
                  </a:lnTo>
                  <a:close/>
                  <a:moveTo>
                    <a:pt x="335" y="532"/>
                  </a:moveTo>
                  <a:lnTo>
                    <a:pt x="335" y="532"/>
                  </a:lnTo>
                  <a:lnTo>
                    <a:pt x="335" y="532"/>
                  </a:lnTo>
                  <a:cubicBezTo>
                    <a:pt x="421" y="660"/>
                    <a:pt x="421" y="660"/>
                    <a:pt x="421" y="660"/>
                  </a:cubicBezTo>
                  <a:cubicBezTo>
                    <a:pt x="198" y="660"/>
                    <a:pt x="198" y="660"/>
                    <a:pt x="198" y="660"/>
                  </a:cubicBezTo>
                  <a:cubicBezTo>
                    <a:pt x="250" y="542"/>
                    <a:pt x="250" y="542"/>
                    <a:pt x="250" y="542"/>
                  </a:cubicBezTo>
                  <a:cubicBezTo>
                    <a:pt x="251" y="540"/>
                    <a:pt x="250" y="538"/>
                    <a:pt x="250" y="536"/>
                  </a:cubicBezTo>
                  <a:cubicBezTo>
                    <a:pt x="260" y="537"/>
                    <a:pt x="271" y="539"/>
                    <a:pt x="283" y="539"/>
                  </a:cubicBezTo>
                  <a:cubicBezTo>
                    <a:pt x="301" y="539"/>
                    <a:pt x="318" y="536"/>
                    <a:pt x="335" y="5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8256978" y="3740765"/>
            <a:ext cx="429822" cy="429822"/>
            <a:chOff x="8256978" y="3740765"/>
            <a:chExt cx="429822" cy="429822"/>
          </a:xfrm>
        </p:grpSpPr>
        <p:sp>
          <p:nvSpPr>
            <p:cNvPr id="3102" name="Freeform 30"/>
            <p:cNvSpPr>
              <a:spLocks noChangeArrowheads="1"/>
            </p:cNvSpPr>
            <p:nvPr/>
          </p:nvSpPr>
          <p:spPr bwMode="auto">
            <a:xfrm>
              <a:off x="8256978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Freeform 74"/>
            <p:cNvSpPr>
              <a:spLocks noChangeArrowheads="1"/>
            </p:cNvSpPr>
            <p:nvPr/>
          </p:nvSpPr>
          <p:spPr bwMode="auto">
            <a:xfrm>
              <a:off x="8353318" y="3805608"/>
              <a:ext cx="238995" cy="300134"/>
            </a:xfrm>
            <a:custGeom>
              <a:avLst/>
              <a:gdLst>
                <a:gd name="T0" fmla="*/ 563 w 569"/>
                <a:gd name="T1" fmla="*/ 616 h 714"/>
                <a:gd name="T2" fmla="*/ 466 w 569"/>
                <a:gd name="T3" fmla="*/ 431 h 714"/>
                <a:gd name="T4" fmla="*/ 423 w 569"/>
                <a:gd name="T5" fmla="*/ 364 h 714"/>
                <a:gd name="T6" fmla="*/ 407 w 569"/>
                <a:gd name="T7" fmla="*/ 86 h 714"/>
                <a:gd name="T8" fmla="*/ 446 w 569"/>
                <a:gd name="T9" fmla="*/ 75 h 714"/>
                <a:gd name="T10" fmla="*/ 435 w 569"/>
                <a:gd name="T11" fmla="*/ 0 h 714"/>
                <a:gd name="T12" fmla="*/ 121 w 569"/>
                <a:gd name="T13" fmla="*/ 11 h 714"/>
                <a:gd name="T14" fmla="*/ 133 w 569"/>
                <a:gd name="T15" fmla="*/ 86 h 714"/>
                <a:gd name="T16" fmla="*/ 161 w 569"/>
                <a:gd name="T17" fmla="*/ 302 h 714"/>
                <a:gd name="T18" fmla="*/ 5 w 569"/>
                <a:gd name="T19" fmla="*/ 616 h 714"/>
                <a:gd name="T20" fmla="*/ 98 w 569"/>
                <a:gd name="T21" fmla="*/ 713 h 714"/>
                <a:gd name="T22" fmla="*/ 549 w 569"/>
                <a:gd name="T23" fmla="*/ 673 h 714"/>
                <a:gd name="T24" fmla="*/ 145 w 569"/>
                <a:gd name="T25" fmla="*/ 63 h 714"/>
                <a:gd name="T26" fmla="*/ 145 w 569"/>
                <a:gd name="T27" fmla="*/ 23 h 714"/>
                <a:gd name="T28" fmla="*/ 422 w 569"/>
                <a:gd name="T29" fmla="*/ 63 h 714"/>
                <a:gd name="T30" fmla="*/ 172 w 569"/>
                <a:gd name="T31" fmla="*/ 63 h 714"/>
                <a:gd name="T32" fmla="*/ 168 w 569"/>
                <a:gd name="T33" fmla="*/ 369 h 714"/>
                <a:gd name="T34" fmla="*/ 184 w 569"/>
                <a:gd name="T35" fmla="*/ 302 h 714"/>
                <a:gd name="T36" fmla="*/ 384 w 569"/>
                <a:gd name="T37" fmla="*/ 86 h 714"/>
                <a:gd name="T38" fmla="*/ 404 w 569"/>
                <a:gd name="T39" fmla="*/ 377 h 714"/>
                <a:gd name="T40" fmla="*/ 446 w 569"/>
                <a:gd name="T41" fmla="*/ 443 h 714"/>
                <a:gd name="T42" fmla="*/ 391 w 569"/>
                <a:gd name="T43" fmla="*/ 511 h 714"/>
                <a:gd name="T44" fmla="*/ 279 w 569"/>
                <a:gd name="T45" fmla="*/ 448 h 714"/>
                <a:gd name="T46" fmla="*/ 244 w 569"/>
                <a:gd name="T47" fmla="*/ 374 h 714"/>
                <a:gd name="T48" fmla="*/ 245 w 569"/>
                <a:gd name="T49" fmla="*/ 158 h 714"/>
                <a:gd name="T50" fmla="*/ 222 w 569"/>
                <a:gd name="T51" fmla="*/ 158 h 714"/>
                <a:gd name="T52" fmla="*/ 144 w 569"/>
                <a:gd name="T53" fmla="*/ 496 h 714"/>
                <a:gd name="T54" fmla="*/ 168 w 569"/>
                <a:gd name="T55" fmla="*/ 369 h 714"/>
                <a:gd name="T56" fmla="*/ 532 w 569"/>
                <a:gd name="T57" fmla="*/ 660 h 714"/>
                <a:gd name="T58" fmla="*/ 98 w 569"/>
                <a:gd name="T59" fmla="*/ 690 h 714"/>
                <a:gd name="T60" fmla="*/ 28 w 569"/>
                <a:gd name="T61" fmla="*/ 621 h 714"/>
                <a:gd name="T62" fmla="*/ 126 w 569"/>
                <a:gd name="T63" fmla="*/ 528 h 714"/>
                <a:gd name="T64" fmla="*/ 89 w 569"/>
                <a:gd name="T65" fmla="*/ 613 h 714"/>
                <a:gd name="T66" fmla="*/ 105 w 569"/>
                <a:gd name="T67" fmla="*/ 609 h 714"/>
                <a:gd name="T68" fmla="*/ 187 w 569"/>
                <a:gd name="T69" fmla="*/ 496 h 714"/>
                <a:gd name="T70" fmla="*/ 324 w 569"/>
                <a:gd name="T71" fmla="*/ 500 h 714"/>
                <a:gd name="T72" fmla="*/ 412 w 569"/>
                <a:gd name="T73" fmla="*/ 537 h 714"/>
                <a:gd name="T74" fmla="*/ 506 w 569"/>
                <a:gd name="T75" fmla="*/ 543 h 714"/>
                <a:gd name="T76" fmla="*/ 532 w 569"/>
                <a:gd name="T77" fmla="*/ 66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9" h="714">
                  <a:moveTo>
                    <a:pt x="563" y="616"/>
                  </a:moveTo>
                  <a:lnTo>
                    <a:pt x="563" y="616"/>
                  </a:lnTo>
                  <a:cubicBezTo>
                    <a:pt x="554" y="586"/>
                    <a:pt x="540" y="559"/>
                    <a:pt x="524" y="530"/>
                  </a:cubicBezTo>
                  <a:cubicBezTo>
                    <a:pt x="509" y="501"/>
                    <a:pt x="490" y="469"/>
                    <a:pt x="466" y="431"/>
                  </a:cubicBezTo>
                  <a:cubicBezTo>
                    <a:pt x="455" y="411"/>
                    <a:pt x="442" y="392"/>
                    <a:pt x="428" y="373"/>
                  </a:cubicBezTo>
                  <a:cubicBezTo>
                    <a:pt x="427" y="369"/>
                    <a:pt x="425" y="366"/>
                    <a:pt x="423" y="364"/>
                  </a:cubicBezTo>
                  <a:cubicBezTo>
                    <a:pt x="415" y="352"/>
                    <a:pt x="407" y="341"/>
                    <a:pt x="407" y="329"/>
                  </a:cubicBezTo>
                  <a:cubicBezTo>
                    <a:pt x="407" y="86"/>
                    <a:pt x="407" y="86"/>
                    <a:pt x="407" y="86"/>
                  </a:cubicBezTo>
                  <a:cubicBezTo>
                    <a:pt x="435" y="86"/>
                    <a:pt x="435" y="86"/>
                    <a:pt x="435" y="86"/>
                  </a:cubicBezTo>
                  <a:cubicBezTo>
                    <a:pt x="441" y="86"/>
                    <a:pt x="446" y="81"/>
                    <a:pt x="446" y="75"/>
                  </a:cubicBezTo>
                  <a:cubicBezTo>
                    <a:pt x="446" y="11"/>
                    <a:pt x="446" y="11"/>
                    <a:pt x="446" y="11"/>
                  </a:cubicBezTo>
                  <a:cubicBezTo>
                    <a:pt x="446" y="5"/>
                    <a:pt x="441" y="0"/>
                    <a:pt x="435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7" y="0"/>
                    <a:pt x="121" y="5"/>
                    <a:pt x="121" y="11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81"/>
                    <a:pt x="127" y="86"/>
                    <a:pt x="133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1" y="302"/>
                    <a:pt x="161" y="302"/>
                    <a:pt x="161" y="302"/>
                  </a:cubicBezTo>
                  <a:cubicBezTo>
                    <a:pt x="161" y="324"/>
                    <a:pt x="161" y="339"/>
                    <a:pt x="149" y="356"/>
                  </a:cubicBezTo>
                  <a:cubicBezTo>
                    <a:pt x="144" y="364"/>
                    <a:pt x="17" y="569"/>
                    <a:pt x="5" y="616"/>
                  </a:cubicBezTo>
                  <a:cubicBezTo>
                    <a:pt x="0" y="636"/>
                    <a:pt x="4" y="656"/>
                    <a:pt x="18" y="673"/>
                  </a:cubicBezTo>
                  <a:cubicBezTo>
                    <a:pt x="36" y="697"/>
                    <a:pt x="68" y="713"/>
                    <a:pt x="98" y="713"/>
                  </a:cubicBezTo>
                  <a:cubicBezTo>
                    <a:pt x="469" y="713"/>
                    <a:pt x="469" y="713"/>
                    <a:pt x="469" y="713"/>
                  </a:cubicBezTo>
                  <a:cubicBezTo>
                    <a:pt x="499" y="713"/>
                    <a:pt x="532" y="697"/>
                    <a:pt x="549" y="673"/>
                  </a:cubicBezTo>
                  <a:cubicBezTo>
                    <a:pt x="563" y="656"/>
                    <a:pt x="568" y="636"/>
                    <a:pt x="563" y="616"/>
                  </a:cubicBezTo>
                  <a:close/>
                  <a:moveTo>
                    <a:pt x="145" y="63"/>
                  </a:moveTo>
                  <a:lnTo>
                    <a:pt x="145" y="63"/>
                  </a:lnTo>
                  <a:cubicBezTo>
                    <a:pt x="145" y="23"/>
                    <a:pt x="145" y="23"/>
                    <a:pt x="145" y="23"/>
                  </a:cubicBezTo>
                  <a:cubicBezTo>
                    <a:pt x="422" y="23"/>
                    <a:pt x="422" y="23"/>
                    <a:pt x="422" y="23"/>
                  </a:cubicBezTo>
                  <a:cubicBezTo>
                    <a:pt x="422" y="63"/>
                    <a:pt x="422" y="63"/>
                    <a:pt x="422" y="63"/>
                  </a:cubicBezTo>
                  <a:cubicBezTo>
                    <a:pt x="395" y="63"/>
                    <a:pt x="395" y="63"/>
                    <a:pt x="395" y="63"/>
                  </a:cubicBezTo>
                  <a:cubicBezTo>
                    <a:pt x="172" y="63"/>
                    <a:pt x="172" y="63"/>
                    <a:pt x="172" y="63"/>
                  </a:cubicBezTo>
                  <a:lnTo>
                    <a:pt x="145" y="63"/>
                  </a:lnTo>
                  <a:close/>
                  <a:moveTo>
                    <a:pt x="168" y="369"/>
                  </a:moveTo>
                  <a:lnTo>
                    <a:pt x="168" y="369"/>
                  </a:lnTo>
                  <a:cubicBezTo>
                    <a:pt x="184" y="347"/>
                    <a:pt x="184" y="325"/>
                    <a:pt x="184" y="302"/>
                  </a:cubicBezTo>
                  <a:cubicBezTo>
                    <a:pt x="184" y="86"/>
                    <a:pt x="184" y="86"/>
                    <a:pt x="184" y="86"/>
                  </a:cubicBezTo>
                  <a:cubicBezTo>
                    <a:pt x="384" y="86"/>
                    <a:pt x="384" y="86"/>
                    <a:pt x="384" y="86"/>
                  </a:cubicBezTo>
                  <a:cubicBezTo>
                    <a:pt x="384" y="329"/>
                    <a:pt x="384" y="329"/>
                    <a:pt x="384" y="329"/>
                  </a:cubicBezTo>
                  <a:cubicBezTo>
                    <a:pt x="384" y="349"/>
                    <a:pt x="394" y="363"/>
                    <a:pt x="404" y="377"/>
                  </a:cubicBezTo>
                  <a:cubicBezTo>
                    <a:pt x="406" y="380"/>
                    <a:pt x="408" y="383"/>
                    <a:pt x="410" y="385"/>
                  </a:cubicBezTo>
                  <a:cubicBezTo>
                    <a:pt x="422" y="405"/>
                    <a:pt x="435" y="424"/>
                    <a:pt x="446" y="443"/>
                  </a:cubicBezTo>
                  <a:cubicBezTo>
                    <a:pt x="457" y="460"/>
                    <a:pt x="466" y="475"/>
                    <a:pt x="474" y="489"/>
                  </a:cubicBezTo>
                  <a:cubicBezTo>
                    <a:pt x="445" y="508"/>
                    <a:pt x="424" y="518"/>
                    <a:pt x="391" y="511"/>
                  </a:cubicBezTo>
                  <a:cubicBezTo>
                    <a:pt x="372" y="507"/>
                    <a:pt x="356" y="494"/>
                    <a:pt x="339" y="481"/>
                  </a:cubicBezTo>
                  <a:cubicBezTo>
                    <a:pt x="320" y="467"/>
                    <a:pt x="301" y="453"/>
                    <a:pt x="279" y="448"/>
                  </a:cubicBezTo>
                  <a:cubicBezTo>
                    <a:pt x="243" y="438"/>
                    <a:pt x="211" y="452"/>
                    <a:pt x="189" y="465"/>
                  </a:cubicBezTo>
                  <a:cubicBezTo>
                    <a:pt x="244" y="374"/>
                    <a:pt x="244" y="374"/>
                    <a:pt x="244" y="374"/>
                  </a:cubicBezTo>
                  <a:cubicBezTo>
                    <a:pt x="245" y="372"/>
                    <a:pt x="245" y="369"/>
                    <a:pt x="245" y="367"/>
                  </a:cubicBezTo>
                  <a:cubicBezTo>
                    <a:pt x="245" y="158"/>
                    <a:pt x="245" y="158"/>
                    <a:pt x="245" y="158"/>
                  </a:cubicBezTo>
                  <a:cubicBezTo>
                    <a:pt x="245" y="152"/>
                    <a:pt x="240" y="147"/>
                    <a:pt x="234" y="147"/>
                  </a:cubicBezTo>
                  <a:cubicBezTo>
                    <a:pt x="228" y="147"/>
                    <a:pt x="222" y="152"/>
                    <a:pt x="222" y="158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144" y="496"/>
                    <a:pt x="144" y="496"/>
                    <a:pt x="144" y="496"/>
                  </a:cubicBezTo>
                  <a:cubicBezTo>
                    <a:pt x="127" y="506"/>
                    <a:pt x="108" y="509"/>
                    <a:pt x="86" y="507"/>
                  </a:cubicBezTo>
                  <a:cubicBezTo>
                    <a:pt x="122" y="443"/>
                    <a:pt x="163" y="377"/>
                    <a:pt x="168" y="369"/>
                  </a:cubicBezTo>
                  <a:close/>
                  <a:moveTo>
                    <a:pt x="532" y="660"/>
                  </a:moveTo>
                  <a:lnTo>
                    <a:pt x="532" y="660"/>
                  </a:lnTo>
                  <a:cubicBezTo>
                    <a:pt x="517" y="678"/>
                    <a:pt x="492" y="690"/>
                    <a:pt x="469" y="690"/>
                  </a:cubicBezTo>
                  <a:cubicBezTo>
                    <a:pt x="98" y="690"/>
                    <a:pt x="98" y="690"/>
                    <a:pt x="98" y="690"/>
                  </a:cubicBezTo>
                  <a:cubicBezTo>
                    <a:pt x="76" y="690"/>
                    <a:pt x="51" y="678"/>
                    <a:pt x="36" y="660"/>
                  </a:cubicBezTo>
                  <a:cubicBezTo>
                    <a:pt x="30" y="652"/>
                    <a:pt x="23" y="638"/>
                    <a:pt x="28" y="621"/>
                  </a:cubicBezTo>
                  <a:cubicBezTo>
                    <a:pt x="31" y="607"/>
                    <a:pt x="51" y="570"/>
                    <a:pt x="73" y="530"/>
                  </a:cubicBezTo>
                  <a:cubicBezTo>
                    <a:pt x="92" y="532"/>
                    <a:pt x="110" y="532"/>
                    <a:pt x="126" y="528"/>
                  </a:cubicBezTo>
                  <a:cubicBezTo>
                    <a:pt x="85" y="597"/>
                    <a:pt x="85" y="597"/>
                    <a:pt x="85" y="597"/>
                  </a:cubicBezTo>
                  <a:cubicBezTo>
                    <a:pt x="82" y="603"/>
                    <a:pt x="83" y="610"/>
                    <a:pt x="89" y="613"/>
                  </a:cubicBezTo>
                  <a:cubicBezTo>
                    <a:pt x="90" y="614"/>
                    <a:pt x="92" y="615"/>
                    <a:pt x="94" y="615"/>
                  </a:cubicBezTo>
                  <a:cubicBezTo>
                    <a:pt x="98" y="615"/>
                    <a:pt x="103" y="613"/>
                    <a:pt x="105" y="609"/>
                  </a:cubicBezTo>
                  <a:cubicBezTo>
                    <a:pt x="161" y="515"/>
                    <a:pt x="161" y="515"/>
                    <a:pt x="161" y="515"/>
                  </a:cubicBezTo>
                  <a:cubicBezTo>
                    <a:pt x="169" y="510"/>
                    <a:pt x="178" y="504"/>
                    <a:pt x="187" y="496"/>
                  </a:cubicBezTo>
                  <a:cubicBezTo>
                    <a:pt x="204" y="483"/>
                    <a:pt x="236" y="461"/>
                    <a:pt x="272" y="469"/>
                  </a:cubicBezTo>
                  <a:cubicBezTo>
                    <a:pt x="291" y="475"/>
                    <a:pt x="308" y="487"/>
                    <a:pt x="324" y="500"/>
                  </a:cubicBezTo>
                  <a:cubicBezTo>
                    <a:pt x="343" y="514"/>
                    <a:pt x="362" y="529"/>
                    <a:pt x="387" y="534"/>
                  </a:cubicBezTo>
                  <a:cubicBezTo>
                    <a:pt x="395" y="536"/>
                    <a:pt x="404" y="537"/>
                    <a:pt x="412" y="537"/>
                  </a:cubicBezTo>
                  <a:cubicBezTo>
                    <a:pt x="439" y="537"/>
                    <a:pt x="461" y="526"/>
                    <a:pt x="486" y="509"/>
                  </a:cubicBezTo>
                  <a:cubicBezTo>
                    <a:pt x="493" y="520"/>
                    <a:pt x="499" y="532"/>
                    <a:pt x="506" y="543"/>
                  </a:cubicBezTo>
                  <a:cubicBezTo>
                    <a:pt x="519" y="568"/>
                    <a:pt x="533" y="594"/>
                    <a:pt x="540" y="621"/>
                  </a:cubicBezTo>
                  <a:cubicBezTo>
                    <a:pt x="544" y="638"/>
                    <a:pt x="538" y="652"/>
                    <a:pt x="532" y="6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925415" y="1828800"/>
            <a:ext cx="429822" cy="429822"/>
            <a:chOff x="3925415" y="1828800"/>
            <a:chExt cx="429822" cy="429822"/>
          </a:xfrm>
        </p:grpSpPr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3925415" y="1828800"/>
              <a:ext cx="429822" cy="429822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2 w 1025"/>
                <a:gd name="T5" fmla="*/ 1023 h 1024"/>
                <a:gd name="T6" fmla="*/ 0 w 1025"/>
                <a:gd name="T7" fmla="*/ 512 h 1024"/>
                <a:gd name="T8" fmla="*/ 512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Freeform 75"/>
            <p:cNvSpPr>
              <a:spLocks noChangeArrowheads="1"/>
            </p:cNvSpPr>
            <p:nvPr/>
          </p:nvSpPr>
          <p:spPr bwMode="auto">
            <a:xfrm>
              <a:off x="4086598" y="1906613"/>
              <a:ext cx="107455" cy="274196"/>
            </a:xfrm>
            <a:custGeom>
              <a:avLst/>
              <a:gdLst>
                <a:gd name="T0" fmla="*/ 127 w 254"/>
                <a:gd name="T1" fmla="*/ 650 h 651"/>
                <a:gd name="T2" fmla="*/ 186 w 254"/>
                <a:gd name="T3" fmla="*/ 412 h 651"/>
                <a:gd name="T4" fmla="*/ 209 w 254"/>
                <a:gd name="T5" fmla="*/ 290 h 651"/>
                <a:gd name="T6" fmla="*/ 209 w 254"/>
                <a:gd name="T7" fmla="*/ 267 h 651"/>
                <a:gd name="T8" fmla="*/ 186 w 254"/>
                <a:gd name="T9" fmla="*/ 243 h 651"/>
                <a:gd name="T10" fmla="*/ 220 w 254"/>
                <a:gd name="T11" fmla="*/ 232 h 651"/>
                <a:gd name="T12" fmla="*/ 186 w 254"/>
                <a:gd name="T13" fmla="*/ 220 h 651"/>
                <a:gd name="T14" fmla="*/ 209 w 254"/>
                <a:gd name="T15" fmla="*/ 197 h 651"/>
                <a:gd name="T16" fmla="*/ 209 w 254"/>
                <a:gd name="T17" fmla="*/ 173 h 651"/>
                <a:gd name="T18" fmla="*/ 186 w 254"/>
                <a:gd name="T19" fmla="*/ 150 h 651"/>
                <a:gd name="T20" fmla="*/ 220 w 254"/>
                <a:gd name="T21" fmla="*/ 139 h 651"/>
                <a:gd name="T22" fmla="*/ 186 w 254"/>
                <a:gd name="T23" fmla="*/ 126 h 651"/>
                <a:gd name="T24" fmla="*/ 127 w 254"/>
                <a:gd name="T25" fmla="*/ 0 h 651"/>
                <a:gd name="T26" fmla="*/ 69 w 254"/>
                <a:gd name="T27" fmla="*/ 412 h 651"/>
                <a:gd name="T28" fmla="*/ 127 w 254"/>
                <a:gd name="T29" fmla="*/ 650 h 651"/>
                <a:gd name="T30" fmla="*/ 162 w 254"/>
                <a:gd name="T31" fmla="*/ 267 h 651"/>
                <a:gd name="T32" fmla="*/ 139 w 254"/>
                <a:gd name="T33" fmla="*/ 243 h 651"/>
                <a:gd name="T34" fmla="*/ 162 w 254"/>
                <a:gd name="T35" fmla="*/ 267 h 651"/>
                <a:gd name="T36" fmla="*/ 127 w 254"/>
                <a:gd name="T37" fmla="*/ 463 h 651"/>
                <a:gd name="T38" fmla="*/ 127 w 254"/>
                <a:gd name="T39" fmla="*/ 584 h 651"/>
                <a:gd name="T40" fmla="*/ 127 w 254"/>
                <a:gd name="T41" fmla="*/ 463 h 651"/>
                <a:gd name="T42" fmla="*/ 162 w 254"/>
                <a:gd name="T43" fmla="*/ 220 h 651"/>
                <a:gd name="T44" fmla="*/ 139 w 254"/>
                <a:gd name="T45" fmla="*/ 197 h 651"/>
                <a:gd name="T46" fmla="*/ 162 w 254"/>
                <a:gd name="T47" fmla="*/ 220 h 651"/>
                <a:gd name="T48" fmla="*/ 162 w 254"/>
                <a:gd name="T49" fmla="*/ 173 h 651"/>
                <a:gd name="T50" fmla="*/ 139 w 254"/>
                <a:gd name="T51" fmla="*/ 150 h 651"/>
                <a:gd name="T52" fmla="*/ 162 w 254"/>
                <a:gd name="T53" fmla="*/ 173 h 651"/>
                <a:gd name="T54" fmla="*/ 86 w 254"/>
                <a:gd name="T55" fmla="*/ 429 h 651"/>
                <a:gd name="T56" fmla="*/ 92 w 254"/>
                <a:gd name="T57" fmla="*/ 66 h 651"/>
                <a:gd name="T58" fmla="*/ 162 w 254"/>
                <a:gd name="T59" fmla="*/ 66 h 651"/>
                <a:gd name="T60" fmla="*/ 139 w 254"/>
                <a:gd name="T61" fmla="*/ 126 h 651"/>
                <a:gd name="T62" fmla="*/ 127 w 254"/>
                <a:gd name="T63" fmla="*/ 68 h 651"/>
                <a:gd name="T64" fmla="*/ 116 w 254"/>
                <a:gd name="T65" fmla="*/ 439 h 651"/>
                <a:gd name="T66" fmla="*/ 42 w 254"/>
                <a:gd name="T67" fmla="*/ 523 h 651"/>
                <a:gd name="T68" fmla="*/ 212 w 254"/>
                <a:gd name="T69" fmla="*/ 523 h 651"/>
                <a:gd name="T70" fmla="*/ 139 w 254"/>
                <a:gd name="T71" fmla="*/ 439 h 651"/>
                <a:gd name="T72" fmla="*/ 162 w 254"/>
                <a:gd name="T73" fmla="*/ 290 h 651"/>
                <a:gd name="T74" fmla="*/ 169 w 254"/>
                <a:gd name="T75" fmla="*/ 429 h 651"/>
                <a:gd name="T76" fmla="*/ 127 w 254"/>
                <a:gd name="T77" fmla="*/ 627 h 651"/>
                <a:gd name="T78" fmla="*/ 86 w 254"/>
                <a:gd name="T79" fmla="*/ 429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651">
                  <a:moveTo>
                    <a:pt x="127" y="650"/>
                  </a:moveTo>
                  <a:lnTo>
                    <a:pt x="127" y="650"/>
                  </a:lnTo>
                  <a:cubicBezTo>
                    <a:pt x="197" y="650"/>
                    <a:pt x="253" y="593"/>
                    <a:pt x="253" y="523"/>
                  </a:cubicBezTo>
                  <a:cubicBezTo>
                    <a:pt x="253" y="476"/>
                    <a:pt x="227" y="433"/>
                    <a:pt x="186" y="412"/>
                  </a:cubicBezTo>
                  <a:cubicBezTo>
                    <a:pt x="186" y="290"/>
                    <a:pt x="186" y="290"/>
                    <a:pt x="186" y="290"/>
                  </a:cubicBezTo>
                  <a:cubicBezTo>
                    <a:pt x="209" y="290"/>
                    <a:pt x="209" y="290"/>
                    <a:pt x="209" y="290"/>
                  </a:cubicBezTo>
                  <a:cubicBezTo>
                    <a:pt x="215" y="290"/>
                    <a:pt x="220" y="285"/>
                    <a:pt x="220" y="278"/>
                  </a:cubicBezTo>
                  <a:cubicBezTo>
                    <a:pt x="220" y="272"/>
                    <a:pt x="215" y="267"/>
                    <a:pt x="209" y="267"/>
                  </a:cubicBezTo>
                  <a:cubicBezTo>
                    <a:pt x="186" y="267"/>
                    <a:pt x="186" y="267"/>
                    <a:pt x="186" y="267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5" y="243"/>
                    <a:pt x="220" y="238"/>
                    <a:pt x="220" y="232"/>
                  </a:cubicBezTo>
                  <a:cubicBezTo>
                    <a:pt x="220" y="225"/>
                    <a:pt x="215" y="220"/>
                    <a:pt x="209" y="220"/>
                  </a:cubicBezTo>
                  <a:cubicBezTo>
                    <a:pt x="186" y="220"/>
                    <a:pt x="186" y="220"/>
                    <a:pt x="186" y="220"/>
                  </a:cubicBezTo>
                  <a:cubicBezTo>
                    <a:pt x="186" y="197"/>
                    <a:pt x="186" y="197"/>
                    <a:pt x="186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215" y="197"/>
                    <a:pt x="220" y="192"/>
                    <a:pt x="220" y="185"/>
                  </a:cubicBezTo>
                  <a:cubicBezTo>
                    <a:pt x="220" y="178"/>
                    <a:pt x="215" y="173"/>
                    <a:pt x="209" y="173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15" y="150"/>
                    <a:pt x="220" y="145"/>
                    <a:pt x="220" y="139"/>
                  </a:cubicBezTo>
                  <a:cubicBezTo>
                    <a:pt x="220" y="132"/>
                    <a:pt x="215" y="126"/>
                    <a:pt x="209" y="126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186" y="66"/>
                    <a:pt x="186" y="66"/>
                    <a:pt x="186" y="66"/>
                  </a:cubicBezTo>
                  <a:cubicBezTo>
                    <a:pt x="186" y="27"/>
                    <a:pt x="162" y="0"/>
                    <a:pt x="127" y="0"/>
                  </a:cubicBezTo>
                  <a:cubicBezTo>
                    <a:pt x="93" y="0"/>
                    <a:pt x="69" y="27"/>
                    <a:pt x="69" y="66"/>
                  </a:cubicBezTo>
                  <a:cubicBezTo>
                    <a:pt x="69" y="412"/>
                    <a:pt x="69" y="412"/>
                    <a:pt x="69" y="412"/>
                  </a:cubicBezTo>
                  <a:cubicBezTo>
                    <a:pt x="27" y="433"/>
                    <a:pt x="0" y="476"/>
                    <a:pt x="0" y="523"/>
                  </a:cubicBezTo>
                  <a:cubicBezTo>
                    <a:pt x="0" y="593"/>
                    <a:pt x="58" y="650"/>
                    <a:pt x="127" y="650"/>
                  </a:cubicBezTo>
                  <a:close/>
                  <a:moveTo>
                    <a:pt x="162" y="267"/>
                  </a:moveTo>
                  <a:lnTo>
                    <a:pt x="162" y="267"/>
                  </a:lnTo>
                  <a:cubicBezTo>
                    <a:pt x="139" y="267"/>
                    <a:pt x="139" y="267"/>
                    <a:pt x="139" y="267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2" y="243"/>
                    <a:pt x="162" y="243"/>
                    <a:pt x="162" y="243"/>
                  </a:cubicBezTo>
                  <a:lnTo>
                    <a:pt x="162" y="267"/>
                  </a:lnTo>
                  <a:close/>
                  <a:moveTo>
                    <a:pt x="127" y="463"/>
                  </a:moveTo>
                  <a:lnTo>
                    <a:pt x="127" y="463"/>
                  </a:lnTo>
                  <a:cubicBezTo>
                    <a:pt x="161" y="463"/>
                    <a:pt x="189" y="490"/>
                    <a:pt x="189" y="523"/>
                  </a:cubicBezTo>
                  <a:cubicBezTo>
                    <a:pt x="189" y="557"/>
                    <a:pt x="161" y="584"/>
                    <a:pt x="127" y="584"/>
                  </a:cubicBezTo>
                  <a:cubicBezTo>
                    <a:pt x="93" y="584"/>
                    <a:pt x="66" y="557"/>
                    <a:pt x="66" y="523"/>
                  </a:cubicBezTo>
                  <a:cubicBezTo>
                    <a:pt x="66" y="490"/>
                    <a:pt x="93" y="463"/>
                    <a:pt x="127" y="463"/>
                  </a:cubicBezTo>
                  <a:close/>
                  <a:moveTo>
                    <a:pt x="162" y="220"/>
                  </a:moveTo>
                  <a:lnTo>
                    <a:pt x="162" y="220"/>
                  </a:lnTo>
                  <a:cubicBezTo>
                    <a:pt x="139" y="220"/>
                    <a:pt x="139" y="220"/>
                    <a:pt x="139" y="220"/>
                  </a:cubicBezTo>
                  <a:cubicBezTo>
                    <a:pt x="139" y="197"/>
                    <a:pt x="139" y="197"/>
                    <a:pt x="139" y="197"/>
                  </a:cubicBezTo>
                  <a:cubicBezTo>
                    <a:pt x="162" y="197"/>
                    <a:pt x="162" y="197"/>
                    <a:pt x="162" y="197"/>
                  </a:cubicBezTo>
                  <a:lnTo>
                    <a:pt x="162" y="220"/>
                  </a:lnTo>
                  <a:close/>
                  <a:moveTo>
                    <a:pt x="162" y="173"/>
                  </a:moveTo>
                  <a:lnTo>
                    <a:pt x="162" y="173"/>
                  </a:lnTo>
                  <a:cubicBezTo>
                    <a:pt x="139" y="173"/>
                    <a:pt x="139" y="173"/>
                    <a:pt x="139" y="173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62" y="150"/>
                    <a:pt x="162" y="150"/>
                    <a:pt x="162" y="150"/>
                  </a:cubicBezTo>
                  <a:lnTo>
                    <a:pt x="162" y="173"/>
                  </a:lnTo>
                  <a:close/>
                  <a:moveTo>
                    <a:pt x="86" y="429"/>
                  </a:moveTo>
                  <a:lnTo>
                    <a:pt x="86" y="429"/>
                  </a:lnTo>
                  <a:cubicBezTo>
                    <a:pt x="90" y="427"/>
                    <a:pt x="92" y="423"/>
                    <a:pt x="92" y="419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46"/>
                    <a:pt x="101" y="23"/>
                    <a:pt x="127" y="23"/>
                  </a:cubicBezTo>
                  <a:cubicBezTo>
                    <a:pt x="153" y="23"/>
                    <a:pt x="162" y="46"/>
                    <a:pt x="162" y="66"/>
                  </a:cubicBezTo>
                  <a:cubicBezTo>
                    <a:pt x="162" y="126"/>
                    <a:pt x="162" y="126"/>
                    <a:pt x="162" y="126"/>
                  </a:cubicBezTo>
                  <a:cubicBezTo>
                    <a:pt x="139" y="126"/>
                    <a:pt x="139" y="126"/>
                    <a:pt x="139" y="126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39" y="73"/>
                    <a:pt x="134" y="68"/>
                    <a:pt x="127" y="68"/>
                  </a:cubicBezTo>
                  <a:cubicBezTo>
                    <a:pt x="121" y="68"/>
                    <a:pt x="116" y="73"/>
                    <a:pt x="116" y="79"/>
                  </a:cubicBezTo>
                  <a:cubicBezTo>
                    <a:pt x="116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0"/>
                  </a:cubicBezTo>
                  <a:cubicBezTo>
                    <a:pt x="74" y="446"/>
                    <a:pt x="42" y="480"/>
                    <a:pt x="42" y="523"/>
                  </a:cubicBezTo>
                  <a:cubicBezTo>
                    <a:pt x="42" y="570"/>
                    <a:pt x="81" y="608"/>
                    <a:pt x="127" y="608"/>
                  </a:cubicBezTo>
                  <a:cubicBezTo>
                    <a:pt x="174" y="608"/>
                    <a:pt x="212" y="570"/>
                    <a:pt x="212" y="523"/>
                  </a:cubicBezTo>
                  <a:cubicBezTo>
                    <a:pt x="212" y="480"/>
                    <a:pt x="179" y="446"/>
                    <a:pt x="139" y="440"/>
                  </a:cubicBezTo>
                  <a:cubicBezTo>
                    <a:pt x="139" y="440"/>
                    <a:pt x="139" y="440"/>
                    <a:pt x="139" y="439"/>
                  </a:cubicBezTo>
                  <a:cubicBezTo>
                    <a:pt x="139" y="290"/>
                    <a:pt x="139" y="290"/>
                    <a:pt x="139" y="290"/>
                  </a:cubicBezTo>
                  <a:cubicBezTo>
                    <a:pt x="162" y="290"/>
                    <a:pt x="162" y="290"/>
                    <a:pt x="162" y="290"/>
                  </a:cubicBezTo>
                  <a:cubicBezTo>
                    <a:pt x="162" y="419"/>
                    <a:pt x="162" y="419"/>
                    <a:pt x="162" y="419"/>
                  </a:cubicBezTo>
                  <a:cubicBezTo>
                    <a:pt x="162" y="423"/>
                    <a:pt x="165" y="427"/>
                    <a:pt x="169" y="429"/>
                  </a:cubicBezTo>
                  <a:cubicBezTo>
                    <a:pt x="206" y="446"/>
                    <a:pt x="230" y="482"/>
                    <a:pt x="230" y="523"/>
                  </a:cubicBezTo>
                  <a:cubicBezTo>
                    <a:pt x="230" y="580"/>
                    <a:pt x="184" y="627"/>
                    <a:pt x="127" y="627"/>
                  </a:cubicBezTo>
                  <a:cubicBezTo>
                    <a:pt x="70" y="627"/>
                    <a:pt x="24" y="580"/>
                    <a:pt x="24" y="523"/>
                  </a:cubicBezTo>
                  <a:cubicBezTo>
                    <a:pt x="24" y="482"/>
                    <a:pt x="48" y="446"/>
                    <a:pt x="86" y="4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5657669" y="2784782"/>
            <a:ext cx="429822" cy="429822"/>
            <a:chOff x="5657669" y="2784782"/>
            <a:chExt cx="429822" cy="429822"/>
          </a:xfrm>
        </p:grpSpPr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657669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Freeform 76"/>
            <p:cNvSpPr>
              <a:spLocks noChangeArrowheads="1"/>
            </p:cNvSpPr>
            <p:nvPr/>
          </p:nvSpPr>
          <p:spPr bwMode="auto">
            <a:xfrm>
              <a:off x="5726219" y="2855184"/>
              <a:ext cx="289018" cy="289018"/>
            </a:xfrm>
            <a:custGeom>
              <a:avLst/>
              <a:gdLst>
                <a:gd name="T0" fmla="*/ 592 w 690"/>
                <a:gd name="T1" fmla="*/ 496 h 690"/>
                <a:gd name="T2" fmla="*/ 592 w 690"/>
                <a:gd name="T3" fmla="*/ 496 h 690"/>
                <a:gd name="T4" fmla="*/ 558 w 690"/>
                <a:gd name="T5" fmla="*/ 503 h 690"/>
                <a:gd name="T6" fmla="*/ 385 w 690"/>
                <a:gd name="T7" fmla="*/ 175 h 690"/>
                <a:gd name="T8" fmla="*/ 425 w 690"/>
                <a:gd name="T9" fmla="*/ 96 h 690"/>
                <a:gd name="T10" fmla="*/ 330 w 690"/>
                <a:gd name="T11" fmla="*/ 0 h 690"/>
                <a:gd name="T12" fmla="*/ 233 w 690"/>
                <a:gd name="T13" fmla="*/ 96 h 690"/>
                <a:gd name="T14" fmla="*/ 279 w 690"/>
                <a:gd name="T15" fmla="*/ 179 h 690"/>
                <a:gd name="T16" fmla="*/ 127 w 690"/>
                <a:gd name="T17" fmla="*/ 501 h 690"/>
                <a:gd name="T18" fmla="*/ 96 w 690"/>
                <a:gd name="T19" fmla="*/ 496 h 690"/>
                <a:gd name="T20" fmla="*/ 0 w 690"/>
                <a:gd name="T21" fmla="*/ 593 h 690"/>
                <a:gd name="T22" fmla="*/ 96 w 690"/>
                <a:gd name="T23" fmla="*/ 689 h 690"/>
                <a:gd name="T24" fmla="*/ 191 w 690"/>
                <a:gd name="T25" fmla="*/ 604 h 690"/>
                <a:gd name="T26" fmla="*/ 497 w 690"/>
                <a:gd name="T27" fmla="*/ 604 h 690"/>
                <a:gd name="T28" fmla="*/ 592 w 690"/>
                <a:gd name="T29" fmla="*/ 689 h 690"/>
                <a:gd name="T30" fmla="*/ 689 w 690"/>
                <a:gd name="T31" fmla="*/ 593 h 690"/>
                <a:gd name="T32" fmla="*/ 592 w 690"/>
                <a:gd name="T33" fmla="*/ 496 h 690"/>
                <a:gd name="T34" fmla="*/ 257 w 690"/>
                <a:gd name="T35" fmla="*/ 96 h 690"/>
                <a:gd name="T36" fmla="*/ 257 w 690"/>
                <a:gd name="T37" fmla="*/ 96 h 690"/>
                <a:gd name="T38" fmla="*/ 330 w 690"/>
                <a:gd name="T39" fmla="*/ 23 h 690"/>
                <a:gd name="T40" fmla="*/ 403 w 690"/>
                <a:gd name="T41" fmla="*/ 96 h 690"/>
                <a:gd name="T42" fmla="*/ 330 w 690"/>
                <a:gd name="T43" fmla="*/ 170 h 690"/>
                <a:gd name="T44" fmla="*/ 257 w 690"/>
                <a:gd name="T45" fmla="*/ 96 h 690"/>
                <a:gd name="T46" fmla="*/ 299 w 690"/>
                <a:gd name="T47" fmla="*/ 188 h 690"/>
                <a:gd name="T48" fmla="*/ 299 w 690"/>
                <a:gd name="T49" fmla="*/ 188 h 690"/>
                <a:gd name="T50" fmla="*/ 330 w 690"/>
                <a:gd name="T51" fmla="*/ 193 h 690"/>
                <a:gd name="T52" fmla="*/ 364 w 690"/>
                <a:gd name="T53" fmla="*/ 187 h 690"/>
                <a:gd name="T54" fmla="*/ 537 w 690"/>
                <a:gd name="T55" fmla="*/ 514 h 690"/>
                <a:gd name="T56" fmla="*/ 497 w 690"/>
                <a:gd name="T57" fmla="*/ 581 h 690"/>
                <a:gd name="T58" fmla="*/ 191 w 690"/>
                <a:gd name="T59" fmla="*/ 581 h 690"/>
                <a:gd name="T60" fmla="*/ 147 w 690"/>
                <a:gd name="T61" fmla="*/ 512 h 690"/>
                <a:gd name="T62" fmla="*/ 299 w 690"/>
                <a:gd name="T63" fmla="*/ 188 h 690"/>
                <a:gd name="T64" fmla="*/ 96 w 690"/>
                <a:gd name="T65" fmla="*/ 666 h 690"/>
                <a:gd name="T66" fmla="*/ 96 w 690"/>
                <a:gd name="T67" fmla="*/ 666 h 690"/>
                <a:gd name="T68" fmla="*/ 24 w 690"/>
                <a:gd name="T69" fmla="*/ 593 h 690"/>
                <a:gd name="T70" fmla="*/ 96 w 690"/>
                <a:gd name="T71" fmla="*/ 520 h 690"/>
                <a:gd name="T72" fmla="*/ 169 w 690"/>
                <a:gd name="T73" fmla="*/ 593 h 690"/>
                <a:gd name="T74" fmla="*/ 96 w 690"/>
                <a:gd name="T75" fmla="*/ 666 h 690"/>
                <a:gd name="T76" fmla="*/ 592 w 690"/>
                <a:gd name="T77" fmla="*/ 666 h 690"/>
                <a:gd name="T78" fmla="*/ 592 w 690"/>
                <a:gd name="T79" fmla="*/ 666 h 690"/>
                <a:gd name="T80" fmla="*/ 519 w 690"/>
                <a:gd name="T81" fmla="*/ 593 h 690"/>
                <a:gd name="T82" fmla="*/ 519 w 690"/>
                <a:gd name="T83" fmla="*/ 593 h 690"/>
                <a:gd name="T84" fmla="*/ 519 w 690"/>
                <a:gd name="T85" fmla="*/ 592 h 690"/>
                <a:gd name="T86" fmla="*/ 592 w 690"/>
                <a:gd name="T87" fmla="*/ 520 h 690"/>
                <a:gd name="T88" fmla="*/ 665 w 690"/>
                <a:gd name="T89" fmla="*/ 593 h 690"/>
                <a:gd name="T90" fmla="*/ 592 w 690"/>
                <a:gd name="T91" fmla="*/ 66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0" h="690">
                  <a:moveTo>
                    <a:pt x="592" y="496"/>
                  </a:moveTo>
                  <a:lnTo>
                    <a:pt x="592" y="496"/>
                  </a:lnTo>
                  <a:cubicBezTo>
                    <a:pt x="581" y="496"/>
                    <a:pt x="568" y="499"/>
                    <a:pt x="558" y="503"/>
                  </a:cubicBezTo>
                  <a:cubicBezTo>
                    <a:pt x="385" y="175"/>
                    <a:pt x="385" y="175"/>
                    <a:pt x="385" y="175"/>
                  </a:cubicBezTo>
                  <a:cubicBezTo>
                    <a:pt x="410" y="158"/>
                    <a:pt x="425" y="130"/>
                    <a:pt x="425" y="96"/>
                  </a:cubicBezTo>
                  <a:cubicBezTo>
                    <a:pt x="425" y="43"/>
                    <a:pt x="383" y="0"/>
                    <a:pt x="330" y="0"/>
                  </a:cubicBezTo>
                  <a:cubicBezTo>
                    <a:pt x="277" y="0"/>
                    <a:pt x="233" y="43"/>
                    <a:pt x="233" y="96"/>
                  </a:cubicBezTo>
                  <a:cubicBezTo>
                    <a:pt x="233" y="131"/>
                    <a:pt x="252" y="161"/>
                    <a:pt x="279" y="179"/>
                  </a:cubicBezTo>
                  <a:cubicBezTo>
                    <a:pt x="127" y="501"/>
                    <a:pt x="127" y="501"/>
                    <a:pt x="127" y="501"/>
                  </a:cubicBezTo>
                  <a:cubicBezTo>
                    <a:pt x="116" y="498"/>
                    <a:pt x="107" y="496"/>
                    <a:pt x="96" y="496"/>
                  </a:cubicBezTo>
                  <a:cubicBezTo>
                    <a:pt x="43" y="496"/>
                    <a:pt x="0" y="540"/>
                    <a:pt x="0" y="593"/>
                  </a:cubicBezTo>
                  <a:cubicBezTo>
                    <a:pt x="0" y="646"/>
                    <a:pt x="43" y="689"/>
                    <a:pt x="96" y="689"/>
                  </a:cubicBezTo>
                  <a:cubicBezTo>
                    <a:pt x="145" y="689"/>
                    <a:pt x="186" y="652"/>
                    <a:pt x="191" y="604"/>
                  </a:cubicBezTo>
                  <a:cubicBezTo>
                    <a:pt x="497" y="604"/>
                    <a:pt x="497" y="604"/>
                    <a:pt x="497" y="604"/>
                  </a:cubicBezTo>
                  <a:cubicBezTo>
                    <a:pt x="502" y="652"/>
                    <a:pt x="543" y="689"/>
                    <a:pt x="592" y="689"/>
                  </a:cubicBezTo>
                  <a:cubicBezTo>
                    <a:pt x="645" y="689"/>
                    <a:pt x="689" y="646"/>
                    <a:pt x="689" y="593"/>
                  </a:cubicBezTo>
                  <a:cubicBezTo>
                    <a:pt x="689" y="540"/>
                    <a:pt x="645" y="496"/>
                    <a:pt x="592" y="496"/>
                  </a:cubicBezTo>
                  <a:close/>
                  <a:moveTo>
                    <a:pt x="257" y="96"/>
                  </a:moveTo>
                  <a:lnTo>
                    <a:pt x="257" y="96"/>
                  </a:lnTo>
                  <a:cubicBezTo>
                    <a:pt x="257" y="57"/>
                    <a:pt x="289" y="23"/>
                    <a:pt x="330" y="23"/>
                  </a:cubicBezTo>
                  <a:cubicBezTo>
                    <a:pt x="370" y="23"/>
                    <a:pt x="403" y="57"/>
                    <a:pt x="403" y="96"/>
                  </a:cubicBezTo>
                  <a:cubicBezTo>
                    <a:pt x="403" y="137"/>
                    <a:pt x="370" y="170"/>
                    <a:pt x="330" y="170"/>
                  </a:cubicBezTo>
                  <a:cubicBezTo>
                    <a:pt x="289" y="170"/>
                    <a:pt x="257" y="137"/>
                    <a:pt x="257" y="96"/>
                  </a:cubicBezTo>
                  <a:close/>
                  <a:moveTo>
                    <a:pt x="299" y="188"/>
                  </a:moveTo>
                  <a:lnTo>
                    <a:pt x="299" y="188"/>
                  </a:lnTo>
                  <a:cubicBezTo>
                    <a:pt x="309" y="191"/>
                    <a:pt x="319" y="193"/>
                    <a:pt x="330" y="193"/>
                  </a:cubicBezTo>
                  <a:cubicBezTo>
                    <a:pt x="342" y="193"/>
                    <a:pt x="354" y="191"/>
                    <a:pt x="364" y="187"/>
                  </a:cubicBezTo>
                  <a:cubicBezTo>
                    <a:pt x="537" y="514"/>
                    <a:pt x="537" y="514"/>
                    <a:pt x="537" y="514"/>
                  </a:cubicBezTo>
                  <a:cubicBezTo>
                    <a:pt x="515" y="529"/>
                    <a:pt x="500" y="553"/>
                    <a:pt x="497" y="581"/>
                  </a:cubicBezTo>
                  <a:cubicBezTo>
                    <a:pt x="191" y="581"/>
                    <a:pt x="191" y="581"/>
                    <a:pt x="191" y="581"/>
                  </a:cubicBezTo>
                  <a:cubicBezTo>
                    <a:pt x="188" y="551"/>
                    <a:pt x="171" y="526"/>
                    <a:pt x="147" y="512"/>
                  </a:cubicBezTo>
                  <a:lnTo>
                    <a:pt x="299" y="188"/>
                  </a:lnTo>
                  <a:close/>
                  <a:moveTo>
                    <a:pt x="96" y="666"/>
                  </a:moveTo>
                  <a:lnTo>
                    <a:pt x="96" y="666"/>
                  </a:lnTo>
                  <a:cubicBezTo>
                    <a:pt x="56" y="666"/>
                    <a:pt x="24" y="633"/>
                    <a:pt x="24" y="593"/>
                  </a:cubicBezTo>
                  <a:cubicBezTo>
                    <a:pt x="24" y="552"/>
                    <a:pt x="56" y="520"/>
                    <a:pt x="96" y="520"/>
                  </a:cubicBezTo>
                  <a:cubicBezTo>
                    <a:pt x="137" y="520"/>
                    <a:pt x="169" y="552"/>
                    <a:pt x="169" y="593"/>
                  </a:cubicBezTo>
                  <a:cubicBezTo>
                    <a:pt x="169" y="633"/>
                    <a:pt x="137" y="666"/>
                    <a:pt x="96" y="666"/>
                  </a:cubicBezTo>
                  <a:close/>
                  <a:moveTo>
                    <a:pt x="592" y="666"/>
                  </a:moveTo>
                  <a:lnTo>
                    <a:pt x="592" y="666"/>
                  </a:lnTo>
                  <a:cubicBezTo>
                    <a:pt x="552" y="666"/>
                    <a:pt x="519" y="633"/>
                    <a:pt x="519" y="593"/>
                  </a:cubicBezTo>
                  <a:lnTo>
                    <a:pt x="519" y="593"/>
                  </a:lnTo>
                  <a:cubicBezTo>
                    <a:pt x="519" y="593"/>
                    <a:pt x="519" y="593"/>
                    <a:pt x="519" y="592"/>
                  </a:cubicBezTo>
                  <a:cubicBezTo>
                    <a:pt x="519" y="552"/>
                    <a:pt x="552" y="520"/>
                    <a:pt x="592" y="520"/>
                  </a:cubicBezTo>
                  <a:cubicBezTo>
                    <a:pt x="633" y="520"/>
                    <a:pt x="665" y="552"/>
                    <a:pt x="665" y="593"/>
                  </a:cubicBezTo>
                  <a:cubicBezTo>
                    <a:pt x="665" y="633"/>
                    <a:pt x="633" y="666"/>
                    <a:pt x="592" y="6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6524723" y="2784782"/>
            <a:ext cx="429822" cy="429822"/>
            <a:chOff x="6524723" y="2784782"/>
            <a:chExt cx="429822" cy="429822"/>
          </a:xfrm>
        </p:grpSpPr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6524723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Freeform 77"/>
            <p:cNvSpPr>
              <a:spLocks noChangeArrowheads="1"/>
            </p:cNvSpPr>
            <p:nvPr/>
          </p:nvSpPr>
          <p:spPr bwMode="auto">
            <a:xfrm>
              <a:off x="6604389" y="2864447"/>
              <a:ext cx="268638" cy="270491"/>
            </a:xfrm>
            <a:custGeom>
              <a:avLst/>
              <a:gdLst>
                <a:gd name="T0" fmla="*/ 78 w 640"/>
                <a:gd name="T1" fmla="*/ 641 h 642"/>
                <a:gd name="T2" fmla="*/ 349 w 640"/>
                <a:gd name="T3" fmla="*/ 574 h 642"/>
                <a:gd name="T4" fmla="*/ 485 w 640"/>
                <a:gd name="T5" fmla="*/ 510 h 642"/>
                <a:gd name="T6" fmla="*/ 639 w 640"/>
                <a:gd name="T7" fmla="*/ 401 h 642"/>
                <a:gd name="T8" fmla="*/ 639 w 640"/>
                <a:gd name="T9" fmla="*/ 80 h 642"/>
                <a:gd name="T10" fmla="*/ 291 w 640"/>
                <a:gd name="T11" fmla="*/ 78 h 642"/>
                <a:gd name="T12" fmla="*/ 154 w 640"/>
                <a:gd name="T13" fmla="*/ 132 h 642"/>
                <a:gd name="T14" fmla="*/ 0 w 640"/>
                <a:gd name="T15" fmla="*/ 240 h 642"/>
                <a:gd name="T16" fmla="*/ 0 w 640"/>
                <a:gd name="T17" fmla="*/ 562 h 642"/>
                <a:gd name="T18" fmla="*/ 156 w 640"/>
                <a:gd name="T19" fmla="*/ 252 h 642"/>
                <a:gd name="T20" fmla="*/ 133 w 640"/>
                <a:gd name="T21" fmla="*/ 401 h 642"/>
                <a:gd name="T22" fmla="*/ 93 w 640"/>
                <a:gd name="T23" fmla="*/ 485 h 642"/>
                <a:gd name="T24" fmla="*/ 198 w 640"/>
                <a:gd name="T25" fmla="*/ 157 h 642"/>
                <a:gd name="T26" fmla="*/ 156 w 640"/>
                <a:gd name="T27" fmla="*/ 228 h 642"/>
                <a:gd name="T28" fmla="*/ 172 w 640"/>
                <a:gd name="T29" fmla="*/ 146 h 642"/>
                <a:gd name="T30" fmla="*/ 349 w 640"/>
                <a:gd name="T31" fmla="*/ 252 h 642"/>
                <a:gd name="T32" fmla="*/ 291 w 640"/>
                <a:gd name="T33" fmla="*/ 400 h 642"/>
                <a:gd name="T34" fmla="*/ 349 w 640"/>
                <a:gd name="T35" fmla="*/ 252 h 642"/>
                <a:gd name="T36" fmla="*/ 541 w 640"/>
                <a:gd name="T37" fmla="*/ 156 h 642"/>
                <a:gd name="T38" fmla="*/ 436 w 640"/>
                <a:gd name="T39" fmla="*/ 400 h 642"/>
                <a:gd name="T40" fmla="*/ 485 w 640"/>
                <a:gd name="T41" fmla="*/ 188 h 642"/>
                <a:gd name="T42" fmla="*/ 436 w 640"/>
                <a:gd name="T43" fmla="*/ 485 h 642"/>
                <a:gd name="T44" fmla="*/ 502 w 640"/>
                <a:gd name="T45" fmla="*/ 453 h 642"/>
                <a:gd name="T46" fmla="*/ 482 w 640"/>
                <a:gd name="T47" fmla="*/ 240 h 642"/>
                <a:gd name="T48" fmla="*/ 372 w 640"/>
                <a:gd name="T49" fmla="*/ 240 h 642"/>
                <a:gd name="T50" fmla="*/ 157 w 640"/>
                <a:gd name="T51" fmla="*/ 401 h 642"/>
                <a:gd name="T52" fmla="*/ 268 w 640"/>
                <a:gd name="T53" fmla="*/ 401 h 642"/>
                <a:gd name="T54" fmla="*/ 78 w 640"/>
                <a:gd name="T55" fmla="*/ 618 h 642"/>
                <a:gd name="T56" fmla="*/ 78 w 640"/>
                <a:gd name="T57" fmla="*/ 506 h 642"/>
                <a:gd name="T58" fmla="*/ 349 w 640"/>
                <a:gd name="T59" fmla="*/ 550 h 642"/>
                <a:gd name="T60" fmla="*/ 156 w 640"/>
                <a:gd name="T61" fmla="*/ 550 h 642"/>
                <a:gd name="T62" fmla="*/ 212 w 640"/>
                <a:gd name="T63" fmla="*/ 479 h 642"/>
                <a:gd name="T64" fmla="*/ 412 w 640"/>
                <a:gd name="T65" fmla="*/ 485 h 642"/>
                <a:gd name="T66" fmla="*/ 427 w 640"/>
                <a:gd name="T67" fmla="*/ 618 h 642"/>
                <a:gd name="T68" fmla="*/ 482 w 640"/>
                <a:gd name="T69" fmla="*/ 562 h 642"/>
                <a:gd name="T70" fmla="*/ 616 w 640"/>
                <a:gd name="T71" fmla="*/ 401 h 642"/>
                <a:gd name="T72" fmla="*/ 561 w 640"/>
                <a:gd name="T73" fmla="*/ 346 h 642"/>
                <a:gd name="T74" fmla="*/ 561 w 640"/>
                <a:gd name="T75" fmla="*/ 24 h 642"/>
                <a:gd name="T76" fmla="*/ 506 w 640"/>
                <a:gd name="T77" fmla="*/ 80 h 642"/>
                <a:gd name="T78" fmla="*/ 287 w 640"/>
                <a:gd name="T79" fmla="*/ 101 h 642"/>
                <a:gd name="T80" fmla="*/ 468 w 640"/>
                <a:gd name="T81" fmla="*/ 173 h 642"/>
                <a:gd name="T82" fmla="*/ 222 w 640"/>
                <a:gd name="T83" fmla="*/ 228 h 642"/>
                <a:gd name="T84" fmla="*/ 212 w 640"/>
                <a:gd name="T85" fmla="*/ 24 h 642"/>
                <a:gd name="T86" fmla="*/ 212 w 640"/>
                <a:gd name="T87" fmla="*/ 135 h 642"/>
                <a:gd name="T88" fmla="*/ 23 w 640"/>
                <a:gd name="T89" fmla="*/ 240 h 642"/>
                <a:gd name="T90" fmla="*/ 133 w 640"/>
                <a:gd name="T91" fmla="*/ 24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0" h="642">
                  <a:moveTo>
                    <a:pt x="0" y="562"/>
                  </a:moveTo>
                  <a:lnTo>
                    <a:pt x="0" y="562"/>
                  </a:lnTo>
                  <a:cubicBezTo>
                    <a:pt x="0" y="605"/>
                    <a:pt x="35" y="641"/>
                    <a:pt x="78" y="641"/>
                  </a:cubicBezTo>
                  <a:cubicBezTo>
                    <a:pt x="118" y="641"/>
                    <a:pt x="150" y="612"/>
                    <a:pt x="156" y="573"/>
                  </a:cubicBezTo>
                  <a:lnTo>
                    <a:pt x="156" y="574"/>
                  </a:lnTo>
                  <a:cubicBezTo>
                    <a:pt x="349" y="574"/>
                    <a:pt x="349" y="574"/>
                    <a:pt x="349" y="574"/>
                  </a:cubicBezTo>
                  <a:cubicBezTo>
                    <a:pt x="355" y="612"/>
                    <a:pt x="387" y="641"/>
                    <a:pt x="427" y="641"/>
                  </a:cubicBezTo>
                  <a:cubicBezTo>
                    <a:pt x="471" y="641"/>
                    <a:pt x="506" y="605"/>
                    <a:pt x="506" y="562"/>
                  </a:cubicBezTo>
                  <a:cubicBezTo>
                    <a:pt x="506" y="542"/>
                    <a:pt x="498" y="524"/>
                    <a:pt x="485" y="510"/>
                  </a:cubicBezTo>
                  <a:cubicBezTo>
                    <a:pt x="521" y="468"/>
                    <a:pt x="521" y="468"/>
                    <a:pt x="521" y="468"/>
                  </a:cubicBezTo>
                  <a:cubicBezTo>
                    <a:pt x="532" y="475"/>
                    <a:pt x="546" y="479"/>
                    <a:pt x="561" y="479"/>
                  </a:cubicBezTo>
                  <a:cubicBezTo>
                    <a:pt x="604" y="479"/>
                    <a:pt x="639" y="445"/>
                    <a:pt x="639" y="401"/>
                  </a:cubicBezTo>
                  <a:cubicBezTo>
                    <a:pt x="639" y="359"/>
                    <a:pt x="606" y="325"/>
                    <a:pt x="564" y="323"/>
                  </a:cubicBezTo>
                  <a:cubicBezTo>
                    <a:pt x="564" y="158"/>
                    <a:pt x="564" y="158"/>
                    <a:pt x="564" y="158"/>
                  </a:cubicBezTo>
                  <a:cubicBezTo>
                    <a:pt x="606" y="156"/>
                    <a:pt x="639" y="121"/>
                    <a:pt x="639" y="80"/>
                  </a:cubicBezTo>
                  <a:cubicBezTo>
                    <a:pt x="639" y="36"/>
                    <a:pt x="604" y="0"/>
                    <a:pt x="561" y="0"/>
                  </a:cubicBezTo>
                  <a:cubicBezTo>
                    <a:pt x="518" y="0"/>
                    <a:pt x="483" y="36"/>
                    <a:pt x="482" y="78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1" y="36"/>
                    <a:pt x="255" y="0"/>
                    <a:pt x="212" y="0"/>
                  </a:cubicBezTo>
                  <a:cubicBezTo>
                    <a:pt x="169" y="0"/>
                    <a:pt x="133" y="36"/>
                    <a:pt x="133" y="80"/>
                  </a:cubicBezTo>
                  <a:cubicBezTo>
                    <a:pt x="133" y="99"/>
                    <a:pt x="142" y="118"/>
                    <a:pt x="154" y="132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07" y="166"/>
                    <a:pt x="94" y="162"/>
                    <a:pt x="78" y="162"/>
                  </a:cubicBezTo>
                  <a:cubicBezTo>
                    <a:pt x="35" y="162"/>
                    <a:pt x="0" y="197"/>
                    <a:pt x="0" y="240"/>
                  </a:cubicBezTo>
                  <a:cubicBezTo>
                    <a:pt x="0" y="280"/>
                    <a:pt x="30" y="314"/>
                    <a:pt x="70" y="318"/>
                  </a:cubicBezTo>
                  <a:cubicBezTo>
                    <a:pt x="70" y="485"/>
                    <a:pt x="70" y="485"/>
                    <a:pt x="70" y="485"/>
                  </a:cubicBezTo>
                  <a:cubicBezTo>
                    <a:pt x="30" y="489"/>
                    <a:pt x="0" y="522"/>
                    <a:pt x="0" y="562"/>
                  </a:cubicBezTo>
                  <a:close/>
                  <a:moveTo>
                    <a:pt x="156" y="251"/>
                  </a:moveTo>
                  <a:lnTo>
                    <a:pt x="156" y="251"/>
                  </a:lnTo>
                  <a:lnTo>
                    <a:pt x="156" y="252"/>
                  </a:lnTo>
                  <a:cubicBezTo>
                    <a:pt x="198" y="252"/>
                    <a:pt x="198" y="252"/>
                    <a:pt x="198" y="252"/>
                  </a:cubicBezTo>
                  <a:cubicBezTo>
                    <a:pt x="198" y="324"/>
                    <a:pt x="198" y="324"/>
                    <a:pt x="198" y="324"/>
                  </a:cubicBezTo>
                  <a:cubicBezTo>
                    <a:pt x="161" y="330"/>
                    <a:pt x="133" y="363"/>
                    <a:pt x="133" y="401"/>
                  </a:cubicBezTo>
                  <a:cubicBezTo>
                    <a:pt x="133" y="421"/>
                    <a:pt x="142" y="440"/>
                    <a:pt x="154" y="45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2" y="490"/>
                    <a:pt x="102" y="487"/>
                    <a:pt x="93" y="485"/>
                  </a:cubicBezTo>
                  <a:cubicBezTo>
                    <a:pt x="93" y="318"/>
                    <a:pt x="93" y="318"/>
                    <a:pt x="93" y="318"/>
                  </a:cubicBezTo>
                  <a:cubicBezTo>
                    <a:pt x="126" y="312"/>
                    <a:pt x="151" y="285"/>
                    <a:pt x="156" y="251"/>
                  </a:cubicBezTo>
                  <a:close/>
                  <a:moveTo>
                    <a:pt x="198" y="157"/>
                  </a:moveTo>
                  <a:lnTo>
                    <a:pt x="198" y="157"/>
                  </a:lnTo>
                  <a:cubicBezTo>
                    <a:pt x="198" y="228"/>
                    <a:pt x="198" y="228"/>
                    <a:pt x="198" y="228"/>
                  </a:cubicBezTo>
                  <a:cubicBezTo>
                    <a:pt x="156" y="228"/>
                    <a:pt x="156" y="228"/>
                    <a:pt x="156" y="228"/>
                  </a:cubicBezTo>
                  <a:lnTo>
                    <a:pt x="156" y="228"/>
                  </a:lnTo>
                  <a:cubicBezTo>
                    <a:pt x="154" y="214"/>
                    <a:pt x="147" y="199"/>
                    <a:pt x="137" y="188"/>
                  </a:cubicBezTo>
                  <a:cubicBezTo>
                    <a:pt x="172" y="146"/>
                    <a:pt x="172" y="146"/>
                    <a:pt x="172" y="146"/>
                  </a:cubicBezTo>
                  <a:cubicBezTo>
                    <a:pt x="180" y="151"/>
                    <a:pt x="189" y="155"/>
                    <a:pt x="198" y="157"/>
                  </a:cubicBezTo>
                  <a:close/>
                  <a:moveTo>
                    <a:pt x="349" y="252"/>
                  </a:moveTo>
                  <a:lnTo>
                    <a:pt x="349" y="252"/>
                  </a:lnTo>
                  <a:cubicBezTo>
                    <a:pt x="354" y="285"/>
                    <a:pt x="380" y="312"/>
                    <a:pt x="412" y="318"/>
                  </a:cubicBezTo>
                  <a:cubicBezTo>
                    <a:pt x="412" y="400"/>
                    <a:pt x="412" y="400"/>
                    <a:pt x="412" y="400"/>
                  </a:cubicBezTo>
                  <a:cubicBezTo>
                    <a:pt x="291" y="400"/>
                    <a:pt x="291" y="400"/>
                    <a:pt x="291" y="400"/>
                  </a:cubicBezTo>
                  <a:cubicBezTo>
                    <a:pt x="291" y="361"/>
                    <a:pt x="260" y="328"/>
                    <a:pt x="222" y="323"/>
                  </a:cubicBezTo>
                  <a:cubicBezTo>
                    <a:pt x="222" y="252"/>
                    <a:pt x="222" y="252"/>
                    <a:pt x="222" y="252"/>
                  </a:cubicBezTo>
                  <a:lnTo>
                    <a:pt x="349" y="252"/>
                  </a:lnTo>
                  <a:close/>
                  <a:moveTo>
                    <a:pt x="521" y="146"/>
                  </a:moveTo>
                  <a:lnTo>
                    <a:pt x="521" y="146"/>
                  </a:lnTo>
                  <a:cubicBezTo>
                    <a:pt x="527" y="150"/>
                    <a:pt x="534" y="153"/>
                    <a:pt x="541" y="156"/>
                  </a:cubicBezTo>
                  <a:cubicBezTo>
                    <a:pt x="541" y="325"/>
                    <a:pt x="541" y="325"/>
                    <a:pt x="541" y="325"/>
                  </a:cubicBezTo>
                  <a:cubicBezTo>
                    <a:pt x="508" y="334"/>
                    <a:pt x="483" y="364"/>
                    <a:pt x="482" y="400"/>
                  </a:cubicBezTo>
                  <a:cubicBezTo>
                    <a:pt x="436" y="400"/>
                    <a:pt x="436" y="400"/>
                    <a:pt x="436" y="40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75" y="314"/>
                    <a:pt x="506" y="280"/>
                    <a:pt x="506" y="240"/>
                  </a:cubicBezTo>
                  <a:cubicBezTo>
                    <a:pt x="506" y="220"/>
                    <a:pt x="498" y="202"/>
                    <a:pt x="485" y="188"/>
                  </a:cubicBezTo>
                  <a:lnTo>
                    <a:pt x="521" y="146"/>
                  </a:lnTo>
                  <a:close/>
                  <a:moveTo>
                    <a:pt x="436" y="485"/>
                  </a:moveTo>
                  <a:lnTo>
                    <a:pt x="436" y="485"/>
                  </a:lnTo>
                  <a:cubicBezTo>
                    <a:pt x="436" y="423"/>
                    <a:pt x="436" y="423"/>
                    <a:pt x="436" y="423"/>
                  </a:cubicBezTo>
                  <a:cubicBezTo>
                    <a:pt x="486" y="423"/>
                    <a:pt x="486" y="423"/>
                    <a:pt x="486" y="423"/>
                  </a:cubicBezTo>
                  <a:cubicBezTo>
                    <a:pt x="489" y="435"/>
                    <a:pt x="495" y="445"/>
                    <a:pt x="502" y="453"/>
                  </a:cubicBezTo>
                  <a:cubicBezTo>
                    <a:pt x="468" y="495"/>
                    <a:pt x="468" y="495"/>
                    <a:pt x="468" y="495"/>
                  </a:cubicBezTo>
                  <a:cubicBezTo>
                    <a:pt x="458" y="490"/>
                    <a:pt x="448" y="486"/>
                    <a:pt x="436" y="485"/>
                  </a:cubicBezTo>
                  <a:close/>
                  <a:moveTo>
                    <a:pt x="482" y="240"/>
                  </a:moveTo>
                  <a:lnTo>
                    <a:pt x="482" y="240"/>
                  </a:lnTo>
                  <a:cubicBezTo>
                    <a:pt x="482" y="271"/>
                    <a:pt x="457" y="296"/>
                    <a:pt x="427" y="296"/>
                  </a:cubicBezTo>
                  <a:cubicBezTo>
                    <a:pt x="397" y="296"/>
                    <a:pt x="372" y="271"/>
                    <a:pt x="372" y="240"/>
                  </a:cubicBezTo>
                  <a:cubicBezTo>
                    <a:pt x="372" y="210"/>
                    <a:pt x="397" y="185"/>
                    <a:pt x="427" y="185"/>
                  </a:cubicBezTo>
                  <a:cubicBezTo>
                    <a:pt x="457" y="185"/>
                    <a:pt x="482" y="210"/>
                    <a:pt x="482" y="240"/>
                  </a:cubicBezTo>
                  <a:close/>
                  <a:moveTo>
                    <a:pt x="157" y="401"/>
                  </a:moveTo>
                  <a:lnTo>
                    <a:pt x="157" y="401"/>
                  </a:lnTo>
                  <a:cubicBezTo>
                    <a:pt x="157" y="371"/>
                    <a:pt x="182" y="346"/>
                    <a:pt x="212" y="346"/>
                  </a:cubicBezTo>
                  <a:cubicBezTo>
                    <a:pt x="243" y="346"/>
                    <a:pt x="268" y="371"/>
                    <a:pt x="268" y="401"/>
                  </a:cubicBezTo>
                  <a:cubicBezTo>
                    <a:pt x="268" y="431"/>
                    <a:pt x="243" y="456"/>
                    <a:pt x="212" y="456"/>
                  </a:cubicBezTo>
                  <a:cubicBezTo>
                    <a:pt x="182" y="456"/>
                    <a:pt x="157" y="431"/>
                    <a:pt x="157" y="401"/>
                  </a:cubicBezTo>
                  <a:close/>
                  <a:moveTo>
                    <a:pt x="78" y="618"/>
                  </a:moveTo>
                  <a:lnTo>
                    <a:pt x="78" y="618"/>
                  </a:lnTo>
                  <a:cubicBezTo>
                    <a:pt x="48" y="618"/>
                    <a:pt x="23" y="593"/>
                    <a:pt x="23" y="562"/>
                  </a:cubicBezTo>
                  <a:cubicBezTo>
                    <a:pt x="23" y="531"/>
                    <a:pt x="48" y="506"/>
                    <a:pt x="78" y="506"/>
                  </a:cubicBezTo>
                  <a:cubicBezTo>
                    <a:pt x="109" y="506"/>
                    <a:pt x="133" y="531"/>
                    <a:pt x="133" y="562"/>
                  </a:cubicBezTo>
                  <a:cubicBezTo>
                    <a:pt x="133" y="593"/>
                    <a:pt x="109" y="618"/>
                    <a:pt x="78" y="618"/>
                  </a:cubicBezTo>
                  <a:close/>
                  <a:moveTo>
                    <a:pt x="349" y="550"/>
                  </a:moveTo>
                  <a:lnTo>
                    <a:pt x="349" y="550"/>
                  </a:lnTo>
                  <a:cubicBezTo>
                    <a:pt x="156" y="550"/>
                    <a:pt x="156" y="550"/>
                    <a:pt x="156" y="550"/>
                  </a:cubicBezTo>
                  <a:lnTo>
                    <a:pt x="156" y="550"/>
                  </a:lnTo>
                  <a:cubicBezTo>
                    <a:pt x="154" y="534"/>
                    <a:pt x="147" y="521"/>
                    <a:pt x="137" y="510"/>
                  </a:cubicBezTo>
                  <a:cubicBezTo>
                    <a:pt x="172" y="468"/>
                    <a:pt x="172" y="468"/>
                    <a:pt x="172" y="468"/>
                  </a:cubicBezTo>
                  <a:cubicBezTo>
                    <a:pt x="183" y="475"/>
                    <a:pt x="198" y="479"/>
                    <a:pt x="212" y="479"/>
                  </a:cubicBezTo>
                  <a:cubicBezTo>
                    <a:pt x="248" y="479"/>
                    <a:pt x="278" y="456"/>
                    <a:pt x="287" y="423"/>
                  </a:cubicBezTo>
                  <a:cubicBezTo>
                    <a:pt x="412" y="423"/>
                    <a:pt x="412" y="423"/>
                    <a:pt x="412" y="423"/>
                  </a:cubicBezTo>
                  <a:cubicBezTo>
                    <a:pt x="412" y="485"/>
                    <a:pt x="412" y="485"/>
                    <a:pt x="412" y="485"/>
                  </a:cubicBezTo>
                  <a:cubicBezTo>
                    <a:pt x="380" y="491"/>
                    <a:pt x="354" y="517"/>
                    <a:pt x="349" y="550"/>
                  </a:cubicBezTo>
                  <a:close/>
                  <a:moveTo>
                    <a:pt x="427" y="618"/>
                  </a:moveTo>
                  <a:lnTo>
                    <a:pt x="427" y="618"/>
                  </a:lnTo>
                  <a:cubicBezTo>
                    <a:pt x="397" y="618"/>
                    <a:pt x="372" y="593"/>
                    <a:pt x="372" y="562"/>
                  </a:cubicBezTo>
                  <a:cubicBezTo>
                    <a:pt x="372" y="531"/>
                    <a:pt x="397" y="506"/>
                    <a:pt x="427" y="506"/>
                  </a:cubicBezTo>
                  <a:cubicBezTo>
                    <a:pt x="457" y="506"/>
                    <a:pt x="482" y="531"/>
                    <a:pt x="482" y="562"/>
                  </a:cubicBezTo>
                  <a:cubicBezTo>
                    <a:pt x="482" y="593"/>
                    <a:pt x="457" y="618"/>
                    <a:pt x="427" y="618"/>
                  </a:cubicBezTo>
                  <a:close/>
                  <a:moveTo>
                    <a:pt x="616" y="401"/>
                  </a:moveTo>
                  <a:lnTo>
                    <a:pt x="616" y="401"/>
                  </a:lnTo>
                  <a:cubicBezTo>
                    <a:pt x="616" y="431"/>
                    <a:pt x="591" y="456"/>
                    <a:pt x="561" y="456"/>
                  </a:cubicBezTo>
                  <a:cubicBezTo>
                    <a:pt x="530" y="456"/>
                    <a:pt x="506" y="431"/>
                    <a:pt x="506" y="401"/>
                  </a:cubicBezTo>
                  <a:cubicBezTo>
                    <a:pt x="506" y="371"/>
                    <a:pt x="530" y="346"/>
                    <a:pt x="561" y="346"/>
                  </a:cubicBezTo>
                  <a:cubicBezTo>
                    <a:pt x="591" y="346"/>
                    <a:pt x="616" y="371"/>
                    <a:pt x="616" y="401"/>
                  </a:cubicBezTo>
                  <a:close/>
                  <a:moveTo>
                    <a:pt x="561" y="24"/>
                  </a:moveTo>
                  <a:lnTo>
                    <a:pt x="561" y="24"/>
                  </a:lnTo>
                  <a:cubicBezTo>
                    <a:pt x="591" y="24"/>
                    <a:pt x="616" y="49"/>
                    <a:pt x="616" y="80"/>
                  </a:cubicBezTo>
                  <a:cubicBezTo>
                    <a:pt x="616" y="110"/>
                    <a:pt x="591" y="135"/>
                    <a:pt x="561" y="135"/>
                  </a:cubicBezTo>
                  <a:cubicBezTo>
                    <a:pt x="530" y="135"/>
                    <a:pt x="506" y="110"/>
                    <a:pt x="506" y="80"/>
                  </a:cubicBezTo>
                  <a:cubicBezTo>
                    <a:pt x="506" y="49"/>
                    <a:pt x="530" y="24"/>
                    <a:pt x="561" y="24"/>
                  </a:cubicBezTo>
                  <a:close/>
                  <a:moveTo>
                    <a:pt x="287" y="101"/>
                  </a:moveTo>
                  <a:lnTo>
                    <a:pt x="287" y="101"/>
                  </a:lnTo>
                  <a:cubicBezTo>
                    <a:pt x="486" y="101"/>
                    <a:pt x="486" y="101"/>
                    <a:pt x="486" y="101"/>
                  </a:cubicBezTo>
                  <a:cubicBezTo>
                    <a:pt x="489" y="113"/>
                    <a:pt x="495" y="123"/>
                    <a:pt x="502" y="132"/>
                  </a:cubicBezTo>
                  <a:cubicBezTo>
                    <a:pt x="468" y="173"/>
                    <a:pt x="468" y="173"/>
                    <a:pt x="468" y="173"/>
                  </a:cubicBezTo>
                  <a:cubicBezTo>
                    <a:pt x="456" y="166"/>
                    <a:pt x="442" y="162"/>
                    <a:pt x="427" y="162"/>
                  </a:cubicBezTo>
                  <a:cubicBezTo>
                    <a:pt x="387" y="162"/>
                    <a:pt x="355" y="191"/>
                    <a:pt x="349" y="228"/>
                  </a:cubicBezTo>
                  <a:cubicBezTo>
                    <a:pt x="222" y="228"/>
                    <a:pt x="222" y="228"/>
                    <a:pt x="222" y="228"/>
                  </a:cubicBezTo>
                  <a:cubicBezTo>
                    <a:pt x="222" y="158"/>
                    <a:pt x="222" y="158"/>
                    <a:pt x="222" y="158"/>
                  </a:cubicBezTo>
                  <a:cubicBezTo>
                    <a:pt x="253" y="153"/>
                    <a:pt x="279" y="132"/>
                    <a:pt x="287" y="101"/>
                  </a:cubicBezTo>
                  <a:close/>
                  <a:moveTo>
                    <a:pt x="212" y="24"/>
                  </a:moveTo>
                  <a:lnTo>
                    <a:pt x="212" y="24"/>
                  </a:lnTo>
                  <a:cubicBezTo>
                    <a:pt x="243" y="24"/>
                    <a:pt x="268" y="49"/>
                    <a:pt x="268" y="80"/>
                  </a:cubicBezTo>
                  <a:cubicBezTo>
                    <a:pt x="268" y="110"/>
                    <a:pt x="243" y="135"/>
                    <a:pt x="212" y="135"/>
                  </a:cubicBezTo>
                  <a:cubicBezTo>
                    <a:pt x="182" y="135"/>
                    <a:pt x="157" y="110"/>
                    <a:pt x="157" y="80"/>
                  </a:cubicBezTo>
                  <a:cubicBezTo>
                    <a:pt x="157" y="49"/>
                    <a:pt x="182" y="24"/>
                    <a:pt x="212" y="24"/>
                  </a:cubicBezTo>
                  <a:close/>
                  <a:moveTo>
                    <a:pt x="23" y="240"/>
                  </a:moveTo>
                  <a:lnTo>
                    <a:pt x="23" y="240"/>
                  </a:lnTo>
                  <a:cubicBezTo>
                    <a:pt x="23" y="210"/>
                    <a:pt x="48" y="185"/>
                    <a:pt x="78" y="185"/>
                  </a:cubicBezTo>
                  <a:cubicBezTo>
                    <a:pt x="109" y="185"/>
                    <a:pt x="133" y="210"/>
                    <a:pt x="133" y="240"/>
                  </a:cubicBezTo>
                  <a:cubicBezTo>
                    <a:pt x="133" y="271"/>
                    <a:pt x="109" y="296"/>
                    <a:pt x="78" y="296"/>
                  </a:cubicBezTo>
                  <a:cubicBezTo>
                    <a:pt x="48" y="296"/>
                    <a:pt x="23" y="271"/>
                    <a:pt x="23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7389925" y="2784782"/>
            <a:ext cx="429822" cy="429822"/>
            <a:chOff x="7389925" y="2784782"/>
            <a:chExt cx="429822" cy="429822"/>
          </a:xfrm>
        </p:grpSpPr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7389925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9" name="Group 758"/>
            <p:cNvGrpSpPr/>
            <p:nvPr/>
          </p:nvGrpSpPr>
          <p:grpSpPr>
            <a:xfrm>
              <a:off x="7475148" y="2870006"/>
              <a:ext cx="259375" cy="255670"/>
              <a:chOff x="7475148" y="2870006"/>
              <a:chExt cx="259375" cy="255670"/>
            </a:xfrm>
            <a:solidFill>
              <a:schemeClr val="bg1"/>
            </a:solidFill>
          </p:grpSpPr>
          <p:sp>
            <p:nvSpPr>
              <p:cNvPr id="760" name="Freeform 78"/>
              <p:cNvSpPr>
                <a:spLocks noChangeArrowheads="1"/>
              </p:cNvSpPr>
              <p:nvPr/>
            </p:nvSpPr>
            <p:spPr bwMode="auto">
              <a:xfrm>
                <a:off x="7475148" y="2870006"/>
                <a:ext cx="259375" cy="255670"/>
              </a:xfrm>
              <a:custGeom>
                <a:avLst/>
                <a:gdLst>
                  <a:gd name="T0" fmla="*/ 122 w 616"/>
                  <a:gd name="T1" fmla="*/ 308 h 607"/>
                  <a:gd name="T2" fmla="*/ 28 w 616"/>
                  <a:gd name="T3" fmla="*/ 587 h 607"/>
                  <a:gd name="T4" fmla="*/ 79 w 616"/>
                  <a:gd name="T5" fmla="*/ 606 h 607"/>
                  <a:gd name="T6" fmla="*/ 308 w 616"/>
                  <a:gd name="T7" fmla="*/ 494 h 607"/>
                  <a:gd name="T8" fmla="*/ 537 w 616"/>
                  <a:gd name="T9" fmla="*/ 606 h 607"/>
                  <a:gd name="T10" fmla="*/ 575 w 616"/>
                  <a:gd name="T11" fmla="*/ 431 h 607"/>
                  <a:gd name="T12" fmla="*/ 575 w 616"/>
                  <a:gd name="T13" fmla="*/ 185 h 607"/>
                  <a:gd name="T14" fmla="*/ 431 w 616"/>
                  <a:gd name="T15" fmla="*/ 42 h 607"/>
                  <a:gd name="T16" fmla="*/ 185 w 616"/>
                  <a:gd name="T17" fmla="*/ 42 h 607"/>
                  <a:gd name="T18" fmla="*/ 42 w 616"/>
                  <a:gd name="T19" fmla="*/ 185 h 607"/>
                  <a:gd name="T20" fmla="*/ 175 w 616"/>
                  <a:gd name="T21" fmla="*/ 553 h 607"/>
                  <a:gd name="T22" fmla="*/ 45 w 616"/>
                  <a:gd name="T23" fmla="*/ 570 h 607"/>
                  <a:gd name="T24" fmla="*/ 63 w 616"/>
                  <a:gd name="T25" fmla="*/ 441 h 607"/>
                  <a:gd name="T26" fmla="*/ 209 w 616"/>
                  <a:gd name="T27" fmla="*/ 406 h 607"/>
                  <a:gd name="T28" fmla="*/ 175 w 616"/>
                  <a:gd name="T29" fmla="*/ 553 h 607"/>
                  <a:gd name="T30" fmla="*/ 151 w 616"/>
                  <a:gd name="T31" fmla="*/ 308 h 607"/>
                  <a:gd name="T32" fmla="*/ 308 w 616"/>
                  <a:gd name="T33" fmla="*/ 151 h 607"/>
                  <a:gd name="T34" fmla="*/ 465 w 616"/>
                  <a:gd name="T35" fmla="*/ 308 h 607"/>
                  <a:gd name="T36" fmla="*/ 308 w 616"/>
                  <a:gd name="T37" fmla="*/ 464 h 607"/>
                  <a:gd name="T38" fmla="*/ 151 w 616"/>
                  <a:gd name="T39" fmla="*/ 308 h 607"/>
                  <a:gd name="T40" fmla="*/ 554 w 616"/>
                  <a:gd name="T41" fmla="*/ 441 h 607"/>
                  <a:gd name="T42" fmla="*/ 572 w 616"/>
                  <a:gd name="T43" fmla="*/ 570 h 607"/>
                  <a:gd name="T44" fmla="*/ 327 w 616"/>
                  <a:gd name="T45" fmla="*/ 479 h 607"/>
                  <a:gd name="T46" fmla="*/ 480 w 616"/>
                  <a:gd name="T47" fmla="*/ 327 h 607"/>
                  <a:gd name="T48" fmla="*/ 442 w 616"/>
                  <a:gd name="T49" fmla="*/ 62 h 607"/>
                  <a:gd name="T50" fmla="*/ 537 w 616"/>
                  <a:gd name="T51" fmla="*/ 33 h 607"/>
                  <a:gd name="T52" fmla="*/ 554 w 616"/>
                  <a:gd name="T53" fmla="*/ 175 h 607"/>
                  <a:gd name="T54" fmla="*/ 407 w 616"/>
                  <a:gd name="T55" fmla="*/ 209 h 607"/>
                  <a:gd name="T56" fmla="*/ 442 w 616"/>
                  <a:gd name="T57" fmla="*/ 62 h 607"/>
                  <a:gd name="T58" fmla="*/ 45 w 616"/>
                  <a:gd name="T59" fmla="*/ 45 h 607"/>
                  <a:gd name="T60" fmla="*/ 175 w 616"/>
                  <a:gd name="T61" fmla="*/ 62 h 607"/>
                  <a:gd name="T62" fmla="*/ 209 w 616"/>
                  <a:gd name="T63" fmla="*/ 209 h 607"/>
                  <a:gd name="T64" fmla="*/ 63 w 616"/>
                  <a:gd name="T65" fmla="*/ 175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6" h="607">
                    <a:moveTo>
                      <a:pt x="122" y="308"/>
                    </a:moveTo>
                    <a:lnTo>
                      <a:pt x="122" y="308"/>
                    </a:lnTo>
                    <a:cubicBezTo>
                      <a:pt x="89" y="350"/>
                      <a:pt x="62" y="391"/>
                      <a:pt x="42" y="431"/>
                    </a:cubicBezTo>
                    <a:cubicBezTo>
                      <a:pt x="5" y="504"/>
                      <a:pt x="0" y="559"/>
                      <a:pt x="28" y="587"/>
                    </a:cubicBezTo>
                    <a:lnTo>
                      <a:pt x="28" y="587"/>
                    </a:lnTo>
                    <a:cubicBezTo>
                      <a:pt x="41" y="600"/>
                      <a:pt x="57" y="606"/>
                      <a:pt x="79" y="606"/>
                    </a:cubicBezTo>
                    <a:cubicBezTo>
                      <a:pt x="107" y="606"/>
                      <a:pt x="144" y="594"/>
                      <a:pt x="185" y="574"/>
                    </a:cubicBezTo>
                    <a:cubicBezTo>
                      <a:pt x="224" y="555"/>
                      <a:pt x="267" y="527"/>
                      <a:pt x="308" y="494"/>
                    </a:cubicBezTo>
                    <a:cubicBezTo>
                      <a:pt x="350" y="527"/>
                      <a:pt x="393" y="555"/>
                      <a:pt x="431" y="574"/>
                    </a:cubicBezTo>
                    <a:cubicBezTo>
                      <a:pt x="473" y="594"/>
                      <a:pt x="509" y="606"/>
                      <a:pt x="537" y="606"/>
                    </a:cubicBezTo>
                    <a:cubicBezTo>
                      <a:pt x="559" y="606"/>
                      <a:pt x="576" y="600"/>
                      <a:pt x="588" y="587"/>
                    </a:cubicBezTo>
                    <a:cubicBezTo>
                      <a:pt x="615" y="559"/>
                      <a:pt x="611" y="504"/>
                      <a:pt x="575" y="431"/>
                    </a:cubicBezTo>
                    <a:cubicBezTo>
                      <a:pt x="555" y="391"/>
                      <a:pt x="528" y="350"/>
                      <a:pt x="495" y="308"/>
                    </a:cubicBezTo>
                    <a:cubicBezTo>
                      <a:pt x="528" y="265"/>
                      <a:pt x="555" y="224"/>
                      <a:pt x="575" y="185"/>
                    </a:cubicBezTo>
                    <a:cubicBezTo>
                      <a:pt x="611" y="111"/>
                      <a:pt x="615" y="56"/>
                      <a:pt x="588" y="28"/>
                    </a:cubicBezTo>
                    <a:cubicBezTo>
                      <a:pt x="560" y="0"/>
                      <a:pt x="504" y="5"/>
                      <a:pt x="431" y="42"/>
                    </a:cubicBezTo>
                    <a:cubicBezTo>
                      <a:pt x="393" y="60"/>
                      <a:pt x="350" y="88"/>
                      <a:pt x="308" y="122"/>
                    </a:cubicBezTo>
                    <a:cubicBezTo>
                      <a:pt x="267" y="88"/>
                      <a:pt x="224" y="60"/>
                      <a:pt x="185" y="42"/>
                    </a:cubicBezTo>
                    <a:cubicBezTo>
                      <a:pt x="113" y="5"/>
                      <a:pt x="56" y="0"/>
                      <a:pt x="28" y="28"/>
                    </a:cubicBezTo>
                    <a:cubicBezTo>
                      <a:pt x="0" y="56"/>
                      <a:pt x="5" y="111"/>
                      <a:pt x="42" y="185"/>
                    </a:cubicBezTo>
                    <a:cubicBezTo>
                      <a:pt x="62" y="224"/>
                      <a:pt x="89" y="265"/>
                      <a:pt x="122" y="308"/>
                    </a:cubicBezTo>
                    <a:close/>
                    <a:moveTo>
                      <a:pt x="175" y="553"/>
                    </a:moveTo>
                    <a:lnTo>
                      <a:pt x="175" y="553"/>
                    </a:lnTo>
                    <a:cubicBezTo>
                      <a:pt x="113" y="584"/>
                      <a:pt x="66" y="591"/>
                      <a:pt x="45" y="570"/>
                    </a:cubicBezTo>
                    <a:lnTo>
                      <a:pt x="45" y="570"/>
                    </a:lnTo>
                    <a:cubicBezTo>
                      <a:pt x="25" y="551"/>
                      <a:pt x="31" y="504"/>
                      <a:pt x="63" y="441"/>
                    </a:cubicBezTo>
                    <a:cubicBezTo>
                      <a:pt x="81" y="405"/>
                      <a:pt x="106" y="365"/>
                      <a:pt x="136" y="327"/>
                    </a:cubicBezTo>
                    <a:cubicBezTo>
                      <a:pt x="159" y="353"/>
                      <a:pt x="183" y="380"/>
                      <a:pt x="209" y="406"/>
                    </a:cubicBezTo>
                    <a:cubicBezTo>
                      <a:pt x="235" y="433"/>
                      <a:pt x="262" y="457"/>
                      <a:pt x="290" y="479"/>
                    </a:cubicBezTo>
                    <a:cubicBezTo>
                      <a:pt x="250" y="510"/>
                      <a:pt x="211" y="535"/>
                      <a:pt x="175" y="553"/>
                    </a:cubicBezTo>
                    <a:close/>
                    <a:moveTo>
                      <a:pt x="151" y="308"/>
                    </a:moveTo>
                    <a:lnTo>
                      <a:pt x="151" y="308"/>
                    </a:lnTo>
                    <a:cubicBezTo>
                      <a:pt x="174" y="280"/>
                      <a:pt x="199" y="253"/>
                      <a:pt x="226" y="226"/>
                    </a:cubicBezTo>
                    <a:cubicBezTo>
                      <a:pt x="253" y="199"/>
                      <a:pt x="280" y="174"/>
                      <a:pt x="308" y="151"/>
                    </a:cubicBezTo>
                    <a:cubicBezTo>
                      <a:pt x="335" y="174"/>
                      <a:pt x="363" y="199"/>
                      <a:pt x="391" y="226"/>
                    </a:cubicBezTo>
                    <a:cubicBezTo>
                      <a:pt x="418" y="253"/>
                      <a:pt x="443" y="280"/>
                      <a:pt x="465" y="308"/>
                    </a:cubicBezTo>
                    <a:cubicBezTo>
                      <a:pt x="443" y="335"/>
                      <a:pt x="418" y="363"/>
                      <a:pt x="391" y="390"/>
                    </a:cubicBezTo>
                    <a:cubicBezTo>
                      <a:pt x="363" y="417"/>
                      <a:pt x="335" y="442"/>
                      <a:pt x="308" y="464"/>
                    </a:cubicBezTo>
                    <a:cubicBezTo>
                      <a:pt x="280" y="442"/>
                      <a:pt x="253" y="417"/>
                      <a:pt x="226" y="390"/>
                    </a:cubicBezTo>
                    <a:cubicBezTo>
                      <a:pt x="199" y="363"/>
                      <a:pt x="174" y="335"/>
                      <a:pt x="151" y="308"/>
                    </a:cubicBezTo>
                    <a:close/>
                    <a:moveTo>
                      <a:pt x="554" y="441"/>
                    </a:moveTo>
                    <a:lnTo>
                      <a:pt x="554" y="441"/>
                    </a:lnTo>
                    <a:cubicBezTo>
                      <a:pt x="585" y="504"/>
                      <a:pt x="591" y="551"/>
                      <a:pt x="572" y="570"/>
                    </a:cubicBezTo>
                    <a:lnTo>
                      <a:pt x="572" y="570"/>
                    </a:lnTo>
                    <a:cubicBezTo>
                      <a:pt x="551" y="591"/>
                      <a:pt x="504" y="584"/>
                      <a:pt x="442" y="553"/>
                    </a:cubicBezTo>
                    <a:cubicBezTo>
                      <a:pt x="405" y="535"/>
                      <a:pt x="367" y="510"/>
                      <a:pt x="327" y="479"/>
                    </a:cubicBezTo>
                    <a:cubicBezTo>
                      <a:pt x="354" y="457"/>
                      <a:pt x="381" y="433"/>
                      <a:pt x="407" y="406"/>
                    </a:cubicBezTo>
                    <a:cubicBezTo>
                      <a:pt x="433" y="380"/>
                      <a:pt x="457" y="353"/>
                      <a:pt x="480" y="327"/>
                    </a:cubicBezTo>
                    <a:cubicBezTo>
                      <a:pt x="510" y="365"/>
                      <a:pt x="535" y="405"/>
                      <a:pt x="554" y="441"/>
                    </a:cubicBezTo>
                    <a:close/>
                    <a:moveTo>
                      <a:pt x="442" y="62"/>
                    </a:moveTo>
                    <a:lnTo>
                      <a:pt x="442" y="62"/>
                    </a:lnTo>
                    <a:cubicBezTo>
                      <a:pt x="480" y="43"/>
                      <a:pt x="512" y="33"/>
                      <a:pt x="537" y="33"/>
                    </a:cubicBezTo>
                    <a:cubicBezTo>
                      <a:pt x="552" y="33"/>
                      <a:pt x="563" y="37"/>
                      <a:pt x="572" y="45"/>
                    </a:cubicBezTo>
                    <a:cubicBezTo>
                      <a:pt x="591" y="64"/>
                      <a:pt x="585" y="112"/>
                      <a:pt x="554" y="175"/>
                    </a:cubicBezTo>
                    <a:cubicBezTo>
                      <a:pt x="535" y="211"/>
                      <a:pt x="510" y="250"/>
                      <a:pt x="480" y="289"/>
                    </a:cubicBezTo>
                    <a:cubicBezTo>
                      <a:pt x="457" y="262"/>
                      <a:pt x="433" y="235"/>
                      <a:pt x="407" y="209"/>
                    </a:cubicBezTo>
                    <a:cubicBezTo>
                      <a:pt x="381" y="183"/>
                      <a:pt x="354" y="158"/>
                      <a:pt x="327" y="136"/>
                    </a:cubicBezTo>
                    <a:cubicBezTo>
                      <a:pt x="367" y="106"/>
                      <a:pt x="405" y="80"/>
                      <a:pt x="442" y="62"/>
                    </a:cubicBezTo>
                    <a:close/>
                    <a:moveTo>
                      <a:pt x="45" y="45"/>
                    </a:moveTo>
                    <a:lnTo>
                      <a:pt x="45" y="45"/>
                    </a:lnTo>
                    <a:cubicBezTo>
                      <a:pt x="53" y="37"/>
                      <a:pt x="65" y="33"/>
                      <a:pt x="79" y="33"/>
                    </a:cubicBezTo>
                    <a:cubicBezTo>
                      <a:pt x="103" y="33"/>
                      <a:pt x="136" y="43"/>
                      <a:pt x="175" y="62"/>
                    </a:cubicBezTo>
                    <a:cubicBezTo>
                      <a:pt x="211" y="80"/>
                      <a:pt x="250" y="106"/>
                      <a:pt x="290" y="136"/>
                    </a:cubicBezTo>
                    <a:cubicBezTo>
                      <a:pt x="262" y="158"/>
                      <a:pt x="235" y="183"/>
                      <a:pt x="209" y="209"/>
                    </a:cubicBezTo>
                    <a:cubicBezTo>
                      <a:pt x="183" y="235"/>
                      <a:pt x="159" y="262"/>
                      <a:pt x="136" y="289"/>
                    </a:cubicBezTo>
                    <a:cubicBezTo>
                      <a:pt x="106" y="250"/>
                      <a:pt x="81" y="211"/>
                      <a:pt x="63" y="175"/>
                    </a:cubicBezTo>
                    <a:cubicBezTo>
                      <a:pt x="31" y="112"/>
                      <a:pt x="25" y="64"/>
                      <a:pt x="4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1" name="Freeform 79"/>
              <p:cNvSpPr>
                <a:spLocks noChangeArrowheads="1"/>
              </p:cNvSpPr>
              <p:nvPr/>
            </p:nvSpPr>
            <p:spPr bwMode="auto">
              <a:xfrm>
                <a:off x="7588161" y="2981166"/>
                <a:ext cx="37054" cy="37054"/>
              </a:xfrm>
              <a:custGeom>
                <a:avLst/>
                <a:gdLst>
                  <a:gd name="T0" fmla="*/ 43 w 88"/>
                  <a:gd name="T1" fmla="*/ 88 h 89"/>
                  <a:gd name="T2" fmla="*/ 43 w 88"/>
                  <a:gd name="T3" fmla="*/ 88 h 89"/>
                  <a:gd name="T4" fmla="*/ 87 w 88"/>
                  <a:gd name="T5" fmla="*/ 44 h 89"/>
                  <a:gd name="T6" fmla="*/ 43 w 88"/>
                  <a:gd name="T7" fmla="*/ 0 h 89"/>
                  <a:gd name="T8" fmla="*/ 0 w 88"/>
                  <a:gd name="T9" fmla="*/ 44 h 89"/>
                  <a:gd name="T10" fmla="*/ 43 w 88"/>
                  <a:gd name="T11" fmla="*/ 88 h 89"/>
                  <a:gd name="T12" fmla="*/ 43 w 88"/>
                  <a:gd name="T13" fmla="*/ 23 h 89"/>
                  <a:gd name="T14" fmla="*/ 43 w 88"/>
                  <a:gd name="T15" fmla="*/ 23 h 89"/>
                  <a:gd name="T16" fmla="*/ 63 w 88"/>
                  <a:gd name="T17" fmla="*/ 44 h 89"/>
                  <a:gd name="T18" fmla="*/ 43 w 88"/>
                  <a:gd name="T19" fmla="*/ 64 h 89"/>
                  <a:gd name="T20" fmla="*/ 22 w 88"/>
                  <a:gd name="T21" fmla="*/ 44 h 89"/>
                  <a:gd name="T22" fmla="*/ 43 w 88"/>
                  <a:gd name="T23" fmla="*/ 2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89">
                    <a:moveTo>
                      <a:pt x="43" y="88"/>
                    </a:moveTo>
                    <a:lnTo>
                      <a:pt x="43" y="88"/>
                    </a:lnTo>
                    <a:cubicBezTo>
                      <a:pt x="67" y="88"/>
                      <a:pt x="87" y="68"/>
                      <a:pt x="87" y="44"/>
                    </a:cubicBezTo>
                    <a:cubicBezTo>
                      <a:pt x="87" y="20"/>
                      <a:pt x="67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68"/>
                      <a:pt x="19" y="88"/>
                      <a:pt x="43" y="88"/>
                    </a:cubicBezTo>
                    <a:close/>
                    <a:moveTo>
                      <a:pt x="43" y="23"/>
                    </a:moveTo>
                    <a:lnTo>
                      <a:pt x="43" y="23"/>
                    </a:lnTo>
                    <a:cubicBezTo>
                      <a:pt x="55" y="23"/>
                      <a:pt x="63" y="33"/>
                      <a:pt x="63" y="44"/>
                    </a:cubicBezTo>
                    <a:cubicBezTo>
                      <a:pt x="63" y="54"/>
                      <a:pt x="55" y="64"/>
                      <a:pt x="43" y="64"/>
                    </a:cubicBezTo>
                    <a:cubicBezTo>
                      <a:pt x="32" y="64"/>
                      <a:pt x="22" y="54"/>
                      <a:pt x="22" y="44"/>
                    </a:cubicBezTo>
                    <a:cubicBezTo>
                      <a:pt x="22" y="33"/>
                      <a:pt x="32" y="23"/>
                      <a:pt x="4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524723" y="1828800"/>
            <a:ext cx="429822" cy="429822"/>
            <a:chOff x="6524723" y="1828800"/>
            <a:chExt cx="429822" cy="429822"/>
          </a:xfrm>
        </p:grpSpPr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6524723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2" name="Group 761"/>
            <p:cNvGrpSpPr/>
            <p:nvPr/>
          </p:nvGrpSpPr>
          <p:grpSpPr>
            <a:xfrm>
              <a:off x="6656264" y="1906613"/>
              <a:ext cx="164888" cy="272343"/>
              <a:chOff x="6656264" y="1906613"/>
              <a:chExt cx="164888" cy="272343"/>
            </a:xfrm>
            <a:solidFill>
              <a:schemeClr val="bg1"/>
            </a:solidFill>
          </p:grpSpPr>
          <p:sp>
            <p:nvSpPr>
              <p:cNvPr id="763" name="Freeform 80"/>
              <p:cNvSpPr>
                <a:spLocks noChangeArrowheads="1"/>
              </p:cNvSpPr>
              <p:nvPr/>
            </p:nvSpPr>
            <p:spPr bwMode="auto">
              <a:xfrm>
                <a:off x="6656264" y="1906613"/>
                <a:ext cx="164888" cy="272343"/>
              </a:xfrm>
              <a:custGeom>
                <a:avLst/>
                <a:gdLst>
                  <a:gd name="T0" fmla="*/ 12 w 393"/>
                  <a:gd name="T1" fmla="*/ 649 h 650"/>
                  <a:gd name="T2" fmla="*/ 12 w 393"/>
                  <a:gd name="T3" fmla="*/ 649 h 650"/>
                  <a:gd name="T4" fmla="*/ 24 w 393"/>
                  <a:gd name="T5" fmla="*/ 638 h 650"/>
                  <a:gd name="T6" fmla="*/ 197 w 393"/>
                  <a:gd name="T7" fmla="*/ 326 h 650"/>
                  <a:gd name="T8" fmla="*/ 370 w 393"/>
                  <a:gd name="T9" fmla="*/ 638 h 650"/>
                  <a:gd name="T10" fmla="*/ 381 w 393"/>
                  <a:gd name="T11" fmla="*/ 649 h 650"/>
                  <a:gd name="T12" fmla="*/ 392 w 393"/>
                  <a:gd name="T13" fmla="*/ 638 h 650"/>
                  <a:gd name="T14" fmla="*/ 211 w 393"/>
                  <a:gd name="T15" fmla="*/ 308 h 650"/>
                  <a:gd name="T16" fmla="*/ 228 w 393"/>
                  <a:gd name="T17" fmla="*/ 286 h 650"/>
                  <a:gd name="T18" fmla="*/ 392 w 393"/>
                  <a:gd name="T19" fmla="*/ 13 h 650"/>
                  <a:gd name="T20" fmla="*/ 381 w 393"/>
                  <a:gd name="T21" fmla="*/ 0 h 650"/>
                  <a:gd name="T22" fmla="*/ 370 w 393"/>
                  <a:gd name="T23" fmla="*/ 13 h 650"/>
                  <a:gd name="T24" fmla="*/ 210 w 393"/>
                  <a:gd name="T25" fmla="*/ 271 h 650"/>
                  <a:gd name="T26" fmla="*/ 197 w 393"/>
                  <a:gd name="T27" fmla="*/ 288 h 650"/>
                  <a:gd name="T28" fmla="*/ 183 w 393"/>
                  <a:gd name="T29" fmla="*/ 271 h 650"/>
                  <a:gd name="T30" fmla="*/ 24 w 393"/>
                  <a:gd name="T31" fmla="*/ 13 h 650"/>
                  <a:gd name="T32" fmla="*/ 12 w 393"/>
                  <a:gd name="T33" fmla="*/ 0 h 650"/>
                  <a:gd name="T34" fmla="*/ 0 w 393"/>
                  <a:gd name="T35" fmla="*/ 13 h 650"/>
                  <a:gd name="T36" fmla="*/ 165 w 393"/>
                  <a:gd name="T37" fmla="*/ 286 h 650"/>
                  <a:gd name="T38" fmla="*/ 182 w 393"/>
                  <a:gd name="T39" fmla="*/ 308 h 650"/>
                  <a:gd name="T40" fmla="*/ 0 w 393"/>
                  <a:gd name="T41" fmla="*/ 638 h 650"/>
                  <a:gd name="T42" fmla="*/ 12 w 393"/>
                  <a:gd name="T43" fmla="*/ 64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3" h="650">
                    <a:moveTo>
                      <a:pt x="12" y="649"/>
                    </a:moveTo>
                    <a:lnTo>
                      <a:pt x="12" y="649"/>
                    </a:lnTo>
                    <a:cubicBezTo>
                      <a:pt x="19" y="649"/>
                      <a:pt x="24" y="644"/>
                      <a:pt x="24" y="638"/>
                    </a:cubicBezTo>
                    <a:cubicBezTo>
                      <a:pt x="24" y="557"/>
                      <a:pt x="110" y="438"/>
                      <a:pt x="197" y="326"/>
                    </a:cubicBezTo>
                    <a:cubicBezTo>
                      <a:pt x="283" y="438"/>
                      <a:pt x="370" y="557"/>
                      <a:pt x="370" y="638"/>
                    </a:cubicBezTo>
                    <a:cubicBezTo>
                      <a:pt x="370" y="644"/>
                      <a:pt x="375" y="649"/>
                      <a:pt x="381" y="649"/>
                    </a:cubicBezTo>
                    <a:cubicBezTo>
                      <a:pt x="387" y="649"/>
                      <a:pt x="392" y="644"/>
                      <a:pt x="392" y="638"/>
                    </a:cubicBezTo>
                    <a:cubicBezTo>
                      <a:pt x="392" y="548"/>
                      <a:pt x="305" y="427"/>
                      <a:pt x="211" y="308"/>
                    </a:cubicBezTo>
                    <a:cubicBezTo>
                      <a:pt x="218" y="300"/>
                      <a:pt x="223" y="293"/>
                      <a:pt x="228" y="286"/>
                    </a:cubicBezTo>
                    <a:cubicBezTo>
                      <a:pt x="316" y="172"/>
                      <a:pt x="392" y="74"/>
                      <a:pt x="392" y="13"/>
                    </a:cubicBezTo>
                    <a:cubicBezTo>
                      <a:pt x="392" y="6"/>
                      <a:pt x="387" y="0"/>
                      <a:pt x="381" y="0"/>
                    </a:cubicBezTo>
                    <a:cubicBezTo>
                      <a:pt x="375" y="0"/>
                      <a:pt x="370" y="6"/>
                      <a:pt x="370" y="13"/>
                    </a:cubicBezTo>
                    <a:cubicBezTo>
                      <a:pt x="370" y="66"/>
                      <a:pt x="291" y="166"/>
                      <a:pt x="210" y="271"/>
                    </a:cubicBezTo>
                    <a:cubicBezTo>
                      <a:pt x="205" y="277"/>
                      <a:pt x="201" y="283"/>
                      <a:pt x="197" y="288"/>
                    </a:cubicBezTo>
                    <a:cubicBezTo>
                      <a:pt x="193" y="283"/>
                      <a:pt x="188" y="277"/>
                      <a:pt x="183" y="271"/>
                    </a:cubicBezTo>
                    <a:cubicBezTo>
                      <a:pt x="101" y="166"/>
                      <a:pt x="24" y="66"/>
                      <a:pt x="24" y="13"/>
                    </a:cubicBezTo>
                    <a:cubicBezTo>
                      <a:pt x="24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74"/>
                      <a:pt x="77" y="172"/>
                      <a:pt x="165" y="286"/>
                    </a:cubicBezTo>
                    <a:cubicBezTo>
                      <a:pt x="171" y="293"/>
                      <a:pt x="176" y="300"/>
                      <a:pt x="182" y="308"/>
                    </a:cubicBezTo>
                    <a:cubicBezTo>
                      <a:pt x="88" y="427"/>
                      <a:pt x="0" y="548"/>
                      <a:pt x="0" y="638"/>
                    </a:cubicBezTo>
                    <a:cubicBezTo>
                      <a:pt x="0" y="644"/>
                      <a:pt x="6" y="649"/>
                      <a:pt x="12" y="64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4" name="Freeform 81"/>
              <p:cNvSpPr>
                <a:spLocks noChangeArrowheads="1"/>
              </p:cNvSpPr>
              <p:nvPr/>
            </p:nvSpPr>
            <p:spPr bwMode="auto">
              <a:xfrm>
                <a:off x="6676643" y="1912170"/>
                <a:ext cx="125982" cy="11116"/>
              </a:xfrm>
              <a:custGeom>
                <a:avLst/>
                <a:gdLst>
                  <a:gd name="T0" fmla="*/ 11 w 299"/>
                  <a:gd name="T1" fmla="*/ 24 h 25"/>
                  <a:gd name="T2" fmla="*/ 11 w 299"/>
                  <a:gd name="T3" fmla="*/ 24 h 25"/>
                  <a:gd name="T4" fmla="*/ 286 w 299"/>
                  <a:gd name="T5" fmla="*/ 24 h 25"/>
                  <a:gd name="T6" fmla="*/ 298 w 299"/>
                  <a:gd name="T7" fmla="*/ 11 h 25"/>
                  <a:gd name="T8" fmla="*/ 286 w 299"/>
                  <a:gd name="T9" fmla="*/ 0 h 25"/>
                  <a:gd name="T10" fmla="*/ 11 w 299"/>
                  <a:gd name="T11" fmla="*/ 0 h 25"/>
                  <a:gd name="T12" fmla="*/ 0 w 299"/>
                  <a:gd name="T13" fmla="*/ 11 h 25"/>
                  <a:gd name="T14" fmla="*/ 11 w 299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9" h="25">
                    <a:moveTo>
                      <a:pt x="11" y="24"/>
                    </a:moveTo>
                    <a:lnTo>
                      <a:pt x="11" y="24"/>
                    </a:lnTo>
                    <a:cubicBezTo>
                      <a:pt x="286" y="24"/>
                      <a:pt x="286" y="24"/>
                      <a:pt x="286" y="24"/>
                    </a:cubicBezTo>
                    <a:cubicBezTo>
                      <a:pt x="292" y="24"/>
                      <a:pt x="298" y="19"/>
                      <a:pt x="298" y="11"/>
                    </a:cubicBezTo>
                    <a:cubicBezTo>
                      <a:pt x="298" y="5"/>
                      <a:pt x="292" y="0"/>
                      <a:pt x="28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9"/>
                      <a:pt x="5" y="24"/>
                      <a:pt x="11" y="2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5" name="Freeform 82"/>
              <p:cNvSpPr>
                <a:spLocks noChangeArrowheads="1"/>
              </p:cNvSpPr>
              <p:nvPr/>
            </p:nvSpPr>
            <p:spPr bwMode="auto">
              <a:xfrm>
                <a:off x="6693317" y="1936255"/>
                <a:ext cx="92634" cy="9263"/>
              </a:xfrm>
              <a:custGeom>
                <a:avLst/>
                <a:gdLst>
                  <a:gd name="T0" fmla="*/ 218 w 219"/>
                  <a:gd name="T1" fmla="*/ 12 h 24"/>
                  <a:gd name="T2" fmla="*/ 218 w 219"/>
                  <a:gd name="T3" fmla="*/ 12 h 24"/>
                  <a:gd name="T4" fmla="*/ 207 w 219"/>
                  <a:gd name="T5" fmla="*/ 0 h 24"/>
                  <a:gd name="T6" fmla="*/ 12 w 219"/>
                  <a:gd name="T7" fmla="*/ 0 h 24"/>
                  <a:gd name="T8" fmla="*/ 0 w 219"/>
                  <a:gd name="T9" fmla="*/ 12 h 24"/>
                  <a:gd name="T10" fmla="*/ 12 w 219"/>
                  <a:gd name="T11" fmla="*/ 23 h 24"/>
                  <a:gd name="T12" fmla="*/ 207 w 219"/>
                  <a:gd name="T13" fmla="*/ 23 h 24"/>
                  <a:gd name="T14" fmla="*/ 218 w 219"/>
                  <a:gd name="T15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4">
                    <a:moveTo>
                      <a:pt x="218" y="12"/>
                    </a:moveTo>
                    <a:lnTo>
                      <a:pt x="218" y="12"/>
                    </a:lnTo>
                    <a:cubicBezTo>
                      <a:pt x="218" y="5"/>
                      <a:pt x="213" y="0"/>
                      <a:pt x="207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3"/>
                      <a:pt x="12" y="23"/>
                    </a:cubicBezTo>
                    <a:cubicBezTo>
                      <a:pt x="207" y="23"/>
                      <a:pt x="207" y="23"/>
                      <a:pt x="207" y="23"/>
                    </a:cubicBezTo>
                    <a:cubicBezTo>
                      <a:pt x="213" y="23"/>
                      <a:pt x="218" y="18"/>
                      <a:pt x="218" y="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6" name="Freeform 83"/>
              <p:cNvSpPr>
                <a:spLocks noChangeArrowheads="1"/>
              </p:cNvSpPr>
              <p:nvPr/>
            </p:nvSpPr>
            <p:spPr bwMode="auto">
              <a:xfrm>
                <a:off x="6706286" y="1960340"/>
                <a:ext cx="62991" cy="11116"/>
              </a:xfrm>
              <a:custGeom>
                <a:avLst/>
                <a:gdLst>
                  <a:gd name="T0" fmla="*/ 150 w 151"/>
                  <a:gd name="T1" fmla="*/ 13 h 25"/>
                  <a:gd name="T2" fmla="*/ 150 w 151"/>
                  <a:gd name="T3" fmla="*/ 13 h 25"/>
                  <a:gd name="T4" fmla="*/ 137 w 151"/>
                  <a:gd name="T5" fmla="*/ 0 h 25"/>
                  <a:gd name="T6" fmla="*/ 11 w 151"/>
                  <a:gd name="T7" fmla="*/ 0 h 25"/>
                  <a:gd name="T8" fmla="*/ 0 w 151"/>
                  <a:gd name="T9" fmla="*/ 13 h 25"/>
                  <a:gd name="T10" fmla="*/ 11 w 151"/>
                  <a:gd name="T11" fmla="*/ 24 h 25"/>
                  <a:gd name="T12" fmla="*/ 137 w 151"/>
                  <a:gd name="T13" fmla="*/ 24 h 25"/>
                  <a:gd name="T14" fmla="*/ 150 w 151"/>
                  <a:gd name="T1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" h="25">
                    <a:moveTo>
                      <a:pt x="150" y="13"/>
                    </a:moveTo>
                    <a:lnTo>
                      <a:pt x="150" y="13"/>
                    </a:lnTo>
                    <a:cubicBezTo>
                      <a:pt x="150" y="6"/>
                      <a:pt x="144" y="0"/>
                      <a:pt x="13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4"/>
                      <a:pt x="11" y="24"/>
                    </a:cubicBezTo>
                    <a:cubicBezTo>
                      <a:pt x="137" y="24"/>
                      <a:pt x="137" y="24"/>
                      <a:pt x="137" y="24"/>
                    </a:cubicBezTo>
                    <a:cubicBezTo>
                      <a:pt x="144" y="24"/>
                      <a:pt x="150" y="19"/>
                      <a:pt x="150" y="1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7" name="Freeform 84"/>
              <p:cNvSpPr>
                <a:spLocks noChangeArrowheads="1"/>
              </p:cNvSpPr>
              <p:nvPr/>
            </p:nvSpPr>
            <p:spPr bwMode="auto">
              <a:xfrm>
                <a:off x="6724812" y="1986277"/>
                <a:ext cx="27791" cy="9264"/>
              </a:xfrm>
              <a:custGeom>
                <a:avLst/>
                <a:gdLst>
                  <a:gd name="T0" fmla="*/ 12 w 67"/>
                  <a:gd name="T1" fmla="*/ 0 h 24"/>
                  <a:gd name="T2" fmla="*/ 12 w 67"/>
                  <a:gd name="T3" fmla="*/ 0 h 24"/>
                  <a:gd name="T4" fmla="*/ 0 w 67"/>
                  <a:gd name="T5" fmla="*/ 11 h 24"/>
                  <a:gd name="T6" fmla="*/ 12 w 67"/>
                  <a:gd name="T7" fmla="*/ 23 h 24"/>
                  <a:gd name="T8" fmla="*/ 54 w 67"/>
                  <a:gd name="T9" fmla="*/ 23 h 24"/>
                  <a:gd name="T10" fmla="*/ 66 w 67"/>
                  <a:gd name="T11" fmla="*/ 11 h 24"/>
                  <a:gd name="T12" fmla="*/ 54 w 67"/>
                  <a:gd name="T13" fmla="*/ 0 h 24"/>
                  <a:gd name="T14" fmla="*/ 12 w 67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24">
                    <a:moveTo>
                      <a:pt x="12" y="0"/>
                    </a:moveTo>
                    <a:lnTo>
                      <a:pt x="12" y="0"/>
                    </a:lnTo>
                    <a:cubicBezTo>
                      <a:pt x="6" y="0"/>
                      <a:pt x="0" y="5"/>
                      <a:pt x="0" y="11"/>
                    </a:cubicBezTo>
                    <a:cubicBezTo>
                      <a:pt x="0" y="17"/>
                      <a:pt x="6" y="23"/>
                      <a:pt x="12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61" y="23"/>
                      <a:pt x="66" y="17"/>
                      <a:pt x="66" y="11"/>
                    </a:cubicBezTo>
                    <a:cubicBezTo>
                      <a:pt x="66" y="5"/>
                      <a:pt x="61" y="0"/>
                      <a:pt x="54" y="0"/>
                    </a:cubicBezTo>
                    <a:lnTo>
                      <a:pt x="12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" name="Freeform 85"/>
              <p:cNvSpPr>
                <a:spLocks noChangeArrowheads="1"/>
              </p:cNvSpPr>
              <p:nvPr/>
            </p:nvSpPr>
            <p:spPr bwMode="auto">
              <a:xfrm>
                <a:off x="6693317" y="2130786"/>
                <a:ext cx="92634" cy="9264"/>
              </a:xfrm>
              <a:custGeom>
                <a:avLst/>
                <a:gdLst>
                  <a:gd name="T0" fmla="*/ 0 w 219"/>
                  <a:gd name="T1" fmla="*/ 12 h 24"/>
                  <a:gd name="T2" fmla="*/ 0 w 219"/>
                  <a:gd name="T3" fmla="*/ 12 h 24"/>
                  <a:gd name="T4" fmla="*/ 12 w 219"/>
                  <a:gd name="T5" fmla="*/ 23 h 24"/>
                  <a:gd name="T6" fmla="*/ 207 w 219"/>
                  <a:gd name="T7" fmla="*/ 23 h 24"/>
                  <a:gd name="T8" fmla="*/ 218 w 219"/>
                  <a:gd name="T9" fmla="*/ 12 h 24"/>
                  <a:gd name="T10" fmla="*/ 207 w 219"/>
                  <a:gd name="T11" fmla="*/ 0 h 24"/>
                  <a:gd name="T12" fmla="*/ 12 w 219"/>
                  <a:gd name="T13" fmla="*/ 0 h 24"/>
                  <a:gd name="T14" fmla="*/ 0 w 219"/>
                  <a:gd name="T15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4">
                    <a:moveTo>
                      <a:pt x="0" y="12"/>
                    </a:moveTo>
                    <a:lnTo>
                      <a:pt x="0" y="12"/>
                    </a:lnTo>
                    <a:cubicBezTo>
                      <a:pt x="0" y="18"/>
                      <a:pt x="6" y="23"/>
                      <a:pt x="12" y="23"/>
                    </a:cubicBezTo>
                    <a:cubicBezTo>
                      <a:pt x="207" y="23"/>
                      <a:pt x="207" y="23"/>
                      <a:pt x="207" y="23"/>
                    </a:cubicBezTo>
                    <a:cubicBezTo>
                      <a:pt x="213" y="23"/>
                      <a:pt x="218" y="18"/>
                      <a:pt x="218" y="12"/>
                    </a:cubicBezTo>
                    <a:cubicBezTo>
                      <a:pt x="218" y="6"/>
                      <a:pt x="213" y="0"/>
                      <a:pt x="207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" name="Freeform 86"/>
              <p:cNvSpPr>
                <a:spLocks noChangeArrowheads="1"/>
              </p:cNvSpPr>
              <p:nvPr/>
            </p:nvSpPr>
            <p:spPr bwMode="auto">
              <a:xfrm>
                <a:off x="6676643" y="2156724"/>
                <a:ext cx="125982" cy="11116"/>
              </a:xfrm>
              <a:custGeom>
                <a:avLst/>
                <a:gdLst>
                  <a:gd name="T0" fmla="*/ 0 w 299"/>
                  <a:gd name="T1" fmla="*/ 12 h 25"/>
                  <a:gd name="T2" fmla="*/ 0 w 299"/>
                  <a:gd name="T3" fmla="*/ 12 h 25"/>
                  <a:gd name="T4" fmla="*/ 11 w 299"/>
                  <a:gd name="T5" fmla="*/ 24 h 25"/>
                  <a:gd name="T6" fmla="*/ 286 w 299"/>
                  <a:gd name="T7" fmla="*/ 24 h 25"/>
                  <a:gd name="T8" fmla="*/ 298 w 299"/>
                  <a:gd name="T9" fmla="*/ 12 h 25"/>
                  <a:gd name="T10" fmla="*/ 286 w 299"/>
                  <a:gd name="T11" fmla="*/ 0 h 25"/>
                  <a:gd name="T12" fmla="*/ 11 w 299"/>
                  <a:gd name="T13" fmla="*/ 0 h 25"/>
                  <a:gd name="T14" fmla="*/ 0 w 299"/>
                  <a:gd name="T15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9" h="25">
                    <a:moveTo>
                      <a:pt x="0" y="12"/>
                    </a:moveTo>
                    <a:lnTo>
                      <a:pt x="0" y="12"/>
                    </a:lnTo>
                    <a:cubicBezTo>
                      <a:pt x="0" y="19"/>
                      <a:pt x="5" y="24"/>
                      <a:pt x="11" y="24"/>
                    </a:cubicBezTo>
                    <a:cubicBezTo>
                      <a:pt x="286" y="24"/>
                      <a:pt x="286" y="24"/>
                      <a:pt x="286" y="24"/>
                    </a:cubicBezTo>
                    <a:cubicBezTo>
                      <a:pt x="292" y="24"/>
                      <a:pt x="298" y="19"/>
                      <a:pt x="298" y="12"/>
                    </a:cubicBezTo>
                    <a:cubicBezTo>
                      <a:pt x="298" y="5"/>
                      <a:pt x="292" y="0"/>
                      <a:pt x="28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0" name="Freeform 87"/>
              <p:cNvSpPr>
                <a:spLocks noChangeArrowheads="1"/>
              </p:cNvSpPr>
              <p:nvPr/>
            </p:nvSpPr>
            <p:spPr bwMode="auto">
              <a:xfrm>
                <a:off x="6706286" y="2104849"/>
                <a:ext cx="62991" cy="9264"/>
              </a:xfrm>
              <a:custGeom>
                <a:avLst/>
                <a:gdLst>
                  <a:gd name="T0" fmla="*/ 0 w 151"/>
                  <a:gd name="T1" fmla="*/ 11 h 24"/>
                  <a:gd name="T2" fmla="*/ 0 w 151"/>
                  <a:gd name="T3" fmla="*/ 11 h 24"/>
                  <a:gd name="T4" fmla="*/ 11 w 151"/>
                  <a:gd name="T5" fmla="*/ 23 h 24"/>
                  <a:gd name="T6" fmla="*/ 137 w 151"/>
                  <a:gd name="T7" fmla="*/ 23 h 24"/>
                  <a:gd name="T8" fmla="*/ 150 w 151"/>
                  <a:gd name="T9" fmla="*/ 11 h 24"/>
                  <a:gd name="T10" fmla="*/ 137 w 151"/>
                  <a:gd name="T11" fmla="*/ 0 h 24"/>
                  <a:gd name="T12" fmla="*/ 11 w 151"/>
                  <a:gd name="T13" fmla="*/ 0 h 24"/>
                  <a:gd name="T14" fmla="*/ 0 w 151"/>
                  <a:gd name="T1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" h="24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18"/>
                      <a:pt x="5" y="23"/>
                      <a:pt x="11" y="23"/>
                    </a:cubicBezTo>
                    <a:cubicBezTo>
                      <a:pt x="137" y="23"/>
                      <a:pt x="137" y="23"/>
                      <a:pt x="137" y="23"/>
                    </a:cubicBezTo>
                    <a:cubicBezTo>
                      <a:pt x="144" y="23"/>
                      <a:pt x="150" y="18"/>
                      <a:pt x="150" y="11"/>
                    </a:cubicBezTo>
                    <a:cubicBezTo>
                      <a:pt x="150" y="5"/>
                      <a:pt x="144" y="0"/>
                      <a:pt x="13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1" name="Freeform 88"/>
              <p:cNvSpPr>
                <a:spLocks noChangeArrowheads="1"/>
              </p:cNvSpPr>
              <p:nvPr/>
            </p:nvSpPr>
            <p:spPr bwMode="auto">
              <a:xfrm>
                <a:off x="6724812" y="2077059"/>
                <a:ext cx="27791" cy="9263"/>
              </a:xfrm>
              <a:custGeom>
                <a:avLst/>
                <a:gdLst>
                  <a:gd name="T0" fmla="*/ 54 w 67"/>
                  <a:gd name="T1" fmla="*/ 23 h 24"/>
                  <a:gd name="T2" fmla="*/ 54 w 67"/>
                  <a:gd name="T3" fmla="*/ 23 h 24"/>
                  <a:gd name="T4" fmla="*/ 66 w 67"/>
                  <a:gd name="T5" fmla="*/ 12 h 24"/>
                  <a:gd name="T6" fmla="*/ 54 w 67"/>
                  <a:gd name="T7" fmla="*/ 0 h 24"/>
                  <a:gd name="T8" fmla="*/ 12 w 67"/>
                  <a:gd name="T9" fmla="*/ 0 h 24"/>
                  <a:gd name="T10" fmla="*/ 0 w 67"/>
                  <a:gd name="T11" fmla="*/ 12 h 24"/>
                  <a:gd name="T12" fmla="*/ 12 w 67"/>
                  <a:gd name="T13" fmla="*/ 23 h 24"/>
                  <a:gd name="T14" fmla="*/ 54 w 67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24">
                    <a:moveTo>
                      <a:pt x="54" y="23"/>
                    </a:moveTo>
                    <a:lnTo>
                      <a:pt x="54" y="23"/>
                    </a:lnTo>
                    <a:cubicBezTo>
                      <a:pt x="61" y="23"/>
                      <a:pt x="66" y="18"/>
                      <a:pt x="66" y="12"/>
                    </a:cubicBezTo>
                    <a:cubicBezTo>
                      <a:pt x="66" y="6"/>
                      <a:pt x="61" y="0"/>
                      <a:pt x="5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8"/>
                      <a:pt x="6" y="23"/>
                      <a:pt x="12" y="23"/>
                    </a:cubicBezTo>
                    <a:lnTo>
                      <a:pt x="54" y="2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5" name="Group 294"/>
          <p:cNvGrpSpPr/>
          <p:nvPr/>
        </p:nvGrpSpPr>
        <p:grpSpPr>
          <a:xfrm>
            <a:off x="7389925" y="1828800"/>
            <a:ext cx="429822" cy="429822"/>
            <a:chOff x="7389925" y="1828800"/>
            <a:chExt cx="429822" cy="429822"/>
          </a:xfrm>
        </p:grpSpPr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7389925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Freeform 89"/>
            <p:cNvSpPr>
              <a:spLocks noChangeArrowheads="1"/>
            </p:cNvSpPr>
            <p:nvPr/>
          </p:nvSpPr>
          <p:spPr bwMode="auto">
            <a:xfrm>
              <a:off x="7482559" y="1925139"/>
              <a:ext cx="244554" cy="235290"/>
            </a:xfrm>
            <a:custGeom>
              <a:avLst/>
              <a:gdLst>
                <a:gd name="T0" fmla="*/ 116 w 584"/>
                <a:gd name="T1" fmla="*/ 278 h 561"/>
                <a:gd name="T2" fmla="*/ 402 w 584"/>
                <a:gd name="T3" fmla="*/ 375 h 561"/>
                <a:gd name="T4" fmla="*/ 460 w 584"/>
                <a:gd name="T5" fmla="*/ 560 h 561"/>
                <a:gd name="T6" fmla="*/ 471 w 584"/>
                <a:gd name="T7" fmla="*/ 548 h 561"/>
                <a:gd name="T8" fmla="*/ 441 w 584"/>
                <a:gd name="T9" fmla="*/ 378 h 561"/>
                <a:gd name="T10" fmla="*/ 494 w 584"/>
                <a:gd name="T11" fmla="*/ 549 h 561"/>
                <a:gd name="T12" fmla="*/ 507 w 584"/>
                <a:gd name="T13" fmla="*/ 560 h 561"/>
                <a:gd name="T14" fmla="*/ 476 w 584"/>
                <a:gd name="T15" fmla="*/ 375 h 561"/>
                <a:gd name="T16" fmla="*/ 583 w 584"/>
                <a:gd name="T17" fmla="*/ 222 h 561"/>
                <a:gd name="T18" fmla="*/ 542 w 584"/>
                <a:gd name="T19" fmla="*/ 89 h 561"/>
                <a:gd name="T20" fmla="*/ 429 w 584"/>
                <a:gd name="T21" fmla="*/ 17 h 561"/>
                <a:gd name="T22" fmla="*/ 0 w 584"/>
                <a:gd name="T23" fmla="*/ 198 h 561"/>
                <a:gd name="T24" fmla="*/ 74 w 584"/>
                <a:gd name="T25" fmla="*/ 91 h 561"/>
                <a:gd name="T26" fmla="*/ 126 w 584"/>
                <a:gd name="T27" fmla="*/ 131 h 561"/>
                <a:gd name="T28" fmla="*/ 183 w 584"/>
                <a:gd name="T29" fmla="*/ 114 h 561"/>
                <a:gd name="T30" fmla="*/ 263 w 584"/>
                <a:gd name="T31" fmla="*/ 69 h 561"/>
                <a:gd name="T32" fmla="*/ 274 w 584"/>
                <a:gd name="T33" fmla="*/ 48 h 561"/>
                <a:gd name="T34" fmla="*/ 166 w 584"/>
                <a:gd name="T35" fmla="*/ 97 h 561"/>
                <a:gd name="T36" fmla="*/ 91 w 584"/>
                <a:gd name="T37" fmla="*/ 77 h 561"/>
                <a:gd name="T38" fmla="*/ 383 w 584"/>
                <a:gd name="T39" fmla="*/ 30 h 561"/>
                <a:gd name="T40" fmla="*/ 327 w 584"/>
                <a:gd name="T41" fmla="*/ 63 h 561"/>
                <a:gd name="T42" fmla="*/ 342 w 584"/>
                <a:gd name="T43" fmla="*/ 70 h 561"/>
                <a:gd name="T44" fmla="*/ 522 w 584"/>
                <a:gd name="T45" fmla="*/ 100 h 561"/>
                <a:gd name="T46" fmla="*/ 408 w 584"/>
                <a:gd name="T47" fmla="*/ 141 h 561"/>
                <a:gd name="T48" fmla="*/ 350 w 584"/>
                <a:gd name="T49" fmla="*/ 105 h 561"/>
                <a:gd name="T50" fmla="*/ 386 w 584"/>
                <a:gd name="T51" fmla="*/ 149 h 561"/>
                <a:gd name="T52" fmla="*/ 539 w 584"/>
                <a:gd name="T53" fmla="*/ 127 h 561"/>
                <a:gd name="T54" fmla="*/ 518 w 584"/>
                <a:gd name="T55" fmla="*/ 329 h 561"/>
                <a:gd name="T56" fmla="*/ 325 w 584"/>
                <a:gd name="T57" fmla="*/ 217 h 561"/>
                <a:gd name="T58" fmla="*/ 304 w 584"/>
                <a:gd name="T59" fmla="*/ 227 h 561"/>
                <a:gd name="T60" fmla="*/ 497 w 584"/>
                <a:gd name="T61" fmla="*/ 344 h 561"/>
                <a:gd name="T62" fmla="*/ 234 w 584"/>
                <a:gd name="T63" fmla="*/ 272 h 561"/>
                <a:gd name="T64" fmla="*/ 276 w 584"/>
                <a:gd name="T65" fmla="*/ 214 h 561"/>
                <a:gd name="T66" fmla="*/ 213 w 584"/>
                <a:gd name="T67" fmla="*/ 260 h 561"/>
                <a:gd name="T68" fmla="*/ 117 w 584"/>
                <a:gd name="T69" fmla="*/ 254 h 561"/>
                <a:gd name="T70" fmla="*/ 133 w 584"/>
                <a:gd name="T71" fmla="*/ 192 h 561"/>
                <a:gd name="T72" fmla="*/ 206 w 584"/>
                <a:gd name="T73" fmla="*/ 206 h 561"/>
                <a:gd name="T74" fmla="*/ 129 w 584"/>
                <a:gd name="T75" fmla="*/ 169 h 561"/>
                <a:gd name="T76" fmla="*/ 23 w 584"/>
                <a:gd name="T77" fmla="*/ 198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4" h="561">
                  <a:moveTo>
                    <a:pt x="116" y="278"/>
                  </a:moveTo>
                  <a:lnTo>
                    <a:pt x="116" y="278"/>
                  </a:lnTo>
                  <a:cubicBezTo>
                    <a:pt x="167" y="280"/>
                    <a:pt x="230" y="283"/>
                    <a:pt x="284" y="325"/>
                  </a:cubicBezTo>
                  <a:cubicBezTo>
                    <a:pt x="315" y="348"/>
                    <a:pt x="358" y="367"/>
                    <a:pt x="402" y="375"/>
                  </a:cubicBezTo>
                  <a:cubicBezTo>
                    <a:pt x="413" y="394"/>
                    <a:pt x="444" y="455"/>
                    <a:pt x="447" y="549"/>
                  </a:cubicBezTo>
                  <a:cubicBezTo>
                    <a:pt x="448" y="555"/>
                    <a:pt x="454" y="560"/>
                    <a:pt x="460" y="560"/>
                  </a:cubicBezTo>
                  <a:lnTo>
                    <a:pt x="460" y="560"/>
                  </a:lnTo>
                  <a:cubicBezTo>
                    <a:pt x="466" y="560"/>
                    <a:pt x="471" y="554"/>
                    <a:pt x="471" y="548"/>
                  </a:cubicBezTo>
                  <a:cubicBezTo>
                    <a:pt x="467" y="467"/>
                    <a:pt x="444" y="407"/>
                    <a:pt x="430" y="378"/>
                  </a:cubicBezTo>
                  <a:cubicBezTo>
                    <a:pt x="434" y="378"/>
                    <a:pt x="437" y="378"/>
                    <a:pt x="441" y="378"/>
                  </a:cubicBezTo>
                  <a:cubicBezTo>
                    <a:pt x="444" y="378"/>
                    <a:pt x="447" y="378"/>
                    <a:pt x="451" y="378"/>
                  </a:cubicBezTo>
                  <a:cubicBezTo>
                    <a:pt x="462" y="400"/>
                    <a:pt x="491" y="460"/>
                    <a:pt x="494" y="549"/>
                  </a:cubicBezTo>
                  <a:cubicBezTo>
                    <a:pt x="494" y="555"/>
                    <a:pt x="499" y="560"/>
                    <a:pt x="506" y="560"/>
                  </a:cubicBezTo>
                  <a:cubicBezTo>
                    <a:pt x="507" y="560"/>
                    <a:pt x="507" y="560"/>
                    <a:pt x="507" y="560"/>
                  </a:cubicBezTo>
                  <a:cubicBezTo>
                    <a:pt x="513" y="560"/>
                    <a:pt x="518" y="554"/>
                    <a:pt x="518" y="548"/>
                  </a:cubicBezTo>
                  <a:cubicBezTo>
                    <a:pt x="514" y="464"/>
                    <a:pt x="490" y="404"/>
                    <a:pt x="476" y="375"/>
                  </a:cubicBezTo>
                  <a:cubicBezTo>
                    <a:pt x="488" y="373"/>
                    <a:pt x="499" y="369"/>
                    <a:pt x="511" y="363"/>
                  </a:cubicBezTo>
                  <a:cubicBezTo>
                    <a:pt x="544" y="347"/>
                    <a:pt x="583" y="308"/>
                    <a:pt x="583" y="222"/>
                  </a:cubicBezTo>
                  <a:cubicBezTo>
                    <a:pt x="583" y="168"/>
                    <a:pt x="569" y="123"/>
                    <a:pt x="543" y="89"/>
                  </a:cubicBezTo>
                  <a:cubicBezTo>
                    <a:pt x="543" y="89"/>
                    <a:pt x="543" y="89"/>
                    <a:pt x="542" y="89"/>
                  </a:cubicBezTo>
                  <a:cubicBezTo>
                    <a:pt x="517" y="55"/>
                    <a:pt x="480" y="32"/>
                    <a:pt x="431" y="18"/>
                  </a:cubicBezTo>
                  <a:cubicBezTo>
                    <a:pt x="430" y="17"/>
                    <a:pt x="430" y="17"/>
                    <a:pt x="429" y="17"/>
                  </a:cubicBezTo>
                  <a:cubicBezTo>
                    <a:pt x="390" y="6"/>
                    <a:pt x="344" y="0"/>
                    <a:pt x="291" y="0"/>
                  </a:cubicBezTo>
                  <a:cubicBezTo>
                    <a:pt x="119" y="0"/>
                    <a:pt x="0" y="81"/>
                    <a:pt x="0" y="198"/>
                  </a:cubicBezTo>
                  <a:cubicBezTo>
                    <a:pt x="0" y="272"/>
                    <a:pt x="56" y="275"/>
                    <a:pt x="116" y="278"/>
                  </a:cubicBezTo>
                  <a:close/>
                  <a:moveTo>
                    <a:pt x="74" y="91"/>
                  </a:moveTo>
                  <a:lnTo>
                    <a:pt x="74" y="91"/>
                  </a:lnTo>
                  <a:cubicBezTo>
                    <a:pt x="86" y="114"/>
                    <a:pt x="104" y="127"/>
                    <a:pt x="126" y="131"/>
                  </a:cubicBezTo>
                  <a:cubicBezTo>
                    <a:pt x="130" y="131"/>
                    <a:pt x="133" y="132"/>
                    <a:pt x="137" y="132"/>
                  </a:cubicBezTo>
                  <a:cubicBezTo>
                    <a:pt x="154" y="132"/>
                    <a:pt x="170" y="125"/>
                    <a:pt x="183" y="114"/>
                  </a:cubicBezTo>
                  <a:cubicBezTo>
                    <a:pt x="187" y="108"/>
                    <a:pt x="192" y="103"/>
                    <a:pt x="198" y="97"/>
                  </a:cubicBezTo>
                  <a:cubicBezTo>
                    <a:pt x="219" y="70"/>
                    <a:pt x="235" y="55"/>
                    <a:pt x="263" y="69"/>
                  </a:cubicBezTo>
                  <a:cubicBezTo>
                    <a:pt x="268" y="72"/>
                    <a:pt x="276" y="70"/>
                    <a:pt x="279" y="64"/>
                  </a:cubicBezTo>
                  <a:cubicBezTo>
                    <a:pt x="281" y="57"/>
                    <a:pt x="279" y="51"/>
                    <a:pt x="274" y="48"/>
                  </a:cubicBezTo>
                  <a:cubicBezTo>
                    <a:pt x="228" y="25"/>
                    <a:pt x="199" y="59"/>
                    <a:pt x="179" y="82"/>
                  </a:cubicBezTo>
                  <a:cubicBezTo>
                    <a:pt x="175" y="88"/>
                    <a:pt x="170" y="93"/>
                    <a:pt x="166" y="97"/>
                  </a:cubicBezTo>
                  <a:cubicBezTo>
                    <a:pt x="157" y="106"/>
                    <a:pt x="143" y="110"/>
                    <a:pt x="130" y="108"/>
                  </a:cubicBezTo>
                  <a:cubicBezTo>
                    <a:pt x="114" y="105"/>
                    <a:pt x="101" y="95"/>
                    <a:pt x="91" y="77"/>
                  </a:cubicBezTo>
                  <a:cubicBezTo>
                    <a:pt x="139" y="43"/>
                    <a:pt x="209" y="23"/>
                    <a:pt x="291" y="23"/>
                  </a:cubicBezTo>
                  <a:cubicBezTo>
                    <a:pt x="325" y="23"/>
                    <a:pt x="356" y="26"/>
                    <a:pt x="383" y="30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28" y="49"/>
                    <a:pt x="325" y="56"/>
                    <a:pt x="327" y="63"/>
                  </a:cubicBezTo>
                  <a:cubicBezTo>
                    <a:pt x="329" y="67"/>
                    <a:pt x="333" y="70"/>
                    <a:pt x="338" y="70"/>
                  </a:cubicBezTo>
                  <a:cubicBezTo>
                    <a:pt x="339" y="70"/>
                    <a:pt x="340" y="70"/>
                    <a:pt x="342" y="70"/>
                  </a:cubicBezTo>
                  <a:cubicBezTo>
                    <a:pt x="425" y="40"/>
                    <a:pt x="425" y="40"/>
                    <a:pt x="425" y="40"/>
                  </a:cubicBezTo>
                  <a:cubicBezTo>
                    <a:pt x="467" y="53"/>
                    <a:pt x="501" y="73"/>
                    <a:pt x="522" y="100"/>
                  </a:cubicBezTo>
                  <a:cubicBezTo>
                    <a:pt x="519" y="141"/>
                    <a:pt x="470" y="187"/>
                    <a:pt x="455" y="187"/>
                  </a:cubicBezTo>
                  <a:cubicBezTo>
                    <a:pt x="427" y="187"/>
                    <a:pt x="418" y="170"/>
                    <a:pt x="408" y="141"/>
                  </a:cubicBezTo>
                  <a:cubicBezTo>
                    <a:pt x="400" y="120"/>
                    <a:pt x="390" y="94"/>
                    <a:pt x="361" y="94"/>
                  </a:cubicBezTo>
                  <a:cubicBezTo>
                    <a:pt x="355" y="94"/>
                    <a:pt x="350" y="99"/>
                    <a:pt x="350" y="105"/>
                  </a:cubicBezTo>
                  <a:cubicBezTo>
                    <a:pt x="350" y="112"/>
                    <a:pt x="355" y="117"/>
                    <a:pt x="361" y="117"/>
                  </a:cubicBezTo>
                  <a:cubicBezTo>
                    <a:pt x="372" y="117"/>
                    <a:pt x="378" y="126"/>
                    <a:pt x="386" y="149"/>
                  </a:cubicBezTo>
                  <a:cubicBezTo>
                    <a:pt x="395" y="175"/>
                    <a:pt x="408" y="210"/>
                    <a:pt x="455" y="210"/>
                  </a:cubicBezTo>
                  <a:cubicBezTo>
                    <a:pt x="480" y="210"/>
                    <a:pt x="523" y="170"/>
                    <a:pt x="539" y="127"/>
                  </a:cubicBezTo>
                  <a:cubicBezTo>
                    <a:pt x="553" y="154"/>
                    <a:pt x="560" y="185"/>
                    <a:pt x="560" y="222"/>
                  </a:cubicBezTo>
                  <a:cubicBezTo>
                    <a:pt x="560" y="272"/>
                    <a:pt x="545" y="307"/>
                    <a:pt x="518" y="329"/>
                  </a:cubicBezTo>
                  <a:cubicBezTo>
                    <a:pt x="510" y="286"/>
                    <a:pt x="476" y="257"/>
                    <a:pt x="431" y="257"/>
                  </a:cubicBezTo>
                  <a:cubicBezTo>
                    <a:pt x="410" y="257"/>
                    <a:pt x="345" y="257"/>
                    <a:pt x="325" y="217"/>
                  </a:cubicBezTo>
                  <a:cubicBezTo>
                    <a:pt x="323" y="210"/>
                    <a:pt x="315" y="208"/>
                    <a:pt x="309" y="211"/>
                  </a:cubicBezTo>
                  <a:cubicBezTo>
                    <a:pt x="304" y="215"/>
                    <a:pt x="302" y="221"/>
                    <a:pt x="304" y="227"/>
                  </a:cubicBezTo>
                  <a:cubicBezTo>
                    <a:pt x="331" y="280"/>
                    <a:pt x="407" y="280"/>
                    <a:pt x="431" y="280"/>
                  </a:cubicBezTo>
                  <a:cubicBezTo>
                    <a:pt x="468" y="280"/>
                    <a:pt x="494" y="306"/>
                    <a:pt x="497" y="344"/>
                  </a:cubicBezTo>
                  <a:cubicBezTo>
                    <a:pt x="437" y="371"/>
                    <a:pt x="351" y="345"/>
                    <a:pt x="299" y="306"/>
                  </a:cubicBezTo>
                  <a:cubicBezTo>
                    <a:pt x="278" y="291"/>
                    <a:pt x="256" y="279"/>
                    <a:pt x="234" y="272"/>
                  </a:cubicBezTo>
                  <a:cubicBezTo>
                    <a:pt x="276" y="230"/>
                    <a:pt x="276" y="230"/>
                    <a:pt x="276" y="230"/>
                  </a:cubicBezTo>
                  <a:cubicBezTo>
                    <a:pt x="281" y="225"/>
                    <a:pt x="281" y="218"/>
                    <a:pt x="276" y="214"/>
                  </a:cubicBezTo>
                  <a:cubicBezTo>
                    <a:pt x="271" y="209"/>
                    <a:pt x="264" y="209"/>
                    <a:pt x="260" y="214"/>
                  </a:cubicBezTo>
                  <a:cubicBezTo>
                    <a:pt x="213" y="260"/>
                    <a:pt x="213" y="260"/>
                    <a:pt x="213" y="260"/>
                  </a:cubicBezTo>
                  <a:cubicBezTo>
                    <a:pt x="211" y="261"/>
                    <a:pt x="211" y="264"/>
                    <a:pt x="211" y="266"/>
                  </a:cubicBezTo>
                  <a:cubicBezTo>
                    <a:pt x="178" y="257"/>
                    <a:pt x="145" y="256"/>
                    <a:pt x="117" y="254"/>
                  </a:cubicBezTo>
                  <a:cubicBezTo>
                    <a:pt x="86" y="253"/>
                    <a:pt x="64" y="251"/>
                    <a:pt x="49" y="245"/>
                  </a:cubicBezTo>
                  <a:cubicBezTo>
                    <a:pt x="64" y="220"/>
                    <a:pt x="101" y="197"/>
                    <a:pt x="133" y="192"/>
                  </a:cubicBezTo>
                  <a:cubicBezTo>
                    <a:pt x="150" y="190"/>
                    <a:pt x="173" y="190"/>
                    <a:pt x="189" y="206"/>
                  </a:cubicBezTo>
                  <a:cubicBezTo>
                    <a:pt x="194" y="211"/>
                    <a:pt x="202" y="211"/>
                    <a:pt x="206" y="206"/>
                  </a:cubicBezTo>
                  <a:cubicBezTo>
                    <a:pt x="211" y="202"/>
                    <a:pt x="211" y="195"/>
                    <a:pt x="206" y="191"/>
                  </a:cubicBezTo>
                  <a:cubicBezTo>
                    <a:pt x="187" y="171"/>
                    <a:pt x="161" y="164"/>
                    <a:pt x="129" y="169"/>
                  </a:cubicBezTo>
                  <a:cubicBezTo>
                    <a:pt x="90" y="175"/>
                    <a:pt x="50" y="200"/>
                    <a:pt x="30" y="230"/>
                  </a:cubicBezTo>
                  <a:cubicBezTo>
                    <a:pt x="26" y="222"/>
                    <a:pt x="23" y="213"/>
                    <a:pt x="23" y="198"/>
                  </a:cubicBezTo>
                  <a:cubicBezTo>
                    <a:pt x="23" y="156"/>
                    <a:pt x="41" y="120"/>
                    <a:pt x="74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3058361" y="2784782"/>
            <a:ext cx="429822" cy="429822"/>
            <a:chOff x="3058361" y="2784782"/>
            <a:chExt cx="429822" cy="429822"/>
          </a:xfrm>
        </p:grpSpPr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3058361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3" name="Group 772"/>
            <p:cNvGrpSpPr/>
            <p:nvPr/>
          </p:nvGrpSpPr>
          <p:grpSpPr>
            <a:xfrm>
              <a:off x="3147290" y="2875563"/>
              <a:ext cx="250111" cy="248259"/>
              <a:chOff x="3147290" y="2875563"/>
              <a:chExt cx="250111" cy="248259"/>
            </a:xfrm>
            <a:solidFill>
              <a:schemeClr val="bg1"/>
            </a:solidFill>
          </p:grpSpPr>
          <p:sp>
            <p:nvSpPr>
              <p:cNvPr id="774" name="Freeform 90"/>
              <p:cNvSpPr>
                <a:spLocks noChangeArrowheads="1"/>
              </p:cNvSpPr>
              <p:nvPr/>
            </p:nvSpPr>
            <p:spPr bwMode="auto">
              <a:xfrm>
                <a:off x="3147290" y="2875563"/>
                <a:ext cx="250111" cy="248259"/>
              </a:xfrm>
              <a:custGeom>
                <a:avLst/>
                <a:gdLst>
                  <a:gd name="T0" fmla="*/ 206 w 595"/>
                  <a:gd name="T1" fmla="*/ 578 h 591"/>
                  <a:gd name="T2" fmla="*/ 206 w 595"/>
                  <a:gd name="T3" fmla="*/ 578 h 591"/>
                  <a:gd name="T4" fmla="*/ 235 w 595"/>
                  <a:gd name="T5" fmla="*/ 590 h 591"/>
                  <a:gd name="T6" fmla="*/ 269 w 595"/>
                  <a:gd name="T7" fmla="*/ 576 h 591"/>
                  <a:gd name="T8" fmla="*/ 580 w 595"/>
                  <a:gd name="T9" fmla="*/ 266 h 591"/>
                  <a:gd name="T10" fmla="*/ 593 w 595"/>
                  <a:gd name="T11" fmla="*/ 234 h 591"/>
                  <a:gd name="T12" fmla="*/ 582 w 595"/>
                  <a:gd name="T13" fmla="*/ 202 h 591"/>
                  <a:gd name="T14" fmla="*/ 392 w 595"/>
                  <a:gd name="T15" fmla="*/ 13 h 591"/>
                  <a:gd name="T16" fmla="*/ 361 w 595"/>
                  <a:gd name="T17" fmla="*/ 1 h 591"/>
                  <a:gd name="T18" fmla="*/ 329 w 595"/>
                  <a:gd name="T19" fmla="*/ 15 h 591"/>
                  <a:gd name="T20" fmla="*/ 19 w 595"/>
                  <a:gd name="T21" fmla="*/ 326 h 591"/>
                  <a:gd name="T22" fmla="*/ 17 w 595"/>
                  <a:gd name="T23" fmla="*/ 389 h 591"/>
                  <a:gd name="T24" fmla="*/ 206 w 595"/>
                  <a:gd name="T25" fmla="*/ 578 h 591"/>
                  <a:gd name="T26" fmla="*/ 35 w 595"/>
                  <a:gd name="T27" fmla="*/ 343 h 591"/>
                  <a:gd name="T28" fmla="*/ 35 w 595"/>
                  <a:gd name="T29" fmla="*/ 343 h 591"/>
                  <a:gd name="T30" fmla="*/ 346 w 595"/>
                  <a:gd name="T31" fmla="*/ 32 h 591"/>
                  <a:gd name="T32" fmla="*/ 362 w 595"/>
                  <a:gd name="T33" fmla="*/ 24 h 591"/>
                  <a:gd name="T34" fmla="*/ 362 w 595"/>
                  <a:gd name="T35" fmla="*/ 24 h 591"/>
                  <a:gd name="T36" fmla="*/ 376 w 595"/>
                  <a:gd name="T37" fmla="*/ 30 h 591"/>
                  <a:gd name="T38" fmla="*/ 565 w 595"/>
                  <a:gd name="T39" fmla="*/ 219 h 591"/>
                  <a:gd name="T40" fmla="*/ 571 w 595"/>
                  <a:gd name="T41" fmla="*/ 233 h 591"/>
                  <a:gd name="T42" fmla="*/ 563 w 595"/>
                  <a:gd name="T43" fmla="*/ 249 h 591"/>
                  <a:gd name="T44" fmla="*/ 252 w 595"/>
                  <a:gd name="T45" fmla="*/ 559 h 591"/>
                  <a:gd name="T46" fmla="*/ 222 w 595"/>
                  <a:gd name="T47" fmla="*/ 562 h 591"/>
                  <a:gd name="T48" fmla="*/ 33 w 595"/>
                  <a:gd name="T49" fmla="*/ 372 h 591"/>
                  <a:gd name="T50" fmla="*/ 28 w 595"/>
                  <a:gd name="T51" fmla="*/ 359 h 591"/>
                  <a:gd name="T52" fmla="*/ 35 w 595"/>
                  <a:gd name="T53" fmla="*/ 343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95" h="591">
                    <a:moveTo>
                      <a:pt x="206" y="578"/>
                    </a:moveTo>
                    <a:lnTo>
                      <a:pt x="206" y="578"/>
                    </a:lnTo>
                    <a:cubicBezTo>
                      <a:pt x="213" y="587"/>
                      <a:pt x="225" y="590"/>
                      <a:pt x="235" y="590"/>
                    </a:cubicBezTo>
                    <a:cubicBezTo>
                      <a:pt x="247" y="590"/>
                      <a:pt x="259" y="585"/>
                      <a:pt x="269" y="576"/>
                    </a:cubicBezTo>
                    <a:cubicBezTo>
                      <a:pt x="580" y="266"/>
                      <a:pt x="580" y="266"/>
                      <a:pt x="580" y="266"/>
                    </a:cubicBezTo>
                    <a:cubicBezTo>
                      <a:pt x="588" y="256"/>
                      <a:pt x="593" y="246"/>
                      <a:pt x="593" y="234"/>
                    </a:cubicBezTo>
                    <a:cubicBezTo>
                      <a:pt x="594" y="222"/>
                      <a:pt x="590" y="211"/>
                      <a:pt x="582" y="202"/>
                    </a:cubicBezTo>
                    <a:cubicBezTo>
                      <a:pt x="392" y="13"/>
                      <a:pt x="392" y="13"/>
                      <a:pt x="392" y="13"/>
                    </a:cubicBezTo>
                    <a:cubicBezTo>
                      <a:pt x="384" y="5"/>
                      <a:pt x="373" y="0"/>
                      <a:pt x="361" y="1"/>
                    </a:cubicBezTo>
                    <a:cubicBezTo>
                      <a:pt x="349" y="1"/>
                      <a:pt x="338" y="7"/>
                      <a:pt x="329" y="15"/>
                    </a:cubicBezTo>
                    <a:cubicBezTo>
                      <a:pt x="19" y="326"/>
                      <a:pt x="19" y="326"/>
                      <a:pt x="19" y="326"/>
                    </a:cubicBezTo>
                    <a:cubicBezTo>
                      <a:pt x="1" y="344"/>
                      <a:pt x="0" y="372"/>
                      <a:pt x="17" y="389"/>
                    </a:cubicBezTo>
                    <a:lnTo>
                      <a:pt x="206" y="578"/>
                    </a:lnTo>
                    <a:close/>
                    <a:moveTo>
                      <a:pt x="35" y="343"/>
                    </a:moveTo>
                    <a:lnTo>
                      <a:pt x="35" y="343"/>
                    </a:lnTo>
                    <a:cubicBezTo>
                      <a:pt x="346" y="32"/>
                      <a:pt x="346" y="32"/>
                      <a:pt x="346" y="32"/>
                    </a:cubicBezTo>
                    <a:cubicBezTo>
                      <a:pt x="350" y="27"/>
                      <a:pt x="356" y="24"/>
                      <a:pt x="362" y="24"/>
                    </a:cubicBezTo>
                    <a:lnTo>
                      <a:pt x="362" y="24"/>
                    </a:lnTo>
                    <a:cubicBezTo>
                      <a:pt x="367" y="24"/>
                      <a:pt x="373" y="26"/>
                      <a:pt x="376" y="30"/>
                    </a:cubicBezTo>
                    <a:cubicBezTo>
                      <a:pt x="565" y="219"/>
                      <a:pt x="565" y="219"/>
                      <a:pt x="565" y="219"/>
                    </a:cubicBezTo>
                    <a:cubicBezTo>
                      <a:pt x="568" y="222"/>
                      <a:pt x="571" y="227"/>
                      <a:pt x="571" y="233"/>
                    </a:cubicBezTo>
                    <a:cubicBezTo>
                      <a:pt x="569" y="239"/>
                      <a:pt x="567" y="244"/>
                      <a:pt x="563" y="249"/>
                    </a:cubicBezTo>
                    <a:cubicBezTo>
                      <a:pt x="252" y="559"/>
                      <a:pt x="252" y="559"/>
                      <a:pt x="252" y="559"/>
                    </a:cubicBezTo>
                    <a:cubicBezTo>
                      <a:pt x="244" y="569"/>
                      <a:pt x="230" y="570"/>
                      <a:pt x="222" y="562"/>
                    </a:cubicBezTo>
                    <a:cubicBezTo>
                      <a:pt x="33" y="372"/>
                      <a:pt x="33" y="372"/>
                      <a:pt x="33" y="372"/>
                    </a:cubicBezTo>
                    <a:cubicBezTo>
                      <a:pt x="29" y="369"/>
                      <a:pt x="28" y="364"/>
                      <a:pt x="28" y="359"/>
                    </a:cubicBezTo>
                    <a:cubicBezTo>
                      <a:pt x="28" y="352"/>
                      <a:pt x="31" y="347"/>
                      <a:pt x="35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" name="Freeform 91"/>
              <p:cNvSpPr>
                <a:spLocks noChangeArrowheads="1"/>
              </p:cNvSpPr>
              <p:nvPr/>
            </p:nvSpPr>
            <p:spPr bwMode="auto">
              <a:xfrm>
                <a:off x="3223249" y="3040452"/>
                <a:ext cx="55580" cy="53727"/>
              </a:xfrm>
              <a:custGeom>
                <a:avLst/>
                <a:gdLst>
                  <a:gd name="T0" fmla="*/ 63 w 132"/>
                  <a:gd name="T1" fmla="*/ 0 h 126"/>
                  <a:gd name="T2" fmla="*/ 63 w 132"/>
                  <a:gd name="T3" fmla="*/ 0 h 126"/>
                  <a:gd name="T4" fmla="*/ 63 w 132"/>
                  <a:gd name="T5" fmla="*/ 0 h 126"/>
                  <a:gd name="T6" fmla="*/ 19 w 132"/>
                  <a:gd name="T7" fmla="*/ 19 h 126"/>
                  <a:gd name="T8" fmla="*/ 0 w 132"/>
                  <a:gd name="T9" fmla="*/ 62 h 126"/>
                  <a:gd name="T10" fmla="*/ 18 w 132"/>
                  <a:gd name="T11" fmla="*/ 107 h 126"/>
                  <a:gd name="T12" fmla="*/ 63 w 132"/>
                  <a:gd name="T13" fmla="*/ 125 h 126"/>
                  <a:gd name="T14" fmla="*/ 63 w 132"/>
                  <a:gd name="T15" fmla="*/ 125 h 126"/>
                  <a:gd name="T16" fmla="*/ 106 w 132"/>
                  <a:gd name="T17" fmla="*/ 107 h 126"/>
                  <a:gd name="T18" fmla="*/ 106 w 132"/>
                  <a:gd name="T19" fmla="*/ 19 h 126"/>
                  <a:gd name="T20" fmla="*/ 63 w 132"/>
                  <a:gd name="T21" fmla="*/ 0 h 126"/>
                  <a:gd name="T22" fmla="*/ 91 w 132"/>
                  <a:gd name="T23" fmla="*/ 91 h 126"/>
                  <a:gd name="T24" fmla="*/ 91 w 132"/>
                  <a:gd name="T25" fmla="*/ 91 h 126"/>
                  <a:gd name="T26" fmla="*/ 63 w 132"/>
                  <a:gd name="T27" fmla="*/ 102 h 126"/>
                  <a:gd name="T28" fmla="*/ 63 w 132"/>
                  <a:gd name="T29" fmla="*/ 102 h 126"/>
                  <a:gd name="T30" fmla="*/ 34 w 132"/>
                  <a:gd name="T31" fmla="*/ 91 h 126"/>
                  <a:gd name="T32" fmla="*/ 23 w 132"/>
                  <a:gd name="T33" fmla="*/ 62 h 126"/>
                  <a:gd name="T34" fmla="*/ 34 w 132"/>
                  <a:gd name="T35" fmla="*/ 35 h 126"/>
                  <a:gd name="T36" fmla="*/ 63 w 132"/>
                  <a:gd name="T37" fmla="*/ 24 h 126"/>
                  <a:gd name="T38" fmla="*/ 63 w 132"/>
                  <a:gd name="T39" fmla="*/ 24 h 126"/>
                  <a:gd name="T40" fmla="*/ 91 w 132"/>
                  <a:gd name="T41" fmla="*/ 35 h 126"/>
                  <a:gd name="T42" fmla="*/ 91 w 132"/>
                  <a:gd name="T43" fmla="*/ 9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2" h="126">
                    <a:moveTo>
                      <a:pt x="63" y="0"/>
                    </a:moveTo>
                    <a:lnTo>
                      <a:pt x="63" y="0"/>
                    </a:lnTo>
                    <a:lnTo>
                      <a:pt x="63" y="0"/>
                    </a:lnTo>
                    <a:cubicBezTo>
                      <a:pt x="46" y="0"/>
                      <a:pt x="30" y="7"/>
                      <a:pt x="19" y="19"/>
                    </a:cubicBezTo>
                    <a:cubicBezTo>
                      <a:pt x="6" y="30"/>
                      <a:pt x="0" y="46"/>
                      <a:pt x="0" y="62"/>
                    </a:cubicBezTo>
                    <a:cubicBezTo>
                      <a:pt x="0" y="79"/>
                      <a:pt x="6" y="96"/>
                      <a:pt x="18" y="107"/>
                    </a:cubicBezTo>
                    <a:cubicBezTo>
                      <a:pt x="30" y="119"/>
                      <a:pt x="46" y="125"/>
                      <a:pt x="63" y="125"/>
                    </a:cubicBezTo>
                    <a:lnTo>
                      <a:pt x="63" y="125"/>
                    </a:lnTo>
                    <a:cubicBezTo>
                      <a:pt x="79" y="125"/>
                      <a:pt x="95" y="119"/>
                      <a:pt x="106" y="107"/>
                    </a:cubicBezTo>
                    <a:cubicBezTo>
                      <a:pt x="131" y="82"/>
                      <a:pt x="131" y="43"/>
                      <a:pt x="106" y="19"/>
                    </a:cubicBezTo>
                    <a:cubicBezTo>
                      <a:pt x="95" y="7"/>
                      <a:pt x="79" y="0"/>
                      <a:pt x="63" y="0"/>
                    </a:cubicBezTo>
                    <a:close/>
                    <a:moveTo>
                      <a:pt x="91" y="91"/>
                    </a:moveTo>
                    <a:lnTo>
                      <a:pt x="91" y="91"/>
                    </a:lnTo>
                    <a:cubicBezTo>
                      <a:pt x="82" y="98"/>
                      <a:pt x="73" y="102"/>
                      <a:pt x="63" y="102"/>
                    </a:cubicBezTo>
                    <a:lnTo>
                      <a:pt x="63" y="102"/>
                    </a:lnTo>
                    <a:cubicBezTo>
                      <a:pt x="52" y="102"/>
                      <a:pt x="42" y="98"/>
                      <a:pt x="34" y="91"/>
                    </a:cubicBezTo>
                    <a:cubicBezTo>
                      <a:pt x="27" y="83"/>
                      <a:pt x="23" y="73"/>
                      <a:pt x="23" y="62"/>
                    </a:cubicBezTo>
                    <a:cubicBezTo>
                      <a:pt x="23" y="52"/>
                      <a:pt x="27" y="43"/>
                      <a:pt x="34" y="35"/>
                    </a:cubicBezTo>
                    <a:cubicBezTo>
                      <a:pt x="42" y="28"/>
                      <a:pt x="52" y="24"/>
                      <a:pt x="63" y="24"/>
                    </a:cubicBezTo>
                    <a:lnTo>
                      <a:pt x="63" y="24"/>
                    </a:lnTo>
                    <a:cubicBezTo>
                      <a:pt x="73" y="24"/>
                      <a:pt x="82" y="28"/>
                      <a:pt x="91" y="35"/>
                    </a:cubicBezTo>
                    <a:cubicBezTo>
                      <a:pt x="105" y="50"/>
                      <a:pt x="105" y="75"/>
                      <a:pt x="9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6" name="Freeform 92"/>
              <p:cNvSpPr>
                <a:spLocks noChangeArrowheads="1"/>
              </p:cNvSpPr>
              <p:nvPr/>
            </p:nvSpPr>
            <p:spPr bwMode="auto">
              <a:xfrm>
                <a:off x="3267713" y="2994135"/>
                <a:ext cx="53728" cy="55580"/>
              </a:xfrm>
              <a:custGeom>
                <a:avLst/>
                <a:gdLst>
                  <a:gd name="T0" fmla="*/ 19 w 126"/>
                  <a:gd name="T1" fmla="*/ 24 h 133"/>
                  <a:gd name="T2" fmla="*/ 19 w 126"/>
                  <a:gd name="T3" fmla="*/ 24 h 133"/>
                  <a:gd name="T4" fmla="*/ 0 w 126"/>
                  <a:gd name="T5" fmla="*/ 69 h 133"/>
                  <a:gd name="T6" fmla="*/ 19 w 126"/>
                  <a:gd name="T7" fmla="*/ 113 h 133"/>
                  <a:gd name="T8" fmla="*/ 63 w 126"/>
                  <a:gd name="T9" fmla="*/ 132 h 133"/>
                  <a:gd name="T10" fmla="*/ 63 w 126"/>
                  <a:gd name="T11" fmla="*/ 132 h 133"/>
                  <a:gd name="T12" fmla="*/ 108 w 126"/>
                  <a:gd name="T13" fmla="*/ 113 h 133"/>
                  <a:gd name="T14" fmla="*/ 125 w 126"/>
                  <a:gd name="T15" fmla="*/ 69 h 133"/>
                  <a:gd name="T16" fmla="*/ 108 w 126"/>
                  <a:gd name="T17" fmla="*/ 24 h 133"/>
                  <a:gd name="T18" fmla="*/ 19 w 126"/>
                  <a:gd name="T19" fmla="*/ 24 h 133"/>
                  <a:gd name="T20" fmla="*/ 91 w 126"/>
                  <a:gd name="T21" fmla="*/ 96 h 133"/>
                  <a:gd name="T22" fmla="*/ 91 w 126"/>
                  <a:gd name="T23" fmla="*/ 96 h 133"/>
                  <a:gd name="T24" fmla="*/ 91 w 126"/>
                  <a:gd name="T25" fmla="*/ 96 h 133"/>
                  <a:gd name="T26" fmla="*/ 63 w 126"/>
                  <a:gd name="T27" fmla="*/ 108 h 133"/>
                  <a:gd name="T28" fmla="*/ 36 w 126"/>
                  <a:gd name="T29" fmla="*/ 96 h 133"/>
                  <a:gd name="T30" fmla="*/ 24 w 126"/>
                  <a:gd name="T31" fmla="*/ 69 h 133"/>
                  <a:gd name="T32" fmla="*/ 36 w 126"/>
                  <a:gd name="T33" fmla="*/ 41 h 133"/>
                  <a:gd name="T34" fmla="*/ 63 w 126"/>
                  <a:gd name="T35" fmla="*/ 30 h 133"/>
                  <a:gd name="T36" fmla="*/ 91 w 126"/>
                  <a:gd name="T37" fmla="*/ 41 h 133"/>
                  <a:gd name="T38" fmla="*/ 102 w 126"/>
                  <a:gd name="T39" fmla="*/ 69 h 133"/>
                  <a:gd name="T40" fmla="*/ 91 w 126"/>
                  <a:gd name="T41" fmla="*/ 9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3">
                    <a:moveTo>
                      <a:pt x="19" y="24"/>
                    </a:moveTo>
                    <a:lnTo>
                      <a:pt x="19" y="24"/>
                    </a:lnTo>
                    <a:cubicBezTo>
                      <a:pt x="8" y="37"/>
                      <a:pt x="0" y="53"/>
                      <a:pt x="0" y="69"/>
                    </a:cubicBezTo>
                    <a:cubicBezTo>
                      <a:pt x="0" y="86"/>
                      <a:pt x="8" y="101"/>
                      <a:pt x="19" y="113"/>
                    </a:cubicBezTo>
                    <a:cubicBezTo>
                      <a:pt x="31" y="125"/>
                      <a:pt x="46" y="132"/>
                      <a:pt x="63" y="132"/>
                    </a:cubicBezTo>
                    <a:lnTo>
                      <a:pt x="63" y="132"/>
                    </a:lnTo>
                    <a:cubicBezTo>
                      <a:pt x="80" y="132"/>
                      <a:pt x="96" y="125"/>
                      <a:pt x="108" y="113"/>
                    </a:cubicBezTo>
                    <a:cubicBezTo>
                      <a:pt x="119" y="101"/>
                      <a:pt x="125" y="86"/>
                      <a:pt x="125" y="69"/>
                    </a:cubicBezTo>
                    <a:cubicBezTo>
                      <a:pt x="125" y="53"/>
                      <a:pt x="119" y="37"/>
                      <a:pt x="108" y="24"/>
                    </a:cubicBezTo>
                    <a:cubicBezTo>
                      <a:pt x="83" y="0"/>
                      <a:pt x="43" y="0"/>
                      <a:pt x="19" y="24"/>
                    </a:cubicBezTo>
                    <a:close/>
                    <a:moveTo>
                      <a:pt x="91" y="96"/>
                    </a:moveTo>
                    <a:lnTo>
                      <a:pt x="91" y="96"/>
                    </a:lnTo>
                    <a:lnTo>
                      <a:pt x="91" y="96"/>
                    </a:lnTo>
                    <a:cubicBezTo>
                      <a:pt x="84" y="105"/>
                      <a:pt x="74" y="108"/>
                      <a:pt x="63" y="108"/>
                    </a:cubicBezTo>
                    <a:cubicBezTo>
                      <a:pt x="52" y="108"/>
                      <a:pt x="43" y="105"/>
                      <a:pt x="36" y="96"/>
                    </a:cubicBezTo>
                    <a:cubicBezTo>
                      <a:pt x="28" y="89"/>
                      <a:pt x="24" y="80"/>
                      <a:pt x="24" y="69"/>
                    </a:cubicBezTo>
                    <a:cubicBezTo>
                      <a:pt x="24" y="59"/>
                      <a:pt x="28" y="48"/>
                      <a:pt x="36" y="41"/>
                    </a:cubicBezTo>
                    <a:cubicBezTo>
                      <a:pt x="43" y="34"/>
                      <a:pt x="53" y="30"/>
                      <a:pt x="63" y="30"/>
                    </a:cubicBezTo>
                    <a:cubicBezTo>
                      <a:pt x="73" y="30"/>
                      <a:pt x="84" y="34"/>
                      <a:pt x="91" y="41"/>
                    </a:cubicBezTo>
                    <a:cubicBezTo>
                      <a:pt x="98" y="48"/>
                      <a:pt x="102" y="59"/>
                      <a:pt x="102" y="69"/>
                    </a:cubicBezTo>
                    <a:cubicBezTo>
                      <a:pt x="102" y="80"/>
                      <a:pt x="98" y="89"/>
                      <a:pt x="91" y="9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" name="Freeform 93"/>
              <p:cNvSpPr>
                <a:spLocks noChangeArrowheads="1"/>
              </p:cNvSpPr>
              <p:nvPr/>
            </p:nvSpPr>
            <p:spPr bwMode="auto">
              <a:xfrm>
                <a:off x="3314031" y="2949670"/>
                <a:ext cx="55580" cy="53728"/>
              </a:xfrm>
              <a:custGeom>
                <a:avLst/>
                <a:gdLst>
                  <a:gd name="T0" fmla="*/ 18 w 132"/>
                  <a:gd name="T1" fmla="*/ 108 h 126"/>
                  <a:gd name="T2" fmla="*/ 18 w 132"/>
                  <a:gd name="T3" fmla="*/ 108 h 126"/>
                  <a:gd name="T4" fmla="*/ 62 w 132"/>
                  <a:gd name="T5" fmla="*/ 125 h 126"/>
                  <a:gd name="T6" fmla="*/ 106 w 132"/>
                  <a:gd name="T7" fmla="*/ 108 h 126"/>
                  <a:gd name="T8" fmla="*/ 106 w 132"/>
                  <a:gd name="T9" fmla="*/ 108 h 126"/>
                  <a:gd name="T10" fmla="*/ 106 w 132"/>
                  <a:gd name="T11" fmla="*/ 19 h 126"/>
                  <a:gd name="T12" fmla="*/ 62 w 132"/>
                  <a:gd name="T13" fmla="*/ 0 h 126"/>
                  <a:gd name="T14" fmla="*/ 62 w 132"/>
                  <a:gd name="T15" fmla="*/ 0 h 126"/>
                  <a:gd name="T16" fmla="*/ 18 w 132"/>
                  <a:gd name="T17" fmla="*/ 19 h 126"/>
                  <a:gd name="T18" fmla="*/ 0 w 132"/>
                  <a:gd name="T19" fmla="*/ 63 h 126"/>
                  <a:gd name="T20" fmla="*/ 18 w 132"/>
                  <a:gd name="T21" fmla="*/ 108 h 126"/>
                  <a:gd name="T22" fmla="*/ 34 w 132"/>
                  <a:gd name="T23" fmla="*/ 36 h 126"/>
                  <a:gd name="T24" fmla="*/ 34 w 132"/>
                  <a:gd name="T25" fmla="*/ 36 h 126"/>
                  <a:gd name="T26" fmla="*/ 62 w 132"/>
                  <a:gd name="T27" fmla="*/ 24 h 126"/>
                  <a:gd name="T28" fmla="*/ 62 w 132"/>
                  <a:gd name="T29" fmla="*/ 24 h 126"/>
                  <a:gd name="T30" fmla="*/ 90 w 132"/>
                  <a:gd name="T31" fmla="*/ 36 h 126"/>
                  <a:gd name="T32" fmla="*/ 90 w 132"/>
                  <a:gd name="T33" fmla="*/ 91 h 126"/>
                  <a:gd name="T34" fmla="*/ 34 w 132"/>
                  <a:gd name="T35" fmla="*/ 91 h 126"/>
                  <a:gd name="T36" fmla="*/ 23 w 132"/>
                  <a:gd name="T37" fmla="*/ 63 h 126"/>
                  <a:gd name="T38" fmla="*/ 34 w 132"/>
                  <a:gd name="T39" fmla="*/ 3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2" h="126">
                    <a:moveTo>
                      <a:pt x="18" y="108"/>
                    </a:moveTo>
                    <a:lnTo>
                      <a:pt x="18" y="108"/>
                    </a:lnTo>
                    <a:cubicBezTo>
                      <a:pt x="30" y="119"/>
                      <a:pt x="45" y="125"/>
                      <a:pt x="62" y="125"/>
                    </a:cubicBezTo>
                    <a:cubicBezTo>
                      <a:pt x="79" y="125"/>
                      <a:pt x="94" y="119"/>
                      <a:pt x="106" y="108"/>
                    </a:cubicBezTo>
                    <a:lnTo>
                      <a:pt x="106" y="108"/>
                    </a:lnTo>
                    <a:cubicBezTo>
                      <a:pt x="131" y="83"/>
                      <a:pt x="131" y="43"/>
                      <a:pt x="106" y="19"/>
                    </a:cubicBezTo>
                    <a:cubicBezTo>
                      <a:pt x="94" y="8"/>
                      <a:pt x="79" y="0"/>
                      <a:pt x="62" y="0"/>
                    </a:cubicBezTo>
                    <a:lnTo>
                      <a:pt x="62" y="0"/>
                    </a:lnTo>
                    <a:cubicBezTo>
                      <a:pt x="45" y="0"/>
                      <a:pt x="30" y="8"/>
                      <a:pt x="18" y="19"/>
                    </a:cubicBezTo>
                    <a:cubicBezTo>
                      <a:pt x="6" y="31"/>
                      <a:pt x="0" y="46"/>
                      <a:pt x="0" y="63"/>
                    </a:cubicBezTo>
                    <a:cubicBezTo>
                      <a:pt x="0" y="80"/>
                      <a:pt x="6" y="95"/>
                      <a:pt x="18" y="108"/>
                    </a:cubicBezTo>
                    <a:close/>
                    <a:moveTo>
                      <a:pt x="34" y="36"/>
                    </a:moveTo>
                    <a:lnTo>
                      <a:pt x="34" y="36"/>
                    </a:lnTo>
                    <a:cubicBezTo>
                      <a:pt x="42" y="29"/>
                      <a:pt x="52" y="24"/>
                      <a:pt x="62" y="24"/>
                    </a:cubicBezTo>
                    <a:lnTo>
                      <a:pt x="62" y="24"/>
                    </a:lnTo>
                    <a:cubicBezTo>
                      <a:pt x="72" y="24"/>
                      <a:pt x="82" y="29"/>
                      <a:pt x="90" y="36"/>
                    </a:cubicBezTo>
                    <a:cubicBezTo>
                      <a:pt x="105" y="50"/>
                      <a:pt x="105" y="75"/>
                      <a:pt x="90" y="91"/>
                    </a:cubicBezTo>
                    <a:cubicBezTo>
                      <a:pt x="75" y="106"/>
                      <a:pt x="50" y="106"/>
                      <a:pt x="34" y="91"/>
                    </a:cubicBezTo>
                    <a:cubicBezTo>
                      <a:pt x="27" y="84"/>
                      <a:pt x="23" y="73"/>
                      <a:pt x="23" y="63"/>
                    </a:cubicBezTo>
                    <a:cubicBezTo>
                      <a:pt x="23" y="53"/>
                      <a:pt x="27" y="43"/>
                      <a:pt x="34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" name="Freeform 94"/>
              <p:cNvSpPr>
                <a:spLocks noChangeArrowheads="1"/>
              </p:cNvSpPr>
              <p:nvPr/>
            </p:nvSpPr>
            <p:spPr bwMode="auto">
              <a:xfrm>
                <a:off x="3176933" y="2994135"/>
                <a:ext cx="53727" cy="55580"/>
              </a:xfrm>
              <a:custGeom>
                <a:avLst/>
                <a:gdLst>
                  <a:gd name="T0" fmla="*/ 62 w 126"/>
                  <a:gd name="T1" fmla="*/ 132 h 133"/>
                  <a:gd name="T2" fmla="*/ 62 w 126"/>
                  <a:gd name="T3" fmla="*/ 132 h 133"/>
                  <a:gd name="T4" fmla="*/ 107 w 126"/>
                  <a:gd name="T5" fmla="*/ 113 h 133"/>
                  <a:gd name="T6" fmla="*/ 125 w 126"/>
                  <a:gd name="T7" fmla="*/ 69 h 133"/>
                  <a:gd name="T8" fmla="*/ 107 w 126"/>
                  <a:gd name="T9" fmla="*/ 24 h 133"/>
                  <a:gd name="T10" fmla="*/ 19 w 126"/>
                  <a:gd name="T11" fmla="*/ 24 h 133"/>
                  <a:gd name="T12" fmla="*/ 0 w 126"/>
                  <a:gd name="T13" fmla="*/ 69 h 133"/>
                  <a:gd name="T14" fmla="*/ 19 w 126"/>
                  <a:gd name="T15" fmla="*/ 113 h 133"/>
                  <a:gd name="T16" fmla="*/ 62 w 126"/>
                  <a:gd name="T17" fmla="*/ 132 h 133"/>
                  <a:gd name="T18" fmla="*/ 35 w 126"/>
                  <a:gd name="T19" fmla="*/ 41 h 133"/>
                  <a:gd name="T20" fmla="*/ 35 w 126"/>
                  <a:gd name="T21" fmla="*/ 41 h 133"/>
                  <a:gd name="T22" fmla="*/ 62 w 126"/>
                  <a:gd name="T23" fmla="*/ 30 h 133"/>
                  <a:gd name="T24" fmla="*/ 90 w 126"/>
                  <a:gd name="T25" fmla="*/ 41 h 133"/>
                  <a:gd name="T26" fmla="*/ 102 w 126"/>
                  <a:gd name="T27" fmla="*/ 69 h 133"/>
                  <a:gd name="T28" fmla="*/ 90 w 126"/>
                  <a:gd name="T29" fmla="*/ 96 h 133"/>
                  <a:gd name="T30" fmla="*/ 35 w 126"/>
                  <a:gd name="T31" fmla="*/ 96 h 133"/>
                  <a:gd name="T32" fmla="*/ 24 w 126"/>
                  <a:gd name="T33" fmla="*/ 69 h 133"/>
                  <a:gd name="T34" fmla="*/ 35 w 126"/>
                  <a:gd name="T3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33">
                    <a:moveTo>
                      <a:pt x="62" y="132"/>
                    </a:moveTo>
                    <a:lnTo>
                      <a:pt x="62" y="132"/>
                    </a:lnTo>
                    <a:cubicBezTo>
                      <a:pt x="79" y="132"/>
                      <a:pt x="96" y="125"/>
                      <a:pt x="107" y="113"/>
                    </a:cubicBezTo>
                    <a:cubicBezTo>
                      <a:pt x="119" y="101"/>
                      <a:pt x="125" y="86"/>
                      <a:pt x="125" y="69"/>
                    </a:cubicBezTo>
                    <a:cubicBezTo>
                      <a:pt x="125" y="53"/>
                      <a:pt x="119" y="37"/>
                      <a:pt x="107" y="24"/>
                    </a:cubicBezTo>
                    <a:cubicBezTo>
                      <a:pt x="82" y="0"/>
                      <a:pt x="42" y="0"/>
                      <a:pt x="19" y="24"/>
                    </a:cubicBezTo>
                    <a:cubicBezTo>
                      <a:pt x="7" y="37"/>
                      <a:pt x="0" y="53"/>
                      <a:pt x="0" y="69"/>
                    </a:cubicBezTo>
                    <a:cubicBezTo>
                      <a:pt x="0" y="86"/>
                      <a:pt x="7" y="101"/>
                      <a:pt x="19" y="113"/>
                    </a:cubicBezTo>
                    <a:cubicBezTo>
                      <a:pt x="30" y="125"/>
                      <a:pt x="46" y="132"/>
                      <a:pt x="62" y="132"/>
                    </a:cubicBezTo>
                    <a:close/>
                    <a:moveTo>
                      <a:pt x="35" y="41"/>
                    </a:moveTo>
                    <a:lnTo>
                      <a:pt x="35" y="41"/>
                    </a:lnTo>
                    <a:cubicBezTo>
                      <a:pt x="42" y="34"/>
                      <a:pt x="53" y="30"/>
                      <a:pt x="62" y="30"/>
                    </a:cubicBezTo>
                    <a:cubicBezTo>
                      <a:pt x="73" y="30"/>
                      <a:pt x="83" y="34"/>
                      <a:pt x="90" y="41"/>
                    </a:cubicBezTo>
                    <a:cubicBezTo>
                      <a:pt x="98" y="48"/>
                      <a:pt x="102" y="59"/>
                      <a:pt x="102" y="69"/>
                    </a:cubicBezTo>
                    <a:cubicBezTo>
                      <a:pt x="102" y="80"/>
                      <a:pt x="98" y="89"/>
                      <a:pt x="90" y="96"/>
                    </a:cubicBezTo>
                    <a:cubicBezTo>
                      <a:pt x="76" y="112"/>
                      <a:pt x="50" y="112"/>
                      <a:pt x="35" y="96"/>
                    </a:cubicBezTo>
                    <a:cubicBezTo>
                      <a:pt x="28" y="89"/>
                      <a:pt x="24" y="80"/>
                      <a:pt x="24" y="69"/>
                    </a:cubicBezTo>
                    <a:cubicBezTo>
                      <a:pt x="24" y="59"/>
                      <a:pt x="28" y="48"/>
                      <a:pt x="35" y="4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" name="Freeform 95"/>
              <p:cNvSpPr>
                <a:spLocks noChangeArrowheads="1"/>
              </p:cNvSpPr>
              <p:nvPr/>
            </p:nvSpPr>
            <p:spPr bwMode="auto">
              <a:xfrm>
                <a:off x="3223249" y="2949670"/>
                <a:ext cx="55580" cy="53728"/>
              </a:xfrm>
              <a:custGeom>
                <a:avLst/>
                <a:gdLst>
                  <a:gd name="T0" fmla="*/ 63 w 132"/>
                  <a:gd name="T1" fmla="*/ 125 h 126"/>
                  <a:gd name="T2" fmla="*/ 63 w 132"/>
                  <a:gd name="T3" fmla="*/ 125 h 126"/>
                  <a:gd name="T4" fmla="*/ 106 w 132"/>
                  <a:gd name="T5" fmla="*/ 108 h 126"/>
                  <a:gd name="T6" fmla="*/ 106 w 132"/>
                  <a:gd name="T7" fmla="*/ 19 h 126"/>
                  <a:gd name="T8" fmla="*/ 63 w 132"/>
                  <a:gd name="T9" fmla="*/ 0 h 126"/>
                  <a:gd name="T10" fmla="*/ 63 w 132"/>
                  <a:gd name="T11" fmla="*/ 0 h 126"/>
                  <a:gd name="T12" fmla="*/ 19 w 132"/>
                  <a:gd name="T13" fmla="*/ 19 h 126"/>
                  <a:gd name="T14" fmla="*/ 0 w 132"/>
                  <a:gd name="T15" fmla="*/ 63 h 126"/>
                  <a:gd name="T16" fmla="*/ 18 w 132"/>
                  <a:gd name="T17" fmla="*/ 108 h 126"/>
                  <a:gd name="T18" fmla="*/ 63 w 132"/>
                  <a:gd name="T19" fmla="*/ 125 h 126"/>
                  <a:gd name="T20" fmla="*/ 34 w 132"/>
                  <a:gd name="T21" fmla="*/ 36 h 126"/>
                  <a:gd name="T22" fmla="*/ 34 w 132"/>
                  <a:gd name="T23" fmla="*/ 36 h 126"/>
                  <a:gd name="T24" fmla="*/ 63 w 132"/>
                  <a:gd name="T25" fmla="*/ 24 h 126"/>
                  <a:gd name="T26" fmla="*/ 63 w 132"/>
                  <a:gd name="T27" fmla="*/ 24 h 126"/>
                  <a:gd name="T28" fmla="*/ 91 w 132"/>
                  <a:gd name="T29" fmla="*/ 36 h 126"/>
                  <a:gd name="T30" fmla="*/ 91 w 132"/>
                  <a:gd name="T31" fmla="*/ 91 h 126"/>
                  <a:gd name="T32" fmla="*/ 34 w 132"/>
                  <a:gd name="T33" fmla="*/ 91 h 126"/>
                  <a:gd name="T34" fmla="*/ 23 w 132"/>
                  <a:gd name="T35" fmla="*/ 63 h 126"/>
                  <a:gd name="T36" fmla="*/ 34 w 132"/>
                  <a:gd name="T37" fmla="*/ 3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2" h="126">
                    <a:moveTo>
                      <a:pt x="63" y="125"/>
                    </a:moveTo>
                    <a:lnTo>
                      <a:pt x="63" y="125"/>
                    </a:lnTo>
                    <a:cubicBezTo>
                      <a:pt x="79" y="125"/>
                      <a:pt x="95" y="119"/>
                      <a:pt x="106" y="108"/>
                    </a:cubicBezTo>
                    <a:cubicBezTo>
                      <a:pt x="131" y="83"/>
                      <a:pt x="131" y="43"/>
                      <a:pt x="106" y="19"/>
                    </a:cubicBezTo>
                    <a:cubicBezTo>
                      <a:pt x="95" y="8"/>
                      <a:pt x="79" y="0"/>
                      <a:pt x="63" y="0"/>
                    </a:cubicBezTo>
                    <a:lnTo>
                      <a:pt x="63" y="0"/>
                    </a:lnTo>
                    <a:cubicBezTo>
                      <a:pt x="46" y="0"/>
                      <a:pt x="30" y="8"/>
                      <a:pt x="19" y="19"/>
                    </a:cubicBezTo>
                    <a:cubicBezTo>
                      <a:pt x="6" y="31"/>
                      <a:pt x="0" y="46"/>
                      <a:pt x="0" y="63"/>
                    </a:cubicBezTo>
                    <a:cubicBezTo>
                      <a:pt x="0" y="80"/>
                      <a:pt x="6" y="95"/>
                      <a:pt x="18" y="108"/>
                    </a:cubicBezTo>
                    <a:cubicBezTo>
                      <a:pt x="30" y="119"/>
                      <a:pt x="46" y="125"/>
                      <a:pt x="63" y="125"/>
                    </a:cubicBezTo>
                    <a:close/>
                    <a:moveTo>
                      <a:pt x="34" y="36"/>
                    </a:moveTo>
                    <a:lnTo>
                      <a:pt x="34" y="36"/>
                    </a:lnTo>
                    <a:cubicBezTo>
                      <a:pt x="42" y="29"/>
                      <a:pt x="52" y="24"/>
                      <a:pt x="63" y="24"/>
                    </a:cubicBezTo>
                    <a:lnTo>
                      <a:pt x="63" y="24"/>
                    </a:lnTo>
                    <a:cubicBezTo>
                      <a:pt x="73" y="24"/>
                      <a:pt x="82" y="29"/>
                      <a:pt x="91" y="36"/>
                    </a:cubicBezTo>
                    <a:cubicBezTo>
                      <a:pt x="105" y="50"/>
                      <a:pt x="105" y="75"/>
                      <a:pt x="91" y="91"/>
                    </a:cubicBezTo>
                    <a:cubicBezTo>
                      <a:pt x="75" y="106"/>
                      <a:pt x="50" y="106"/>
                      <a:pt x="34" y="91"/>
                    </a:cubicBezTo>
                    <a:cubicBezTo>
                      <a:pt x="27" y="84"/>
                      <a:pt x="23" y="73"/>
                      <a:pt x="23" y="63"/>
                    </a:cubicBezTo>
                    <a:cubicBezTo>
                      <a:pt x="23" y="53"/>
                      <a:pt x="27" y="43"/>
                      <a:pt x="34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0" name="Freeform 96"/>
              <p:cNvSpPr>
                <a:spLocks noChangeArrowheads="1"/>
              </p:cNvSpPr>
              <p:nvPr/>
            </p:nvSpPr>
            <p:spPr bwMode="auto">
              <a:xfrm>
                <a:off x="3265861" y="2905206"/>
                <a:ext cx="57432" cy="53728"/>
              </a:xfrm>
              <a:custGeom>
                <a:avLst/>
                <a:gdLst>
                  <a:gd name="T0" fmla="*/ 68 w 138"/>
                  <a:gd name="T1" fmla="*/ 125 h 126"/>
                  <a:gd name="T2" fmla="*/ 68 w 138"/>
                  <a:gd name="T3" fmla="*/ 125 h 126"/>
                  <a:gd name="T4" fmla="*/ 113 w 138"/>
                  <a:gd name="T5" fmla="*/ 106 h 126"/>
                  <a:gd name="T6" fmla="*/ 113 w 138"/>
                  <a:gd name="T7" fmla="*/ 106 h 126"/>
                  <a:gd name="T8" fmla="*/ 113 w 138"/>
                  <a:gd name="T9" fmla="*/ 18 h 126"/>
                  <a:gd name="T10" fmla="*/ 68 w 138"/>
                  <a:gd name="T11" fmla="*/ 0 h 126"/>
                  <a:gd name="T12" fmla="*/ 68 w 138"/>
                  <a:gd name="T13" fmla="*/ 0 h 126"/>
                  <a:gd name="T14" fmla="*/ 24 w 138"/>
                  <a:gd name="T15" fmla="*/ 18 h 126"/>
                  <a:gd name="T16" fmla="*/ 24 w 138"/>
                  <a:gd name="T17" fmla="*/ 106 h 126"/>
                  <a:gd name="T18" fmla="*/ 68 w 138"/>
                  <a:gd name="T19" fmla="*/ 125 h 126"/>
                  <a:gd name="T20" fmla="*/ 41 w 138"/>
                  <a:gd name="T21" fmla="*/ 35 h 126"/>
                  <a:gd name="T22" fmla="*/ 41 w 138"/>
                  <a:gd name="T23" fmla="*/ 35 h 126"/>
                  <a:gd name="T24" fmla="*/ 68 w 138"/>
                  <a:gd name="T25" fmla="*/ 23 h 126"/>
                  <a:gd name="T26" fmla="*/ 68 w 138"/>
                  <a:gd name="T27" fmla="*/ 23 h 126"/>
                  <a:gd name="T28" fmla="*/ 96 w 138"/>
                  <a:gd name="T29" fmla="*/ 35 h 126"/>
                  <a:gd name="T30" fmla="*/ 96 w 138"/>
                  <a:gd name="T31" fmla="*/ 90 h 126"/>
                  <a:gd name="T32" fmla="*/ 41 w 138"/>
                  <a:gd name="T33" fmla="*/ 90 h 126"/>
                  <a:gd name="T34" fmla="*/ 41 w 138"/>
                  <a:gd name="T35" fmla="*/ 3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8" h="126">
                    <a:moveTo>
                      <a:pt x="68" y="125"/>
                    </a:moveTo>
                    <a:lnTo>
                      <a:pt x="68" y="125"/>
                    </a:lnTo>
                    <a:cubicBezTo>
                      <a:pt x="85" y="125"/>
                      <a:pt x="101" y="119"/>
                      <a:pt x="113" y="106"/>
                    </a:cubicBezTo>
                    <a:lnTo>
                      <a:pt x="113" y="106"/>
                    </a:lnTo>
                    <a:cubicBezTo>
                      <a:pt x="137" y="82"/>
                      <a:pt x="137" y="43"/>
                      <a:pt x="113" y="18"/>
                    </a:cubicBezTo>
                    <a:cubicBezTo>
                      <a:pt x="101" y="6"/>
                      <a:pt x="85" y="0"/>
                      <a:pt x="68" y="0"/>
                    </a:cubicBezTo>
                    <a:lnTo>
                      <a:pt x="68" y="0"/>
                    </a:lnTo>
                    <a:cubicBezTo>
                      <a:pt x="51" y="0"/>
                      <a:pt x="36" y="6"/>
                      <a:pt x="24" y="18"/>
                    </a:cubicBezTo>
                    <a:cubicBezTo>
                      <a:pt x="0" y="43"/>
                      <a:pt x="0" y="82"/>
                      <a:pt x="24" y="106"/>
                    </a:cubicBezTo>
                    <a:cubicBezTo>
                      <a:pt x="36" y="119"/>
                      <a:pt x="51" y="125"/>
                      <a:pt x="68" y="125"/>
                    </a:cubicBez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48" y="27"/>
                      <a:pt x="57" y="23"/>
                      <a:pt x="68" y="23"/>
                    </a:cubicBezTo>
                    <a:lnTo>
                      <a:pt x="68" y="23"/>
                    </a:lnTo>
                    <a:cubicBezTo>
                      <a:pt x="78" y="23"/>
                      <a:pt x="89" y="27"/>
                      <a:pt x="96" y="35"/>
                    </a:cubicBezTo>
                    <a:cubicBezTo>
                      <a:pt x="112" y="50"/>
                      <a:pt x="112" y="75"/>
                      <a:pt x="96" y="90"/>
                    </a:cubicBezTo>
                    <a:cubicBezTo>
                      <a:pt x="81" y="105"/>
                      <a:pt x="55" y="105"/>
                      <a:pt x="41" y="90"/>
                    </a:cubicBezTo>
                    <a:cubicBezTo>
                      <a:pt x="25" y="75"/>
                      <a:pt x="25" y="50"/>
                      <a:pt x="4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200" y="1828800"/>
            <a:ext cx="429822" cy="429822"/>
            <a:chOff x="457200" y="1828800"/>
            <a:chExt cx="429822" cy="429822"/>
          </a:xfrm>
        </p:grpSpPr>
        <p:sp>
          <p:nvSpPr>
            <p:cNvPr id="3073" name="Freeform 1"/>
            <p:cNvSpPr>
              <a:spLocks noChangeArrowheads="1"/>
            </p:cNvSpPr>
            <p:nvPr/>
          </p:nvSpPr>
          <p:spPr bwMode="auto">
            <a:xfrm>
              <a:off x="457200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Freeform 97"/>
            <p:cNvSpPr>
              <a:spLocks noChangeArrowheads="1"/>
            </p:cNvSpPr>
            <p:nvPr/>
          </p:nvSpPr>
          <p:spPr bwMode="auto">
            <a:xfrm>
              <a:off x="583182" y="1901054"/>
              <a:ext cx="177857" cy="285313"/>
            </a:xfrm>
            <a:custGeom>
              <a:avLst/>
              <a:gdLst>
                <a:gd name="T0" fmla="*/ 213 w 425"/>
                <a:gd name="T1" fmla="*/ 680 h 681"/>
                <a:gd name="T2" fmla="*/ 213 w 425"/>
                <a:gd name="T3" fmla="*/ 680 h 681"/>
                <a:gd name="T4" fmla="*/ 424 w 425"/>
                <a:gd name="T5" fmla="*/ 464 h 681"/>
                <a:gd name="T6" fmla="*/ 258 w 425"/>
                <a:gd name="T7" fmla="*/ 256 h 681"/>
                <a:gd name="T8" fmla="*/ 258 w 425"/>
                <a:gd name="T9" fmla="*/ 140 h 681"/>
                <a:gd name="T10" fmla="*/ 305 w 425"/>
                <a:gd name="T11" fmla="*/ 140 h 681"/>
                <a:gd name="T12" fmla="*/ 316 w 425"/>
                <a:gd name="T13" fmla="*/ 129 h 681"/>
                <a:gd name="T14" fmla="*/ 305 w 425"/>
                <a:gd name="T15" fmla="*/ 117 h 681"/>
                <a:gd name="T16" fmla="*/ 280 w 425"/>
                <a:gd name="T17" fmla="*/ 117 h 681"/>
                <a:gd name="T18" fmla="*/ 309 w 425"/>
                <a:gd name="T19" fmla="*/ 15 h 681"/>
                <a:gd name="T20" fmla="*/ 308 w 425"/>
                <a:gd name="T21" fmla="*/ 5 h 681"/>
                <a:gd name="T22" fmla="*/ 299 w 425"/>
                <a:gd name="T23" fmla="*/ 0 h 681"/>
                <a:gd name="T24" fmla="*/ 124 w 425"/>
                <a:gd name="T25" fmla="*/ 0 h 681"/>
                <a:gd name="T26" fmla="*/ 114 w 425"/>
                <a:gd name="T27" fmla="*/ 5 h 681"/>
                <a:gd name="T28" fmla="*/ 112 w 425"/>
                <a:gd name="T29" fmla="*/ 15 h 681"/>
                <a:gd name="T30" fmla="*/ 141 w 425"/>
                <a:gd name="T31" fmla="*/ 117 h 681"/>
                <a:gd name="T32" fmla="*/ 118 w 425"/>
                <a:gd name="T33" fmla="*/ 117 h 681"/>
                <a:gd name="T34" fmla="*/ 106 w 425"/>
                <a:gd name="T35" fmla="*/ 129 h 681"/>
                <a:gd name="T36" fmla="*/ 118 w 425"/>
                <a:gd name="T37" fmla="*/ 140 h 681"/>
                <a:gd name="T38" fmla="*/ 164 w 425"/>
                <a:gd name="T39" fmla="*/ 140 h 681"/>
                <a:gd name="T40" fmla="*/ 164 w 425"/>
                <a:gd name="T41" fmla="*/ 256 h 681"/>
                <a:gd name="T42" fmla="*/ 0 w 425"/>
                <a:gd name="T43" fmla="*/ 464 h 681"/>
                <a:gd name="T44" fmla="*/ 213 w 425"/>
                <a:gd name="T45" fmla="*/ 680 h 681"/>
                <a:gd name="T46" fmla="*/ 138 w 425"/>
                <a:gd name="T47" fmla="*/ 24 h 681"/>
                <a:gd name="T48" fmla="*/ 138 w 425"/>
                <a:gd name="T49" fmla="*/ 24 h 681"/>
                <a:gd name="T50" fmla="*/ 283 w 425"/>
                <a:gd name="T51" fmla="*/ 24 h 681"/>
                <a:gd name="T52" fmla="*/ 258 w 425"/>
                <a:gd name="T53" fmla="*/ 111 h 681"/>
                <a:gd name="T54" fmla="*/ 259 w 425"/>
                <a:gd name="T55" fmla="*/ 117 h 681"/>
                <a:gd name="T56" fmla="*/ 246 w 425"/>
                <a:gd name="T57" fmla="*/ 117 h 681"/>
                <a:gd name="T58" fmla="*/ 176 w 425"/>
                <a:gd name="T59" fmla="*/ 117 h 681"/>
                <a:gd name="T60" fmla="*/ 163 w 425"/>
                <a:gd name="T61" fmla="*/ 117 h 681"/>
                <a:gd name="T62" fmla="*/ 163 w 425"/>
                <a:gd name="T63" fmla="*/ 111 h 681"/>
                <a:gd name="T64" fmla="*/ 138 w 425"/>
                <a:gd name="T65" fmla="*/ 24 h 681"/>
                <a:gd name="T66" fmla="*/ 179 w 425"/>
                <a:gd name="T67" fmla="*/ 276 h 681"/>
                <a:gd name="T68" fmla="*/ 179 w 425"/>
                <a:gd name="T69" fmla="*/ 276 h 681"/>
                <a:gd name="T70" fmla="*/ 187 w 425"/>
                <a:gd name="T71" fmla="*/ 264 h 681"/>
                <a:gd name="T72" fmla="*/ 187 w 425"/>
                <a:gd name="T73" fmla="*/ 140 h 681"/>
                <a:gd name="T74" fmla="*/ 234 w 425"/>
                <a:gd name="T75" fmla="*/ 140 h 681"/>
                <a:gd name="T76" fmla="*/ 234 w 425"/>
                <a:gd name="T77" fmla="*/ 264 h 681"/>
                <a:gd name="T78" fmla="*/ 243 w 425"/>
                <a:gd name="T79" fmla="*/ 276 h 681"/>
                <a:gd name="T80" fmla="*/ 374 w 425"/>
                <a:gd name="T81" fmla="*/ 369 h 681"/>
                <a:gd name="T82" fmla="*/ 213 w 425"/>
                <a:gd name="T83" fmla="*/ 365 h 681"/>
                <a:gd name="T84" fmla="*/ 59 w 425"/>
                <a:gd name="T85" fmla="*/ 356 h 681"/>
                <a:gd name="T86" fmla="*/ 179 w 425"/>
                <a:gd name="T87" fmla="*/ 276 h 681"/>
                <a:gd name="T88" fmla="*/ 40 w 425"/>
                <a:gd name="T89" fmla="*/ 387 h 681"/>
                <a:gd name="T90" fmla="*/ 40 w 425"/>
                <a:gd name="T91" fmla="*/ 387 h 681"/>
                <a:gd name="T92" fmla="*/ 40 w 425"/>
                <a:gd name="T93" fmla="*/ 387 h 681"/>
                <a:gd name="T94" fmla="*/ 208 w 425"/>
                <a:gd name="T95" fmla="*/ 388 h 681"/>
                <a:gd name="T96" fmla="*/ 312 w 425"/>
                <a:gd name="T97" fmla="*/ 405 h 681"/>
                <a:gd name="T98" fmla="*/ 384 w 425"/>
                <a:gd name="T99" fmla="*/ 390 h 681"/>
                <a:gd name="T100" fmla="*/ 401 w 425"/>
                <a:gd name="T101" fmla="*/ 464 h 681"/>
                <a:gd name="T102" fmla="*/ 213 w 425"/>
                <a:gd name="T103" fmla="*/ 657 h 681"/>
                <a:gd name="T104" fmla="*/ 23 w 425"/>
                <a:gd name="T105" fmla="*/ 464 h 681"/>
                <a:gd name="T106" fmla="*/ 40 w 425"/>
                <a:gd name="T107" fmla="*/ 387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5" h="681">
                  <a:moveTo>
                    <a:pt x="213" y="680"/>
                  </a:moveTo>
                  <a:lnTo>
                    <a:pt x="213" y="680"/>
                  </a:lnTo>
                  <a:cubicBezTo>
                    <a:pt x="331" y="680"/>
                    <a:pt x="424" y="585"/>
                    <a:pt x="424" y="464"/>
                  </a:cubicBezTo>
                  <a:cubicBezTo>
                    <a:pt x="424" y="367"/>
                    <a:pt x="355" y="281"/>
                    <a:pt x="258" y="256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305" y="140"/>
                    <a:pt x="305" y="140"/>
                    <a:pt x="305" y="140"/>
                  </a:cubicBezTo>
                  <a:cubicBezTo>
                    <a:pt x="311" y="140"/>
                    <a:pt x="316" y="135"/>
                    <a:pt x="316" y="129"/>
                  </a:cubicBezTo>
                  <a:cubicBezTo>
                    <a:pt x="316" y="123"/>
                    <a:pt x="311" y="117"/>
                    <a:pt x="305" y="117"/>
                  </a:cubicBezTo>
                  <a:cubicBezTo>
                    <a:pt x="280" y="117"/>
                    <a:pt x="280" y="117"/>
                    <a:pt x="280" y="117"/>
                  </a:cubicBezTo>
                  <a:cubicBezTo>
                    <a:pt x="309" y="15"/>
                    <a:pt x="309" y="15"/>
                    <a:pt x="309" y="15"/>
                  </a:cubicBezTo>
                  <a:cubicBezTo>
                    <a:pt x="310" y="11"/>
                    <a:pt x="310" y="8"/>
                    <a:pt x="308" y="5"/>
                  </a:cubicBezTo>
                  <a:cubicBezTo>
                    <a:pt x="305" y="2"/>
                    <a:pt x="302" y="0"/>
                    <a:pt x="29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0"/>
                    <a:pt x="116" y="2"/>
                    <a:pt x="114" y="5"/>
                  </a:cubicBezTo>
                  <a:cubicBezTo>
                    <a:pt x="111" y="8"/>
                    <a:pt x="111" y="11"/>
                    <a:pt x="112" y="15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18" y="117"/>
                    <a:pt x="118" y="117"/>
                    <a:pt x="118" y="117"/>
                  </a:cubicBezTo>
                  <a:cubicBezTo>
                    <a:pt x="111" y="117"/>
                    <a:pt x="106" y="123"/>
                    <a:pt x="106" y="129"/>
                  </a:cubicBezTo>
                  <a:cubicBezTo>
                    <a:pt x="106" y="135"/>
                    <a:pt x="111" y="140"/>
                    <a:pt x="118" y="140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69" y="281"/>
                    <a:pt x="0" y="366"/>
                    <a:pt x="0" y="464"/>
                  </a:cubicBezTo>
                  <a:cubicBezTo>
                    <a:pt x="0" y="583"/>
                    <a:pt x="96" y="680"/>
                    <a:pt x="213" y="680"/>
                  </a:cubicBezTo>
                  <a:close/>
                  <a:moveTo>
                    <a:pt x="138" y="24"/>
                  </a:moveTo>
                  <a:lnTo>
                    <a:pt x="138" y="24"/>
                  </a:lnTo>
                  <a:cubicBezTo>
                    <a:pt x="283" y="24"/>
                    <a:pt x="283" y="24"/>
                    <a:pt x="283" y="24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7" y="113"/>
                    <a:pt x="258" y="115"/>
                    <a:pt x="259" y="117"/>
                  </a:cubicBezTo>
                  <a:cubicBezTo>
                    <a:pt x="246" y="117"/>
                    <a:pt x="246" y="117"/>
                    <a:pt x="246" y="117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63" y="117"/>
                    <a:pt x="163" y="117"/>
                    <a:pt x="163" y="117"/>
                  </a:cubicBezTo>
                  <a:cubicBezTo>
                    <a:pt x="163" y="115"/>
                    <a:pt x="164" y="113"/>
                    <a:pt x="163" y="111"/>
                  </a:cubicBezTo>
                  <a:lnTo>
                    <a:pt x="138" y="24"/>
                  </a:lnTo>
                  <a:close/>
                  <a:moveTo>
                    <a:pt x="179" y="276"/>
                  </a:moveTo>
                  <a:lnTo>
                    <a:pt x="179" y="276"/>
                  </a:lnTo>
                  <a:cubicBezTo>
                    <a:pt x="184" y="275"/>
                    <a:pt x="187" y="270"/>
                    <a:pt x="187" y="264"/>
                  </a:cubicBezTo>
                  <a:cubicBezTo>
                    <a:pt x="187" y="140"/>
                    <a:pt x="187" y="140"/>
                    <a:pt x="18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4" y="264"/>
                    <a:pt x="234" y="264"/>
                    <a:pt x="234" y="264"/>
                  </a:cubicBezTo>
                  <a:cubicBezTo>
                    <a:pt x="234" y="270"/>
                    <a:pt x="238" y="275"/>
                    <a:pt x="243" y="276"/>
                  </a:cubicBezTo>
                  <a:cubicBezTo>
                    <a:pt x="300" y="288"/>
                    <a:pt x="347" y="324"/>
                    <a:pt x="374" y="369"/>
                  </a:cubicBezTo>
                  <a:cubicBezTo>
                    <a:pt x="322" y="392"/>
                    <a:pt x="268" y="379"/>
                    <a:pt x="213" y="365"/>
                  </a:cubicBezTo>
                  <a:cubicBezTo>
                    <a:pt x="163" y="353"/>
                    <a:pt x="111" y="340"/>
                    <a:pt x="59" y="356"/>
                  </a:cubicBezTo>
                  <a:cubicBezTo>
                    <a:pt x="86" y="316"/>
                    <a:pt x="129" y="287"/>
                    <a:pt x="179" y="276"/>
                  </a:cubicBezTo>
                  <a:close/>
                  <a:moveTo>
                    <a:pt x="40" y="387"/>
                  </a:moveTo>
                  <a:lnTo>
                    <a:pt x="40" y="387"/>
                  </a:lnTo>
                  <a:lnTo>
                    <a:pt x="40" y="387"/>
                  </a:lnTo>
                  <a:cubicBezTo>
                    <a:pt x="96" y="360"/>
                    <a:pt x="150" y="374"/>
                    <a:pt x="208" y="388"/>
                  </a:cubicBezTo>
                  <a:cubicBezTo>
                    <a:pt x="242" y="396"/>
                    <a:pt x="277" y="405"/>
                    <a:pt x="312" y="405"/>
                  </a:cubicBezTo>
                  <a:cubicBezTo>
                    <a:pt x="336" y="405"/>
                    <a:pt x="360" y="401"/>
                    <a:pt x="384" y="390"/>
                  </a:cubicBezTo>
                  <a:cubicBezTo>
                    <a:pt x="394" y="413"/>
                    <a:pt x="401" y="438"/>
                    <a:pt x="401" y="464"/>
                  </a:cubicBezTo>
                  <a:cubicBezTo>
                    <a:pt x="401" y="572"/>
                    <a:pt x="318" y="657"/>
                    <a:pt x="213" y="657"/>
                  </a:cubicBezTo>
                  <a:cubicBezTo>
                    <a:pt x="108" y="657"/>
                    <a:pt x="23" y="570"/>
                    <a:pt x="23" y="464"/>
                  </a:cubicBezTo>
                  <a:cubicBezTo>
                    <a:pt x="23" y="437"/>
                    <a:pt x="29" y="411"/>
                    <a:pt x="40" y="3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2191308" y="3740765"/>
            <a:ext cx="429822" cy="429822"/>
            <a:chOff x="2191308" y="3740765"/>
            <a:chExt cx="429822" cy="429822"/>
          </a:xfrm>
        </p:grpSpPr>
        <p:sp>
          <p:nvSpPr>
            <p:cNvPr id="3095" name="Freeform 23"/>
            <p:cNvSpPr>
              <a:spLocks noChangeArrowheads="1"/>
            </p:cNvSpPr>
            <p:nvPr/>
          </p:nvSpPr>
          <p:spPr bwMode="auto">
            <a:xfrm>
              <a:off x="2191308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2" name="Group 781"/>
            <p:cNvGrpSpPr/>
            <p:nvPr/>
          </p:nvGrpSpPr>
          <p:grpSpPr>
            <a:xfrm>
              <a:off x="2265415" y="3861188"/>
              <a:ext cx="281607" cy="188973"/>
              <a:chOff x="2265415" y="3861188"/>
              <a:chExt cx="281607" cy="188973"/>
            </a:xfrm>
            <a:solidFill>
              <a:schemeClr val="bg1"/>
            </a:solidFill>
          </p:grpSpPr>
          <p:sp>
            <p:nvSpPr>
              <p:cNvPr id="783" name="Freeform 98"/>
              <p:cNvSpPr>
                <a:spLocks noChangeArrowheads="1"/>
              </p:cNvSpPr>
              <p:nvPr/>
            </p:nvSpPr>
            <p:spPr bwMode="auto">
              <a:xfrm>
                <a:off x="2265415" y="3861188"/>
                <a:ext cx="281607" cy="188973"/>
              </a:xfrm>
              <a:custGeom>
                <a:avLst/>
                <a:gdLst>
                  <a:gd name="T0" fmla="*/ 649 w 669"/>
                  <a:gd name="T1" fmla="*/ 22 h 449"/>
                  <a:gd name="T2" fmla="*/ 649 w 669"/>
                  <a:gd name="T3" fmla="*/ 22 h 449"/>
                  <a:gd name="T4" fmla="*/ 520 w 669"/>
                  <a:gd name="T5" fmla="*/ 107 h 449"/>
                  <a:gd name="T6" fmla="*/ 347 w 669"/>
                  <a:gd name="T7" fmla="*/ 2 h 449"/>
                  <a:gd name="T8" fmla="*/ 334 w 669"/>
                  <a:gd name="T9" fmla="*/ 2 h 449"/>
                  <a:gd name="T10" fmla="*/ 166 w 669"/>
                  <a:gd name="T11" fmla="*/ 104 h 449"/>
                  <a:gd name="T12" fmla="*/ 20 w 669"/>
                  <a:gd name="T13" fmla="*/ 21 h 449"/>
                  <a:gd name="T14" fmla="*/ 3 w 669"/>
                  <a:gd name="T15" fmla="*/ 25 h 449"/>
                  <a:gd name="T16" fmla="*/ 7 w 669"/>
                  <a:gd name="T17" fmla="*/ 42 h 449"/>
                  <a:gd name="T18" fmla="*/ 154 w 669"/>
                  <a:gd name="T19" fmla="*/ 125 h 449"/>
                  <a:gd name="T20" fmla="*/ 154 w 669"/>
                  <a:gd name="T21" fmla="*/ 330 h 449"/>
                  <a:gd name="T22" fmla="*/ 7 w 669"/>
                  <a:gd name="T23" fmla="*/ 427 h 449"/>
                  <a:gd name="T24" fmla="*/ 4 w 669"/>
                  <a:gd name="T25" fmla="*/ 443 h 449"/>
                  <a:gd name="T26" fmla="*/ 14 w 669"/>
                  <a:gd name="T27" fmla="*/ 448 h 449"/>
                  <a:gd name="T28" fmla="*/ 20 w 669"/>
                  <a:gd name="T29" fmla="*/ 447 h 449"/>
                  <a:gd name="T30" fmla="*/ 170 w 669"/>
                  <a:gd name="T31" fmla="*/ 347 h 449"/>
                  <a:gd name="T32" fmla="*/ 334 w 669"/>
                  <a:gd name="T33" fmla="*/ 447 h 449"/>
                  <a:gd name="T34" fmla="*/ 341 w 669"/>
                  <a:gd name="T35" fmla="*/ 448 h 449"/>
                  <a:gd name="T36" fmla="*/ 347 w 669"/>
                  <a:gd name="T37" fmla="*/ 447 h 449"/>
                  <a:gd name="T38" fmla="*/ 522 w 669"/>
                  <a:gd name="T39" fmla="*/ 341 h 449"/>
                  <a:gd name="T40" fmla="*/ 527 w 669"/>
                  <a:gd name="T41" fmla="*/ 330 h 449"/>
                  <a:gd name="T42" fmla="*/ 527 w 669"/>
                  <a:gd name="T43" fmla="*/ 129 h 449"/>
                  <a:gd name="T44" fmla="*/ 531 w 669"/>
                  <a:gd name="T45" fmla="*/ 128 h 449"/>
                  <a:gd name="T46" fmla="*/ 662 w 669"/>
                  <a:gd name="T47" fmla="*/ 41 h 449"/>
                  <a:gd name="T48" fmla="*/ 665 w 669"/>
                  <a:gd name="T49" fmla="*/ 25 h 449"/>
                  <a:gd name="T50" fmla="*/ 649 w 669"/>
                  <a:gd name="T51" fmla="*/ 22 h 449"/>
                  <a:gd name="T52" fmla="*/ 504 w 669"/>
                  <a:gd name="T53" fmla="*/ 324 h 449"/>
                  <a:gd name="T54" fmla="*/ 504 w 669"/>
                  <a:gd name="T55" fmla="*/ 324 h 449"/>
                  <a:gd name="T56" fmla="*/ 341 w 669"/>
                  <a:gd name="T57" fmla="*/ 423 h 449"/>
                  <a:gd name="T58" fmla="*/ 184 w 669"/>
                  <a:gd name="T59" fmla="*/ 328 h 449"/>
                  <a:gd name="T60" fmla="*/ 183 w 669"/>
                  <a:gd name="T61" fmla="*/ 324 h 449"/>
                  <a:gd name="T62" fmla="*/ 177 w 669"/>
                  <a:gd name="T63" fmla="*/ 320 h 449"/>
                  <a:gd name="T64" fmla="*/ 177 w 669"/>
                  <a:gd name="T65" fmla="*/ 125 h 449"/>
                  <a:gd name="T66" fmla="*/ 341 w 669"/>
                  <a:gd name="T67" fmla="*/ 26 h 449"/>
                  <a:gd name="T68" fmla="*/ 504 w 669"/>
                  <a:gd name="T69" fmla="*/ 125 h 449"/>
                  <a:gd name="T70" fmla="*/ 504 w 669"/>
                  <a:gd name="T71" fmla="*/ 32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9" h="449">
                    <a:moveTo>
                      <a:pt x="649" y="22"/>
                    </a:moveTo>
                    <a:lnTo>
                      <a:pt x="649" y="22"/>
                    </a:lnTo>
                    <a:cubicBezTo>
                      <a:pt x="520" y="107"/>
                      <a:pt x="520" y="107"/>
                      <a:pt x="520" y="107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3" y="0"/>
                      <a:pt x="338" y="0"/>
                      <a:pt x="334" y="2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4" y="18"/>
                      <a:pt x="6" y="20"/>
                      <a:pt x="3" y="25"/>
                    </a:cubicBezTo>
                    <a:cubicBezTo>
                      <a:pt x="0" y="31"/>
                      <a:pt x="2" y="39"/>
                      <a:pt x="7" y="42"/>
                    </a:cubicBezTo>
                    <a:cubicBezTo>
                      <a:pt x="154" y="125"/>
                      <a:pt x="154" y="125"/>
                      <a:pt x="154" y="125"/>
                    </a:cubicBezTo>
                    <a:cubicBezTo>
                      <a:pt x="154" y="330"/>
                      <a:pt x="154" y="330"/>
                      <a:pt x="154" y="330"/>
                    </a:cubicBezTo>
                    <a:cubicBezTo>
                      <a:pt x="7" y="427"/>
                      <a:pt x="7" y="427"/>
                      <a:pt x="7" y="427"/>
                    </a:cubicBezTo>
                    <a:cubicBezTo>
                      <a:pt x="2" y="430"/>
                      <a:pt x="0" y="437"/>
                      <a:pt x="4" y="443"/>
                    </a:cubicBezTo>
                    <a:cubicBezTo>
                      <a:pt x="6" y="447"/>
                      <a:pt x="9" y="448"/>
                      <a:pt x="14" y="448"/>
                    </a:cubicBezTo>
                    <a:cubicBezTo>
                      <a:pt x="16" y="448"/>
                      <a:pt x="18" y="448"/>
                      <a:pt x="20" y="447"/>
                    </a:cubicBezTo>
                    <a:cubicBezTo>
                      <a:pt x="170" y="347"/>
                      <a:pt x="170" y="347"/>
                      <a:pt x="170" y="347"/>
                    </a:cubicBezTo>
                    <a:cubicBezTo>
                      <a:pt x="334" y="447"/>
                      <a:pt x="334" y="447"/>
                      <a:pt x="334" y="447"/>
                    </a:cubicBezTo>
                    <a:cubicBezTo>
                      <a:pt x="336" y="448"/>
                      <a:pt x="338" y="448"/>
                      <a:pt x="341" y="448"/>
                    </a:cubicBezTo>
                    <a:cubicBezTo>
                      <a:pt x="343" y="448"/>
                      <a:pt x="345" y="448"/>
                      <a:pt x="347" y="447"/>
                    </a:cubicBezTo>
                    <a:cubicBezTo>
                      <a:pt x="522" y="341"/>
                      <a:pt x="522" y="341"/>
                      <a:pt x="522" y="341"/>
                    </a:cubicBezTo>
                    <a:cubicBezTo>
                      <a:pt x="525" y="338"/>
                      <a:pt x="527" y="334"/>
                      <a:pt x="527" y="330"/>
                    </a:cubicBezTo>
                    <a:cubicBezTo>
                      <a:pt x="527" y="129"/>
                      <a:pt x="527" y="129"/>
                      <a:pt x="527" y="129"/>
                    </a:cubicBezTo>
                    <a:cubicBezTo>
                      <a:pt x="528" y="128"/>
                      <a:pt x="530" y="128"/>
                      <a:pt x="531" y="128"/>
                    </a:cubicBezTo>
                    <a:cubicBezTo>
                      <a:pt x="662" y="41"/>
                      <a:pt x="662" y="41"/>
                      <a:pt x="662" y="41"/>
                    </a:cubicBezTo>
                    <a:cubicBezTo>
                      <a:pt x="667" y="38"/>
                      <a:pt x="668" y="30"/>
                      <a:pt x="665" y="25"/>
                    </a:cubicBezTo>
                    <a:cubicBezTo>
                      <a:pt x="661" y="20"/>
                      <a:pt x="654" y="18"/>
                      <a:pt x="649" y="22"/>
                    </a:cubicBezTo>
                    <a:close/>
                    <a:moveTo>
                      <a:pt x="504" y="324"/>
                    </a:moveTo>
                    <a:lnTo>
                      <a:pt x="504" y="324"/>
                    </a:lnTo>
                    <a:cubicBezTo>
                      <a:pt x="341" y="423"/>
                      <a:pt x="341" y="423"/>
                      <a:pt x="341" y="423"/>
                    </a:cubicBezTo>
                    <a:cubicBezTo>
                      <a:pt x="184" y="328"/>
                      <a:pt x="184" y="328"/>
                      <a:pt x="184" y="328"/>
                    </a:cubicBezTo>
                    <a:cubicBezTo>
                      <a:pt x="184" y="327"/>
                      <a:pt x="184" y="325"/>
                      <a:pt x="183" y="324"/>
                    </a:cubicBezTo>
                    <a:cubicBezTo>
                      <a:pt x="182" y="322"/>
                      <a:pt x="180" y="321"/>
                      <a:pt x="177" y="320"/>
                    </a:cubicBezTo>
                    <a:cubicBezTo>
                      <a:pt x="177" y="125"/>
                      <a:pt x="177" y="125"/>
                      <a:pt x="177" y="125"/>
                    </a:cubicBezTo>
                    <a:cubicBezTo>
                      <a:pt x="341" y="26"/>
                      <a:pt x="341" y="26"/>
                      <a:pt x="341" y="26"/>
                    </a:cubicBezTo>
                    <a:cubicBezTo>
                      <a:pt x="504" y="125"/>
                      <a:pt x="504" y="125"/>
                      <a:pt x="504" y="125"/>
                    </a:cubicBezTo>
                    <a:lnTo>
                      <a:pt x="504" y="3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4" name="Freeform 99"/>
              <p:cNvSpPr>
                <a:spLocks noChangeArrowheads="1"/>
              </p:cNvSpPr>
              <p:nvPr/>
            </p:nvSpPr>
            <p:spPr bwMode="auto">
              <a:xfrm>
                <a:off x="2458093" y="3933443"/>
                <a:ext cx="11116" cy="59286"/>
              </a:xfrm>
              <a:custGeom>
                <a:avLst/>
                <a:gdLst>
                  <a:gd name="T0" fmla="*/ 12 w 25"/>
                  <a:gd name="T1" fmla="*/ 140 h 141"/>
                  <a:gd name="T2" fmla="*/ 12 w 25"/>
                  <a:gd name="T3" fmla="*/ 140 h 141"/>
                  <a:gd name="T4" fmla="*/ 24 w 25"/>
                  <a:gd name="T5" fmla="*/ 129 h 141"/>
                  <a:gd name="T6" fmla="*/ 24 w 25"/>
                  <a:gd name="T7" fmla="*/ 12 h 141"/>
                  <a:gd name="T8" fmla="*/ 12 w 25"/>
                  <a:gd name="T9" fmla="*/ 0 h 141"/>
                  <a:gd name="T10" fmla="*/ 0 w 25"/>
                  <a:gd name="T11" fmla="*/ 12 h 141"/>
                  <a:gd name="T12" fmla="*/ 0 w 25"/>
                  <a:gd name="T13" fmla="*/ 129 h 141"/>
                  <a:gd name="T14" fmla="*/ 12 w 25"/>
                  <a:gd name="T15" fmla="*/ 14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41">
                    <a:moveTo>
                      <a:pt x="12" y="140"/>
                    </a:moveTo>
                    <a:lnTo>
                      <a:pt x="12" y="140"/>
                    </a:lnTo>
                    <a:cubicBezTo>
                      <a:pt x="19" y="140"/>
                      <a:pt x="24" y="135"/>
                      <a:pt x="24" y="12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5"/>
                      <a:pt x="5" y="140"/>
                      <a:pt x="12" y="14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3" name="Group 292"/>
          <p:cNvGrpSpPr/>
          <p:nvPr/>
        </p:nvGrpSpPr>
        <p:grpSpPr>
          <a:xfrm>
            <a:off x="5657669" y="1828800"/>
            <a:ext cx="429822" cy="429822"/>
            <a:chOff x="5657669" y="1828800"/>
            <a:chExt cx="429822" cy="429822"/>
          </a:xfrm>
        </p:grpSpPr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5657669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5" name="Group 784"/>
            <p:cNvGrpSpPr/>
            <p:nvPr/>
          </p:nvGrpSpPr>
          <p:grpSpPr>
            <a:xfrm>
              <a:off x="5798473" y="1895496"/>
              <a:ext cx="148214" cy="294575"/>
              <a:chOff x="5798473" y="1895496"/>
              <a:chExt cx="148214" cy="294575"/>
            </a:xfrm>
            <a:solidFill>
              <a:schemeClr val="bg1"/>
            </a:solidFill>
          </p:grpSpPr>
          <p:sp>
            <p:nvSpPr>
              <p:cNvPr id="786" name="Freeform 100"/>
              <p:cNvSpPr>
                <a:spLocks noChangeArrowheads="1"/>
              </p:cNvSpPr>
              <p:nvPr/>
            </p:nvSpPr>
            <p:spPr bwMode="auto">
              <a:xfrm>
                <a:off x="5798473" y="1895496"/>
                <a:ext cx="148214" cy="294575"/>
              </a:xfrm>
              <a:custGeom>
                <a:avLst/>
                <a:gdLst>
                  <a:gd name="T0" fmla="*/ 12 w 351"/>
                  <a:gd name="T1" fmla="*/ 700 h 701"/>
                  <a:gd name="T2" fmla="*/ 12 w 351"/>
                  <a:gd name="T3" fmla="*/ 700 h 701"/>
                  <a:gd name="T4" fmla="*/ 339 w 351"/>
                  <a:gd name="T5" fmla="*/ 700 h 701"/>
                  <a:gd name="T6" fmla="*/ 350 w 351"/>
                  <a:gd name="T7" fmla="*/ 689 h 701"/>
                  <a:gd name="T8" fmla="*/ 350 w 351"/>
                  <a:gd name="T9" fmla="*/ 12 h 701"/>
                  <a:gd name="T10" fmla="*/ 339 w 351"/>
                  <a:gd name="T11" fmla="*/ 0 h 701"/>
                  <a:gd name="T12" fmla="*/ 12 w 351"/>
                  <a:gd name="T13" fmla="*/ 0 h 701"/>
                  <a:gd name="T14" fmla="*/ 0 w 351"/>
                  <a:gd name="T15" fmla="*/ 12 h 701"/>
                  <a:gd name="T16" fmla="*/ 0 w 351"/>
                  <a:gd name="T17" fmla="*/ 689 h 701"/>
                  <a:gd name="T18" fmla="*/ 12 w 351"/>
                  <a:gd name="T19" fmla="*/ 700 h 701"/>
                  <a:gd name="T20" fmla="*/ 94 w 351"/>
                  <a:gd name="T21" fmla="*/ 677 h 701"/>
                  <a:gd name="T22" fmla="*/ 94 w 351"/>
                  <a:gd name="T23" fmla="*/ 677 h 701"/>
                  <a:gd name="T24" fmla="*/ 94 w 351"/>
                  <a:gd name="T25" fmla="*/ 560 h 701"/>
                  <a:gd name="T26" fmla="*/ 256 w 351"/>
                  <a:gd name="T27" fmla="*/ 560 h 701"/>
                  <a:gd name="T28" fmla="*/ 256 w 351"/>
                  <a:gd name="T29" fmla="*/ 677 h 701"/>
                  <a:gd name="T30" fmla="*/ 94 w 351"/>
                  <a:gd name="T31" fmla="*/ 677 h 701"/>
                  <a:gd name="T32" fmla="*/ 23 w 351"/>
                  <a:gd name="T33" fmla="*/ 23 h 701"/>
                  <a:gd name="T34" fmla="*/ 23 w 351"/>
                  <a:gd name="T35" fmla="*/ 23 h 701"/>
                  <a:gd name="T36" fmla="*/ 327 w 351"/>
                  <a:gd name="T37" fmla="*/ 23 h 701"/>
                  <a:gd name="T38" fmla="*/ 327 w 351"/>
                  <a:gd name="T39" fmla="*/ 677 h 701"/>
                  <a:gd name="T40" fmla="*/ 280 w 351"/>
                  <a:gd name="T41" fmla="*/ 677 h 701"/>
                  <a:gd name="T42" fmla="*/ 280 w 351"/>
                  <a:gd name="T43" fmla="*/ 548 h 701"/>
                  <a:gd name="T44" fmla="*/ 269 w 351"/>
                  <a:gd name="T45" fmla="*/ 537 h 701"/>
                  <a:gd name="T46" fmla="*/ 82 w 351"/>
                  <a:gd name="T47" fmla="*/ 537 h 701"/>
                  <a:gd name="T48" fmla="*/ 70 w 351"/>
                  <a:gd name="T49" fmla="*/ 548 h 701"/>
                  <a:gd name="T50" fmla="*/ 70 w 351"/>
                  <a:gd name="T51" fmla="*/ 677 h 701"/>
                  <a:gd name="T52" fmla="*/ 23 w 351"/>
                  <a:gd name="T53" fmla="*/ 677 h 701"/>
                  <a:gd name="T54" fmla="*/ 23 w 351"/>
                  <a:gd name="T55" fmla="*/ 23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1" h="701">
                    <a:moveTo>
                      <a:pt x="12" y="700"/>
                    </a:moveTo>
                    <a:lnTo>
                      <a:pt x="12" y="700"/>
                    </a:lnTo>
                    <a:cubicBezTo>
                      <a:pt x="339" y="700"/>
                      <a:pt x="339" y="700"/>
                      <a:pt x="339" y="700"/>
                    </a:cubicBezTo>
                    <a:cubicBezTo>
                      <a:pt x="345" y="700"/>
                      <a:pt x="350" y="695"/>
                      <a:pt x="350" y="689"/>
                    </a:cubicBezTo>
                    <a:cubicBezTo>
                      <a:pt x="350" y="12"/>
                      <a:pt x="350" y="12"/>
                      <a:pt x="350" y="12"/>
                    </a:cubicBezTo>
                    <a:cubicBezTo>
                      <a:pt x="350" y="6"/>
                      <a:pt x="345" y="0"/>
                      <a:pt x="33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95"/>
                      <a:pt x="5" y="700"/>
                      <a:pt x="12" y="700"/>
                    </a:cubicBezTo>
                    <a:close/>
                    <a:moveTo>
                      <a:pt x="94" y="677"/>
                    </a:moveTo>
                    <a:lnTo>
                      <a:pt x="94" y="677"/>
                    </a:lnTo>
                    <a:cubicBezTo>
                      <a:pt x="94" y="560"/>
                      <a:pt x="94" y="560"/>
                      <a:pt x="94" y="560"/>
                    </a:cubicBezTo>
                    <a:cubicBezTo>
                      <a:pt x="256" y="560"/>
                      <a:pt x="256" y="560"/>
                      <a:pt x="256" y="560"/>
                    </a:cubicBezTo>
                    <a:cubicBezTo>
                      <a:pt x="256" y="677"/>
                      <a:pt x="256" y="677"/>
                      <a:pt x="256" y="677"/>
                    </a:cubicBezTo>
                    <a:lnTo>
                      <a:pt x="94" y="677"/>
                    </a:lnTo>
                    <a:close/>
                    <a:moveTo>
                      <a:pt x="23" y="23"/>
                    </a:moveTo>
                    <a:lnTo>
                      <a:pt x="23" y="23"/>
                    </a:lnTo>
                    <a:cubicBezTo>
                      <a:pt x="327" y="23"/>
                      <a:pt x="327" y="23"/>
                      <a:pt x="327" y="23"/>
                    </a:cubicBezTo>
                    <a:cubicBezTo>
                      <a:pt x="327" y="677"/>
                      <a:pt x="327" y="677"/>
                      <a:pt x="327" y="677"/>
                    </a:cubicBezTo>
                    <a:cubicBezTo>
                      <a:pt x="280" y="677"/>
                      <a:pt x="280" y="677"/>
                      <a:pt x="280" y="677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80" y="542"/>
                      <a:pt x="275" y="537"/>
                      <a:pt x="269" y="537"/>
                    </a:cubicBezTo>
                    <a:cubicBezTo>
                      <a:pt x="82" y="537"/>
                      <a:pt x="82" y="537"/>
                      <a:pt x="82" y="537"/>
                    </a:cubicBezTo>
                    <a:cubicBezTo>
                      <a:pt x="75" y="537"/>
                      <a:pt x="70" y="542"/>
                      <a:pt x="70" y="548"/>
                    </a:cubicBezTo>
                    <a:cubicBezTo>
                      <a:pt x="70" y="677"/>
                      <a:pt x="70" y="677"/>
                      <a:pt x="70" y="677"/>
                    </a:cubicBezTo>
                    <a:cubicBezTo>
                      <a:pt x="23" y="677"/>
                      <a:pt x="23" y="677"/>
                      <a:pt x="23" y="677"/>
                    </a:cubicBezTo>
                    <a:lnTo>
                      <a:pt x="23" y="2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" name="Freeform 101"/>
              <p:cNvSpPr>
                <a:spLocks noChangeArrowheads="1"/>
              </p:cNvSpPr>
              <p:nvPr/>
            </p:nvSpPr>
            <p:spPr bwMode="auto">
              <a:xfrm>
                <a:off x="5817000" y="2023331"/>
                <a:ext cx="50023" cy="68550"/>
              </a:xfrm>
              <a:custGeom>
                <a:avLst/>
                <a:gdLst>
                  <a:gd name="T0" fmla="*/ 117 w 118"/>
                  <a:gd name="T1" fmla="*/ 152 h 165"/>
                  <a:gd name="T2" fmla="*/ 117 w 118"/>
                  <a:gd name="T3" fmla="*/ 152 h 165"/>
                  <a:gd name="T4" fmla="*/ 117 w 118"/>
                  <a:gd name="T5" fmla="*/ 12 h 165"/>
                  <a:gd name="T6" fmla="*/ 105 w 118"/>
                  <a:gd name="T7" fmla="*/ 0 h 165"/>
                  <a:gd name="T8" fmla="*/ 12 w 118"/>
                  <a:gd name="T9" fmla="*/ 0 h 165"/>
                  <a:gd name="T10" fmla="*/ 0 w 118"/>
                  <a:gd name="T11" fmla="*/ 12 h 165"/>
                  <a:gd name="T12" fmla="*/ 0 w 118"/>
                  <a:gd name="T13" fmla="*/ 152 h 165"/>
                  <a:gd name="T14" fmla="*/ 12 w 118"/>
                  <a:gd name="T15" fmla="*/ 164 h 165"/>
                  <a:gd name="T16" fmla="*/ 105 w 118"/>
                  <a:gd name="T17" fmla="*/ 164 h 165"/>
                  <a:gd name="T18" fmla="*/ 117 w 118"/>
                  <a:gd name="T19" fmla="*/ 152 h 165"/>
                  <a:gd name="T20" fmla="*/ 93 w 118"/>
                  <a:gd name="T21" fmla="*/ 141 h 165"/>
                  <a:gd name="T22" fmla="*/ 93 w 118"/>
                  <a:gd name="T23" fmla="*/ 141 h 165"/>
                  <a:gd name="T24" fmla="*/ 23 w 118"/>
                  <a:gd name="T25" fmla="*/ 141 h 165"/>
                  <a:gd name="T26" fmla="*/ 23 w 118"/>
                  <a:gd name="T27" fmla="*/ 24 h 165"/>
                  <a:gd name="T28" fmla="*/ 93 w 118"/>
                  <a:gd name="T29" fmla="*/ 24 h 165"/>
                  <a:gd name="T30" fmla="*/ 93 w 118"/>
                  <a:gd name="T31" fmla="*/ 14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165">
                    <a:moveTo>
                      <a:pt x="117" y="152"/>
                    </a:moveTo>
                    <a:lnTo>
                      <a:pt x="117" y="152"/>
                    </a:lnTo>
                    <a:cubicBezTo>
                      <a:pt x="117" y="12"/>
                      <a:pt x="117" y="12"/>
                      <a:pt x="117" y="12"/>
                    </a:cubicBezTo>
                    <a:cubicBezTo>
                      <a:pt x="117" y="6"/>
                      <a:pt x="112" y="0"/>
                      <a:pt x="10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9"/>
                      <a:pt x="5" y="164"/>
                      <a:pt x="12" y="164"/>
                    </a:cubicBezTo>
                    <a:cubicBezTo>
                      <a:pt x="105" y="164"/>
                      <a:pt x="105" y="164"/>
                      <a:pt x="105" y="164"/>
                    </a:cubicBezTo>
                    <a:cubicBezTo>
                      <a:pt x="112" y="164"/>
                      <a:pt x="117" y="159"/>
                      <a:pt x="117" y="152"/>
                    </a:cubicBezTo>
                    <a:close/>
                    <a:moveTo>
                      <a:pt x="93" y="141"/>
                    </a:moveTo>
                    <a:lnTo>
                      <a:pt x="93" y="141"/>
                    </a:lnTo>
                    <a:cubicBezTo>
                      <a:pt x="23" y="141"/>
                      <a:pt x="23" y="141"/>
                      <a:pt x="23" y="141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93" y="24"/>
                      <a:pt x="93" y="24"/>
                      <a:pt x="93" y="24"/>
                    </a:cubicBezTo>
                    <a:lnTo>
                      <a:pt x="93" y="14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" name="Freeform 102"/>
              <p:cNvSpPr>
                <a:spLocks noChangeArrowheads="1"/>
              </p:cNvSpPr>
              <p:nvPr/>
            </p:nvSpPr>
            <p:spPr bwMode="auto">
              <a:xfrm>
                <a:off x="5876285" y="2023331"/>
                <a:ext cx="50023" cy="68550"/>
              </a:xfrm>
              <a:custGeom>
                <a:avLst/>
                <a:gdLst>
                  <a:gd name="T0" fmla="*/ 0 w 117"/>
                  <a:gd name="T1" fmla="*/ 12 h 165"/>
                  <a:gd name="T2" fmla="*/ 0 w 117"/>
                  <a:gd name="T3" fmla="*/ 12 h 165"/>
                  <a:gd name="T4" fmla="*/ 0 w 117"/>
                  <a:gd name="T5" fmla="*/ 152 h 165"/>
                  <a:gd name="T6" fmla="*/ 11 w 117"/>
                  <a:gd name="T7" fmla="*/ 164 h 165"/>
                  <a:gd name="T8" fmla="*/ 105 w 117"/>
                  <a:gd name="T9" fmla="*/ 164 h 165"/>
                  <a:gd name="T10" fmla="*/ 116 w 117"/>
                  <a:gd name="T11" fmla="*/ 152 h 165"/>
                  <a:gd name="T12" fmla="*/ 116 w 117"/>
                  <a:gd name="T13" fmla="*/ 12 h 165"/>
                  <a:gd name="T14" fmla="*/ 105 w 117"/>
                  <a:gd name="T15" fmla="*/ 0 h 165"/>
                  <a:gd name="T16" fmla="*/ 11 w 117"/>
                  <a:gd name="T17" fmla="*/ 0 h 165"/>
                  <a:gd name="T18" fmla="*/ 0 w 117"/>
                  <a:gd name="T19" fmla="*/ 12 h 165"/>
                  <a:gd name="T20" fmla="*/ 24 w 117"/>
                  <a:gd name="T21" fmla="*/ 24 h 165"/>
                  <a:gd name="T22" fmla="*/ 24 w 117"/>
                  <a:gd name="T23" fmla="*/ 24 h 165"/>
                  <a:gd name="T24" fmla="*/ 93 w 117"/>
                  <a:gd name="T25" fmla="*/ 24 h 165"/>
                  <a:gd name="T26" fmla="*/ 93 w 117"/>
                  <a:gd name="T27" fmla="*/ 141 h 165"/>
                  <a:gd name="T28" fmla="*/ 24 w 117"/>
                  <a:gd name="T29" fmla="*/ 141 h 165"/>
                  <a:gd name="T30" fmla="*/ 24 w 117"/>
                  <a:gd name="T31" fmla="*/ 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7" h="165">
                    <a:moveTo>
                      <a:pt x="0" y="12"/>
                    </a:moveTo>
                    <a:lnTo>
                      <a:pt x="0" y="12"/>
                    </a:ln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9"/>
                      <a:pt x="5" y="164"/>
                      <a:pt x="11" y="164"/>
                    </a:cubicBezTo>
                    <a:cubicBezTo>
                      <a:pt x="105" y="164"/>
                      <a:pt x="105" y="164"/>
                      <a:pt x="105" y="164"/>
                    </a:cubicBezTo>
                    <a:cubicBezTo>
                      <a:pt x="111" y="164"/>
                      <a:pt x="116" y="159"/>
                      <a:pt x="116" y="15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6"/>
                      <a:pt x="111" y="0"/>
                      <a:pt x="10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lose/>
                    <a:moveTo>
                      <a:pt x="24" y="24"/>
                    </a:moveTo>
                    <a:lnTo>
                      <a:pt x="24" y="24"/>
                    </a:lnTo>
                    <a:cubicBezTo>
                      <a:pt x="93" y="24"/>
                      <a:pt x="93" y="24"/>
                      <a:pt x="93" y="24"/>
                    </a:cubicBezTo>
                    <a:cubicBezTo>
                      <a:pt x="93" y="141"/>
                      <a:pt x="93" y="141"/>
                      <a:pt x="93" y="141"/>
                    </a:cubicBezTo>
                    <a:cubicBezTo>
                      <a:pt x="24" y="141"/>
                      <a:pt x="24" y="141"/>
                      <a:pt x="24" y="141"/>
                    </a:cubicBezTo>
                    <a:lnTo>
                      <a:pt x="24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" name="Freeform 103"/>
              <p:cNvSpPr>
                <a:spLocks noChangeArrowheads="1"/>
              </p:cNvSpPr>
              <p:nvPr/>
            </p:nvSpPr>
            <p:spPr bwMode="auto">
              <a:xfrm>
                <a:off x="5833674" y="1923286"/>
                <a:ext cx="74107" cy="74107"/>
              </a:xfrm>
              <a:custGeom>
                <a:avLst/>
                <a:gdLst>
                  <a:gd name="T0" fmla="*/ 11 w 177"/>
                  <a:gd name="T1" fmla="*/ 119 h 177"/>
                  <a:gd name="T2" fmla="*/ 11 w 177"/>
                  <a:gd name="T3" fmla="*/ 119 h 177"/>
                  <a:gd name="T4" fmla="*/ 57 w 177"/>
                  <a:gd name="T5" fmla="*/ 119 h 177"/>
                  <a:gd name="T6" fmla="*/ 57 w 177"/>
                  <a:gd name="T7" fmla="*/ 164 h 177"/>
                  <a:gd name="T8" fmla="*/ 68 w 177"/>
                  <a:gd name="T9" fmla="*/ 176 h 177"/>
                  <a:gd name="T10" fmla="*/ 107 w 177"/>
                  <a:gd name="T11" fmla="*/ 176 h 177"/>
                  <a:gd name="T12" fmla="*/ 118 w 177"/>
                  <a:gd name="T13" fmla="*/ 164 h 177"/>
                  <a:gd name="T14" fmla="*/ 118 w 177"/>
                  <a:gd name="T15" fmla="*/ 119 h 177"/>
                  <a:gd name="T16" fmla="*/ 164 w 177"/>
                  <a:gd name="T17" fmla="*/ 119 h 177"/>
                  <a:gd name="T18" fmla="*/ 176 w 177"/>
                  <a:gd name="T19" fmla="*/ 107 h 177"/>
                  <a:gd name="T20" fmla="*/ 176 w 177"/>
                  <a:gd name="T21" fmla="*/ 69 h 177"/>
                  <a:gd name="T22" fmla="*/ 164 w 177"/>
                  <a:gd name="T23" fmla="*/ 57 h 177"/>
                  <a:gd name="T24" fmla="*/ 118 w 177"/>
                  <a:gd name="T25" fmla="*/ 57 h 177"/>
                  <a:gd name="T26" fmla="*/ 118 w 177"/>
                  <a:gd name="T27" fmla="*/ 11 h 177"/>
                  <a:gd name="T28" fmla="*/ 107 w 177"/>
                  <a:gd name="T29" fmla="*/ 0 h 177"/>
                  <a:gd name="T30" fmla="*/ 68 w 177"/>
                  <a:gd name="T31" fmla="*/ 0 h 177"/>
                  <a:gd name="T32" fmla="*/ 57 w 177"/>
                  <a:gd name="T33" fmla="*/ 11 h 177"/>
                  <a:gd name="T34" fmla="*/ 57 w 177"/>
                  <a:gd name="T35" fmla="*/ 57 h 177"/>
                  <a:gd name="T36" fmla="*/ 11 w 177"/>
                  <a:gd name="T37" fmla="*/ 57 h 177"/>
                  <a:gd name="T38" fmla="*/ 0 w 177"/>
                  <a:gd name="T39" fmla="*/ 69 h 177"/>
                  <a:gd name="T40" fmla="*/ 0 w 177"/>
                  <a:gd name="T41" fmla="*/ 107 h 177"/>
                  <a:gd name="T42" fmla="*/ 11 w 177"/>
                  <a:gd name="T43" fmla="*/ 119 h 177"/>
                  <a:gd name="T44" fmla="*/ 24 w 177"/>
                  <a:gd name="T45" fmla="*/ 80 h 177"/>
                  <a:gd name="T46" fmla="*/ 24 w 177"/>
                  <a:gd name="T47" fmla="*/ 80 h 177"/>
                  <a:gd name="T48" fmla="*/ 68 w 177"/>
                  <a:gd name="T49" fmla="*/ 80 h 177"/>
                  <a:gd name="T50" fmla="*/ 80 w 177"/>
                  <a:gd name="T51" fmla="*/ 69 h 177"/>
                  <a:gd name="T52" fmla="*/ 80 w 177"/>
                  <a:gd name="T53" fmla="*/ 23 h 177"/>
                  <a:gd name="T54" fmla="*/ 95 w 177"/>
                  <a:gd name="T55" fmla="*/ 23 h 177"/>
                  <a:gd name="T56" fmla="*/ 95 w 177"/>
                  <a:gd name="T57" fmla="*/ 69 h 177"/>
                  <a:gd name="T58" fmla="*/ 107 w 177"/>
                  <a:gd name="T59" fmla="*/ 80 h 177"/>
                  <a:gd name="T60" fmla="*/ 153 w 177"/>
                  <a:gd name="T61" fmla="*/ 80 h 177"/>
                  <a:gd name="T62" fmla="*/ 153 w 177"/>
                  <a:gd name="T63" fmla="*/ 95 h 177"/>
                  <a:gd name="T64" fmla="*/ 107 w 177"/>
                  <a:gd name="T65" fmla="*/ 95 h 177"/>
                  <a:gd name="T66" fmla="*/ 95 w 177"/>
                  <a:gd name="T67" fmla="*/ 107 h 177"/>
                  <a:gd name="T68" fmla="*/ 95 w 177"/>
                  <a:gd name="T69" fmla="*/ 152 h 177"/>
                  <a:gd name="T70" fmla="*/ 80 w 177"/>
                  <a:gd name="T71" fmla="*/ 152 h 177"/>
                  <a:gd name="T72" fmla="*/ 80 w 177"/>
                  <a:gd name="T73" fmla="*/ 107 h 177"/>
                  <a:gd name="T74" fmla="*/ 68 w 177"/>
                  <a:gd name="T75" fmla="*/ 95 h 177"/>
                  <a:gd name="T76" fmla="*/ 24 w 177"/>
                  <a:gd name="T77" fmla="*/ 95 h 177"/>
                  <a:gd name="T78" fmla="*/ 24 w 177"/>
                  <a:gd name="T79" fmla="*/ 8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7" h="177">
                    <a:moveTo>
                      <a:pt x="11" y="119"/>
                    </a:moveTo>
                    <a:lnTo>
                      <a:pt x="11" y="119"/>
                    </a:lnTo>
                    <a:cubicBezTo>
                      <a:pt x="57" y="119"/>
                      <a:pt x="57" y="119"/>
                      <a:pt x="57" y="119"/>
                    </a:cubicBezTo>
                    <a:cubicBezTo>
                      <a:pt x="57" y="164"/>
                      <a:pt x="57" y="164"/>
                      <a:pt x="57" y="164"/>
                    </a:cubicBezTo>
                    <a:cubicBezTo>
                      <a:pt x="57" y="171"/>
                      <a:pt x="62" y="176"/>
                      <a:pt x="68" y="176"/>
                    </a:cubicBezTo>
                    <a:cubicBezTo>
                      <a:pt x="107" y="176"/>
                      <a:pt x="107" y="176"/>
                      <a:pt x="107" y="176"/>
                    </a:cubicBezTo>
                    <a:cubicBezTo>
                      <a:pt x="113" y="176"/>
                      <a:pt x="118" y="171"/>
                      <a:pt x="118" y="164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64" y="119"/>
                      <a:pt x="164" y="119"/>
                      <a:pt x="164" y="119"/>
                    </a:cubicBezTo>
                    <a:cubicBezTo>
                      <a:pt x="170" y="119"/>
                      <a:pt x="176" y="113"/>
                      <a:pt x="176" y="107"/>
                    </a:cubicBezTo>
                    <a:cubicBezTo>
                      <a:pt x="176" y="69"/>
                      <a:pt x="176" y="69"/>
                      <a:pt x="176" y="69"/>
                    </a:cubicBezTo>
                    <a:cubicBezTo>
                      <a:pt x="176" y="62"/>
                      <a:pt x="170" y="57"/>
                      <a:pt x="164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11"/>
                      <a:pt x="118" y="11"/>
                      <a:pt x="118" y="11"/>
                    </a:cubicBezTo>
                    <a:cubicBezTo>
                      <a:pt x="118" y="5"/>
                      <a:pt x="113" y="0"/>
                      <a:pt x="107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2" y="0"/>
                      <a:pt x="57" y="5"/>
                      <a:pt x="57" y="11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5" y="57"/>
                      <a:pt x="0" y="62"/>
                      <a:pt x="0" y="6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3"/>
                      <a:pt x="5" y="119"/>
                      <a:pt x="11" y="119"/>
                    </a:cubicBezTo>
                    <a:close/>
                    <a:moveTo>
                      <a:pt x="24" y="80"/>
                    </a:moveTo>
                    <a:lnTo>
                      <a:pt x="24" y="80"/>
                    </a:lnTo>
                    <a:cubicBezTo>
                      <a:pt x="68" y="80"/>
                      <a:pt x="68" y="80"/>
                      <a:pt x="68" y="80"/>
                    </a:cubicBezTo>
                    <a:cubicBezTo>
                      <a:pt x="75" y="80"/>
                      <a:pt x="80" y="75"/>
                      <a:pt x="80" y="69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95" y="75"/>
                      <a:pt x="101" y="80"/>
                      <a:pt x="107" y="80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53" y="95"/>
                      <a:pt x="153" y="95"/>
                      <a:pt x="153" y="95"/>
                    </a:cubicBezTo>
                    <a:cubicBezTo>
                      <a:pt x="107" y="95"/>
                      <a:pt x="107" y="95"/>
                      <a:pt x="107" y="95"/>
                    </a:cubicBezTo>
                    <a:cubicBezTo>
                      <a:pt x="101" y="95"/>
                      <a:pt x="95" y="101"/>
                      <a:pt x="95" y="107"/>
                    </a:cubicBezTo>
                    <a:cubicBezTo>
                      <a:pt x="95" y="152"/>
                      <a:pt x="95" y="152"/>
                      <a:pt x="95" y="152"/>
                    </a:cubicBezTo>
                    <a:cubicBezTo>
                      <a:pt x="80" y="152"/>
                      <a:pt x="80" y="152"/>
                      <a:pt x="80" y="152"/>
                    </a:cubicBezTo>
                    <a:cubicBezTo>
                      <a:pt x="80" y="107"/>
                      <a:pt x="80" y="107"/>
                      <a:pt x="80" y="107"/>
                    </a:cubicBezTo>
                    <a:cubicBezTo>
                      <a:pt x="80" y="101"/>
                      <a:pt x="75" y="95"/>
                      <a:pt x="68" y="95"/>
                    </a:cubicBezTo>
                    <a:cubicBezTo>
                      <a:pt x="24" y="95"/>
                      <a:pt x="24" y="95"/>
                      <a:pt x="24" y="95"/>
                    </a:cubicBezTo>
                    <a:lnTo>
                      <a:pt x="24" y="8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8" name="Group 287"/>
          <p:cNvGrpSpPr/>
          <p:nvPr/>
        </p:nvGrpSpPr>
        <p:grpSpPr>
          <a:xfrm>
            <a:off x="1324254" y="1828800"/>
            <a:ext cx="429822" cy="429822"/>
            <a:chOff x="1324254" y="1828800"/>
            <a:chExt cx="429822" cy="429822"/>
          </a:xfrm>
        </p:grpSpPr>
        <p:sp>
          <p:nvSpPr>
            <p:cNvPr id="3074" name="Freeform 2"/>
            <p:cNvSpPr>
              <a:spLocks noChangeArrowheads="1"/>
            </p:cNvSpPr>
            <p:nvPr/>
          </p:nvSpPr>
          <p:spPr bwMode="auto">
            <a:xfrm>
              <a:off x="1324254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0" name="Group 789"/>
            <p:cNvGrpSpPr/>
            <p:nvPr/>
          </p:nvGrpSpPr>
          <p:grpSpPr>
            <a:xfrm>
              <a:off x="1479879" y="1904759"/>
              <a:ext cx="116718" cy="279755"/>
              <a:chOff x="1479879" y="1904759"/>
              <a:chExt cx="116718" cy="279755"/>
            </a:xfrm>
            <a:solidFill>
              <a:schemeClr val="bg1"/>
            </a:solidFill>
          </p:grpSpPr>
          <p:sp>
            <p:nvSpPr>
              <p:cNvPr id="791" name="Freeform 104"/>
              <p:cNvSpPr>
                <a:spLocks noChangeArrowheads="1"/>
              </p:cNvSpPr>
              <p:nvPr/>
            </p:nvSpPr>
            <p:spPr bwMode="auto">
              <a:xfrm>
                <a:off x="1479879" y="1904759"/>
                <a:ext cx="116718" cy="279755"/>
              </a:xfrm>
              <a:custGeom>
                <a:avLst/>
                <a:gdLst>
                  <a:gd name="T0" fmla="*/ 27 w 280"/>
                  <a:gd name="T1" fmla="*/ 96 h 665"/>
                  <a:gd name="T2" fmla="*/ 27 w 280"/>
                  <a:gd name="T3" fmla="*/ 96 h 665"/>
                  <a:gd name="T4" fmla="*/ 27 w 280"/>
                  <a:gd name="T5" fmla="*/ 549 h 665"/>
                  <a:gd name="T6" fmla="*/ 142 w 280"/>
                  <a:gd name="T7" fmla="*/ 664 h 665"/>
                  <a:gd name="T8" fmla="*/ 257 w 280"/>
                  <a:gd name="T9" fmla="*/ 549 h 665"/>
                  <a:gd name="T10" fmla="*/ 257 w 280"/>
                  <a:gd name="T11" fmla="*/ 96 h 665"/>
                  <a:gd name="T12" fmla="*/ 276 w 280"/>
                  <a:gd name="T13" fmla="*/ 44 h 665"/>
                  <a:gd name="T14" fmla="*/ 272 w 280"/>
                  <a:gd name="T15" fmla="*/ 14 h 665"/>
                  <a:gd name="T16" fmla="*/ 245 w 280"/>
                  <a:gd name="T17" fmla="*/ 0 h 665"/>
                  <a:gd name="T18" fmla="*/ 36 w 280"/>
                  <a:gd name="T19" fmla="*/ 0 h 665"/>
                  <a:gd name="T20" fmla="*/ 8 w 280"/>
                  <a:gd name="T21" fmla="*/ 15 h 665"/>
                  <a:gd name="T22" fmla="*/ 5 w 280"/>
                  <a:gd name="T23" fmla="*/ 46 h 665"/>
                  <a:gd name="T24" fmla="*/ 27 w 280"/>
                  <a:gd name="T25" fmla="*/ 96 h 665"/>
                  <a:gd name="T26" fmla="*/ 27 w 280"/>
                  <a:gd name="T27" fmla="*/ 27 h 665"/>
                  <a:gd name="T28" fmla="*/ 27 w 280"/>
                  <a:gd name="T29" fmla="*/ 27 h 665"/>
                  <a:gd name="T30" fmla="*/ 36 w 280"/>
                  <a:gd name="T31" fmla="*/ 23 h 665"/>
                  <a:gd name="T32" fmla="*/ 245 w 280"/>
                  <a:gd name="T33" fmla="*/ 23 h 665"/>
                  <a:gd name="T34" fmla="*/ 252 w 280"/>
                  <a:gd name="T35" fmla="*/ 27 h 665"/>
                  <a:gd name="T36" fmla="*/ 254 w 280"/>
                  <a:gd name="T37" fmla="*/ 37 h 665"/>
                  <a:gd name="T38" fmla="*/ 234 w 280"/>
                  <a:gd name="T39" fmla="*/ 90 h 665"/>
                  <a:gd name="T40" fmla="*/ 234 w 280"/>
                  <a:gd name="T41" fmla="*/ 94 h 665"/>
                  <a:gd name="T42" fmla="*/ 234 w 280"/>
                  <a:gd name="T43" fmla="*/ 549 h 665"/>
                  <a:gd name="T44" fmla="*/ 142 w 280"/>
                  <a:gd name="T45" fmla="*/ 641 h 665"/>
                  <a:gd name="T46" fmla="*/ 50 w 280"/>
                  <a:gd name="T47" fmla="*/ 549 h 665"/>
                  <a:gd name="T48" fmla="*/ 50 w 280"/>
                  <a:gd name="T49" fmla="*/ 93 h 665"/>
                  <a:gd name="T50" fmla="*/ 49 w 280"/>
                  <a:gd name="T51" fmla="*/ 89 h 665"/>
                  <a:gd name="T52" fmla="*/ 26 w 280"/>
                  <a:gd name="T53" fmla="*/ 37 h 665"/>
                  <a:gd name="T54" fmla="*/ 27 w 280"/>
                  <a:gd name="T55" fmla="*/ 27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0" h="665">
                    <a:moveTo>
                      <a:pt x="27" y="96"/>
                    </a:moveTo>
                    <a:lnTo>
                      <a:pt x="27" y="96"/>
                    </a:lnTo>
                    <a:cubicBezTo>
                      <a:pt x="27" y="549"/>
                      <a:pt x="27" y="549"/>
                      <a:pt x="27" y="549"/>
                    </a:cubicBezTo>
                    <a:cubicBezTo>
                      <a:pt x="27" y="612"/>
                      <a:pt x="78" y="664"/>
                      <a:pt x="142" y="664"/>
                    </a:cubicBezTo>
                    <a:cubicBezTo>
                      <a:pt x="205" y="664"/>
                      <a:pt x="257" y="612"/>
                      <a:pt x="257" y="549"/>
                    </a:cubicBezTo>
                    <a:cubicBezTo>
                      <a:pt x="257" y="96"/>
                      <a:pt x="257" y="96"/>
                      <a:pt x="257" y="96"/>
                    </a:cubicBezTo>
                    <a:cubicBezTo>
                      <a:pt x="276" y="44"/>
                      <a:pt x="276" y="44"/>
                      <a:pt x="276" y="44"/>
                    </a:cubicBezTo>
                    <a:cubicBezTo>
                      <a:pt x="279" y="33"/>
                      <a:pt x="278" y="23"/>
                      <a:pt x="272" y="14"/>
                    </a:cubicBezTo>
                    <a:cubicBezTo>
                      <a:pt x="266" y="5"/>
                      <a:pt x="255" y="0"/>
                      <a:pt x="24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4" y="0"/>
                      <a:pt x="14" y="5"/>
                      <a:pt x="8" y="15"/>
                    </a:cubicBezTo>
                    <a:cubicBezTo>
                      <a:pt x="1" y="24"/>
                      <a:pt x="0" y="37"/>
                      <a:pt x="5" y="46"/>
                    </a:cubicBezTo>
                    <a:lnTo>
                      <a:pt x="27" y="96"/>
                    </a:lnTo>
                    <a:close/>
                    <a:moveTo>
                      <a:pt x="27" y="27"/>
                    </a:moveTo>
                    <a:lnTo>
                      <a:pt x="27" y="27"/>
                    </a:lnTo>
                    <a:cubicBezTo>
                      <a:pt x="28" y="26"/>
                      <a:pt x="30" y="23"/>
                      <a:pt x="36" y="23"/>
                    </a:cubicBezTo>
                    <a:cubicBezTo>
                      <a:pt x="245" y="23"/>
                      <a:pt x="245" y="23"/>
                      <a:pt x="245" y="23"/>
                    </a:cubicBezTo>
                    <a:cubicBezTo>
                      <a:pt x="248" y="23"/>
                      <a:pt x="251" y="25"/>
                      <a:pt x="252" y="27"/>
                    </a:cubicBezTo>
                    <a:cubicBezTo>
                      <a:pt x="254" y="30"/>
                      <a:pt x="255" y="33"/>
                      <a:pt x="254" y="37"/>
                    </a:cubicBezTo>
                    <a:cubicBezTo>
                      <a:pt x="234" y="90"/>
                      <a:pt x="234" y="90"/>
                      <a:pt x="234" y="90"/>
                    </a:cubicBezTo>
                    <a:cubicBezTo>
                      <a:pt x="234" y="91"/>
                      <a:pt x="234" y="92"/>
                      <a:pt x="234" y="94"/>
                    </a:cubicBezTo>
                    <a:cubicBezTo>
                      <a:pt x="234" y="549"/>
                      <a:pt x="234" y="549"/>
                      <a:pt x="234" y="549"/>
                    </a:cubicBezTo>
                    <a:cubicBezTo>
                      <a:pt x="234" y="600"/>
                      <a:pt x="193" y="641"/>
                      <a:pt x="142" y="641"/>
                    </a:cubicBezTo>
                    <a:cubicBezTo>
                      <a:pt x="92" y="641"/>
                      <a:pt x="50" y="600"/>
                      <a:pt x="50" y="549"/>
                    </a:cubicBezTo>
                    <a:cubicBezTo>
                      <a:pt x="50" y="93"/>
                      <a:pt x="50" y="93"/>
                      <a:pt x="50" y="93"/>
                    </a:cubicBezTo>
                    <a:cubicBezTo>
                      <a:pt x="50" y="92"/>
                      <a:pt x="50" y="90"/>
                      <a:pt x="49" y="89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4" y="32"/>
                      <a:pt x="26" y="29"/>
                      <a:pt x="2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2" name="Freeform 105"/>
              <p:cNvSpPr>
                <a:spLocks noChangeArrowheads="1"/>
              </p:cNvSpPr>
              <p:nvPr/>
            </p:nvSpPr>
            <p:spPr bwMode="auto">
              <a:xfrm>
                <a:off x="1516932" y="1971456"/>
                <a:ext cx="44464" cy="146362"/>
              </a:xfrm>
              <a:custGeom>
                <a:avLst/>
                <a:gdLst>
                  <a:gd name="T0" fmla="*/ 51 w 104"/>
                  <a:gd name="T1" fmla="*/ 346 h 347"/>
                  <a:gd name="T2" fmla="*/ 51 w 104"/>
                  <a:gd name="T3" fmla="*/ 346 h 347"/>
                  <a:gd name="T4" fmla="*/ 103 w 104"/>
                  <a:gd name="T5" fmla="*/ 294 h 347"/>
                  <a:gd name="T6" fmla="*/ 103 w 104"/>
                  <a:gd name="T7" fmla="*/ 12 h 347"/>
                  <a:gd name="T8" fmla="*/ 99 w 104"/>
                  <a:gd name="T9" fmla="*/ 3 h 347"/>
                  <a:gd name="T10" fmla="*/ 90 w 104"/>
                  <a:gd name="T11" fmla="*/ 0 h 347"/>
                  <a:gd name="T12" fmla="*/ 58 w 104"/>
                  <a:gd name="T13" fmla="*/ 3 h 347"/>
                  <a:gd name="T14" fmla="*/ 42 w 104"/>
                  <a:gd name="T15" fmla="*/ 3 h 347"/>
                  <a:gd name="T16" fmla="*/ 12 w 104"/>
                  <a:gd name="T17" fmla="*/ 0 h 347"/>
                  <a:gd name="T18" fmla="*/ 3 w 104"/>
                  <a:gd name="T19" fmla="*/ 3 h 347"/>
                  <a:gd name="T20" fmla="*/ 0 w 104"/>
                  <a:gd name="T21" fmla="*/ 12 h 347"/>
                  <a:gd name="T22" fmla="*/ 0 w 104"/>
                  <a:gd name="T23" fmla="*/ 294 h 347"/>
                  <a:gd name="T24" fmla="*/ 51 w 104"/>
                  <a:gd name="T25" fmla="*/ 346 h 347"/>
                  <a:gd name="T26" fmla="*/ 23 w 104"/>
                  <a:gd name="T27" fmla="*/ 25 h 347"/>
                  <a:gd name="T28" fmla="*/ 23 w 104"/>
                  <a:gd name="T29" fmla="*/ 25 h 347"/>
                  <a:gd name="T30" fmla="*/ 40 w 104"/>
                  <a:gd name="T31" fmla="*/ 26 h 347"/>
                  <a:gd name="T32" fmla="*/ 60 w 104"/>
                  <a:gd name="T33" fmla="*/ 26 h 347"/>
                  <a:gd name="T34" fmla="*/ 79 w 104"/>
                  <a:gd name="T35" fmla="*/ 24 h 347"/>
                  <a:gd name="T36" fmla="*/ 79 w 104"/>
                  <a:gd name="T37" fmla="*/ 294 h 347"/>
                  <a:gd name="T38" fmla="*/ 51 w 104"/>
                  <a:gd name="T39" fmla="*/ 322 h 347"/>
                  <a:gd name="T40" fmla="*/ 23 w 104"/>
                  <a:gd name="T41" fmla="*/ 294 h 347"/>
                  <a:gd name="T42" fmla="*/ 23 w 104"/>
                  <a:gd name="T43" fmla="*/ 2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347">
                    <a:moveTo>
                      <a:pt x="51" y="346"/>
                    </a:moveTo>
                    <a:lnTo>
                      <a:pt x="51" y="346"/>
                    </a:lnTo>
                    <a:cubicBezTo>
                      <a:pt x="80" y="346"/>
                      <a:pt x="103" y="323"/>
                      <a:pt x="103" y="294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3" y="9"/>
                      <a:pt x="102" y="6"/>
                      <a:pt x="99" y="3"/>
                    </a:cubicBezTo>
                    <a:cubicBezTo>
                      <a:pt x="97" y="1"/>
                      <a:pt x="93" y="0"/>
                      <a:pt x="90" y="0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3" y="3"/>
                      <a:pt x="48" y="3"/>
                      <a:pt x="42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1"/>
                      <a:pt x="3" y="3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323"/>
                      <a:pt x="23" y="346"/>
                      <a:pt x="51" y="346"/>
                    </a:cubicBezTo>
                    <a:close/>
                    <a:moveTo>
                      <a:pt x="23" y="25"/>
                    </a:moveTo>
                    <a:lnTo>
                      <a:pt x="23" y="25"/>
                    </a:lnTo>
                    <a:cubicBezTo>
                      <a:pt x="40" y="26"/>
                      <a:pt x="40" y="26"/>
                      <a:pt x="40" y="26"/>
                    </a:cubicBezTo>
                    <a:cubicBezTo>
                      <a:pt x="47" y="27"/>
                      <a:pt x="54" y="27"/>
                      <a:pt x="60" y="26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94"/>
                      <a:pt x="79" y="294"/>
                      <a:pt x="79" y="294"/>
                    </a:cubicBezTo>
                    <a:cubicBezTo>
                      <a:pt x="79" y="310"/>
                      <a:pt x="66" y="322"/>
                      <a:pt x="51" y="322"/>
                    </a:cubicBezTo>
                    <a:cubicBezTo>
                      <a:pt x="35" y="322"/>
                      <a:pt x="23" y="310"/>
                      <a:pt x="23" y="294"/>
                    </a:cubicBezTo>
                    <a:lnTo>
                      <a:pt x="23" y="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9" name="Group 288"/>
          <p:cNvGrpSpPr/>
          <p:nvPr/>
        </p:nvGrpSpPr>
        <p:grpSpPr>
          <a:xfrm>
            <a:off x="2191308" y="1828800"/>
            <a:ext cx="429822" cy="429822"/>
            <a:chOff x="2191308" y="1828800"/>
            <a:chExt cx="429822" cy="429822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2191308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3" name="Group 792"/>
            <p:cNvGrpSpPr/>
            <p:nvPr/>
          </p:nvGrpSpPr>
          <p:grpSpPr>
            <a:xfrm>
              <a:off x="2280236" y="1917729"/>
              <a:ext cx="251964" cy="251964"/>
              <a:chOff x="2280236" y="1917729"/>
              <a:chExt cx="251964" cy="251964"/>
            </a:xfrm>
            <a:solidFill>
              <a:schemeClr val="bg1"/>
            </a:solidFill>
          </p:grpSpPr>
          <p:sp>
            <p:nvSpPr>
              <p:cNvPr id="794" name="Freeform 106"/>
              <p:cNvSpPr>
                <a:spLocks noChangeArrowheads="1"/>
              </p:cNvSpPr>
              <p:nvPr/>
            </p:nvSpPr>
            <p:spPr bwMode="auto">
              <a:xfrm>
                <a:off x="2280236" y="1917729"/>
                <a:ext cx="251964" cy="251964"/>
              </a:xfrm>
              <a:custGeom>
                <a:avLst/>
                <a:gdLst>
                  <a:gd name="T0" fmla="*/ 109 w 599"/>
                  <a:gd name="T1" fmla="*/ 301 h 599"/>
                  <a:gd name="T2" fmla="*/ 4 w 599"/>
                  <a:gd name="T3" fmla="*/ 465 h 599"/>
                  <a:gd name="T4" fmla="*/ 139 w 599"/>
                  <a:gd name="T5" fmla="*/ 598 h 599"/>
                  <a:gd name="T6" fmla="*/ 232 w 599"/>
                  <a:gd name="T7" fmla="*/ 562 h 599"/>
                  <a:gd name="T8" fmla="*/ 371 w 599"/>
                  <a:gd name="T9" fmla="*/ 560 h 599"/>
                  <a:gd name="T10" fmla="*/ 557 w 599"/>
                  <a:gd name="T11" fmla="*/ 554 h 599"/>
                  <a:gd name="T12" fmla="*/ 561 w 599"/>
                  <a:gd name="T13" fmla="*/ 368 h 599"/>
                  <a:gd name="T14" fmla="*/ 560 w 599"/>
                  <a:gd name="T15" fmla="*/ 228 h 599"/>
                  <a:gd name="T16" fmla="*/ 553 w 599"/>
                  <a:gd name="T17" fmla="*/ 42 h 599"/>
                  <a:gd name="T18" fmla="*/ 367 w 599"/>
                  <a:gd name="T19" fmla="*/ 39 h 599"/>
                  <a:gd name="T20" fmla="*/ 227 w 599"/>
                  <a:gd name="T21" fmla="*/ 40 h 599"/>
                  <a:gd name="T22" fmla="*/ 42 w 599"/>
                  <a:gd name="T23" fmla="*/ 46 h 599"/>
                  <a:gd name="T24" fmla="*/ 38 w 599"/>
                  <a:gd name="T25" fmla="*/ 233 h 599"/>
                  <a:gd name="T26" fmla="*/ 215 w 599"/>
                  <a:gd name="T27" fmla="*/ 545 h 599"/>
                  <a:gd name="T28" fmla="*/ 140 w 599"/>
                  <a:gd name="T29" fmla="*/ 575 h 599"/>
                  <a:gd name="T30" fmla="*/ 28 w 599"/>
                  <a:gd name="T31" fmla="*/ 464 h 599"/>
                  <a:gd name="T32" fmla="*/ 125 w 599"/>
                  <a:gd name="T33" fmla="*/ 318 h 599"/>
                  <a:gd name="T34" fmla="*/ 215 w 599"/>
                  <a:gd name="T35" fmla="*/ 545 h 599"/>
                  <a:gd name="T36" fmla="*/ 142 w 599"/>
                  <a:gd name="T37" fmla="*/ 301 h 599"/>
                  <a:gd name="T38" fmla="*/ 458 w 599"/>
                  <a:gd name="T39" fmla="*/ 299 h 599"/>
                  <a:gd name="T40" fmla="*/ 142 w 599"/>
                  <a:gd name="T41" fmla="*/ 301 h 599"/>
                  <a:gd name="T42" fmla="*/ 544 w 599"/>
                  <a:gd name="T43" fmla="*/ 385 h 599"/>
                  <a:gd name="T44" fmla="*/ 541 w 599"/>
                  <a:gd name="T45" fmla="*/ 538 h 599"/>
                  <a:gd name="T46" fmla="*/ 317 w 599"/>
                  <a:gd name="T47" fmla="*/ 474 h 599"/>
                  <a:gd name="T48" fmla="*/ 544 w 599"/>
                  <a:gd name="T49" fmla="*/ 385 h 599"/>
                  <a:gd name="T50" fmla="*/ 384 w 599"/>
                  <a:gd name="T51" fmla="*/ 56 h 599"/>
                  <a:gd name="T52" fmla="*/ 460 w 599"/>
                  <a:gd name="T53" fmla="*/ 25 h 599"/>
                  <a:gd name="T54" fmla="*/ 572 w 599"/>
                  <a:gd name="T55" fmla="*/ 137 h 599"/>
                  <a:gd name="T56" fmla="*/ 474 w 599"/>
                  <a:gd name="T57" fmla="*/ 283 h 599"/>
                  <a:gd name="T58" fmla="*/ 384 w 599"/>
                  <a:gd name="T59" fmla="*/ 56 h 599"/>
                  <a:gd name="T60" fmla="*/ 59 w 599"/>
                  <a:gd name="T61" fmla="*/ 63 h 599"/>
                  <a:gd name="T62" fmla="*/ 140 w 599"/>
                  <a:gd name="T63" fmla="*/ 27 h 599"/>
                  <a:gd name="T64" fmla="*/ 282 w 599"/>
                  <a:gd name="T65" fmla="*/ 126 h 599"/>
                  <a:gd name="T66" fmla="*/ 55 w 599"/>
                  <a:gd name="T67" fmla="*/ 216 h 599"/>
                  <a:gd name="T68" fmla="*/ 59 w 599"/>
                  <a:gd name="T69" fmla="*/ 63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9" h="599">
                    <a:moveTo>
                      <a:pt x="109" y="301"/>
                    </a:moveTo>
                    <a:lnTo>
                      <a:pt x="109" y="301"/>
                    </a:lnTo>
                    <a:cubicBezTo>
                      <a:pt x="39" y="372"/>
                      <a:pt x="39" y="372"/>
                      <a:pt x="39" y="372"/>
                    </a:cubicBezTo>
                    <a:cubicBezTo>
                      <a:pt x="15" y="396"/>
                      <a:pt x="3" y="429"/>
                      <a:pt x="4" y="465"/>
                    </a:cubicBezTo>
                    <a:cubicBezTo>
                      <a:pt x="5" y="500"/>
                      <a:pt x="20" y="532"/>
                      <a:pt x="45" y="558"/>
                    </a:cubicBezTo>
                    <a:cubicBezTo>
                      <a:pt x="71" y="583"/>
                      <a:pt x="105" y="597"/>
                      <a:pt x="139" y="598"/>
                    </a:cubicBezTo>
                    <a:cubicBezTo>
                      <a:pt x="140" y="598"/>
                      <a:pt x="141" y="598"/>
                      <a:pt x="142" y="598"/>
                    </a:cubicBezTo>
                    <a:cubicBezTo>
                      <a:pt x="176" y="598"/>
                      <a:pt x="208" y="585"/>
                      <a:pt x="232" y="562"/>
                    </a:cubicBezTo>
                    <a:cubicBezTo>
                      <a:pt x="301" y="491"/>
                      <a:pt x="301" y="491"/>
                      <a:pt x="301" y="491"/>
                    </a:cubicBezTo>
                    <a:cubicBezTo>
                      <a:pt x="371" y="560"/>
                      <a:pt x="371" y="560"/>
                      <a:pt x="371" y="560"/>
                    </a:cubicBezTo>
                    <a:cubicBezTo>
                      <a:pt x="395" y="584"/>
                      <a:pt x="427" y="596"/>
                      <a:pt x="460" y="596"/>
                    </a:cubicBezTo>
                    <a:cubicBezTo>
                      <a:pt x="494" y="596"/>
                      <a:pt x="530" y="582"/>
                      <a:pt x="557" y="554"/>
                    </a:cubicBezTo>
                    <a:cubicBezTo>
                      <a:pt x="582" y="529"/>
                      <a:pt x="597" y="495"/>
                      <a:pt x="597" y="461"/>
                    </a:cubicBezTo>
                    <a:cubicBezTo>
                      <a:pt x="598" y="425"/>
                      <a:pt x="586" y="392"/>
                      <a:pt x="561" y="368"/>
                    </a:cubicBezTo>
                    <a:cubicBezTo>
                      <a:pt x="491" y="299"/>
                      <a:pt x="491" y="299"/>
                      <a:pt x="491" y="299"/>
                    </a:cubicBezTo>
                    <a:cubicBezTo>
                      <a:pt x="560" y="228"/>
                      <a:pt x="560" y="228"/>
                      <a:pt x="560" y="228"/>
                    </a:cubicBezTo>
                    <a:cubicBezTo>
                      <a:pt x="583" y="204"/>
                      <a:pt x="596" y="171"/>
                      <a:pt x="595" y="136"/>
                    </a:cubicBezTo>
                    <a:cubicBezTo>
                      <a:pt x="594" y="100"/>
                      <a:pt x="579" y="67"/>
                      <a:pt x="553" y="42"/>
                    </a:cubicBezTo>
                    <a:cubicBezTo>
                      <a:pt x="528" y="17"/>
                      <a:pt x="495" y="2"/>
                      <a:pt x="460" y="2"/>
                    </a:cubicBezTo>
                    <a:cubicBezTo>
                      <a:pt x="424" y="0"/>
                      <a:pt x="392" y="15"/>
                      <a:pt x="367" y="39"/>
                    </a:cubicBezTo>
                    <a:cubicBezTo>
                      <a:pt x="298" y="110"/>
                      <a:pt x="298" y="110"/>
                      <a:pt x="298" y="110"/>
                    </a:cubicBezTo>
                    <a:cubicBezTo>
                      <a:pt x="227" y="40"/>
                      <a:pt x="227" y="40"/>
                      <a:pt x="227" y="40"/>
                    </a:cubicBezTo>
                    <a:cubicBezTo>
                      <a:pt x="203" y="16"/>
                      <a:pt x="170" y="3"/>
                      <a:pt x="135" y="5"/>
                    </a:cubicBezTo>
                    <a:cubicBezTo>
                      <a:pt x="100" y="6"/>
                      <a:pt x="67" y="20"/>
                      <a:pt x="42" y="46"/>
                    </a:cubicBezTo>
                    <a:cubicBezTo>
                      <a:pt x="16" y="71"/>
                      <a:pt x="3" y="104"/>
                      <a:pt x="2" y="140"/>
                    </a:cubicBezTo>
                    <a:cubicBezTo>
                      <a:pt x="0" y="175"/>
                      <a:pt x="14" y="209"/>
                      <a:pt x="38" y="233"/>
                    </a:cubicBezTo>
                    <a:lnTo>
                      <a:pt x="109" y="301"/>
                    </a:lnTo>
                    <a:close/>
                    <a:moveTo>
                      <a:pt x="215" y="545"/>
                    </a:moveTo>
                    <a:lnTo>
                      <a:pt x="215" y="545"/>
                    </a:lnTo>
                    <a:cubicBezTo>
                      <a:pt x="195" y="565"/>
                      <a:pt x="169" y="575"/>
                      <a:pt x="140" y="575"/>
                    </a:cubicBezTo>
                    <a:cubicBezTo>
                      <a:pt x="111" y="574"/>
                      <a:pt x="83" y="563"/>
                      <a:pt x="62" y="542"/>
                    </a:cubicBezTo>
                    <a:cubicBezTo>
                      <a:pt x="40" y="520"/>
                      <a:pt x="29" y="493"/>
                      <a:pt x="28" y="464"/>
                    </a:cubicBezTo>
                    <a:cubicBezTo>
                      <a:pt x="26" y="434"/>
                      <a:pt x="37" y="407"/>
                      <a:pt x="56" y="388"/>
                    </a:cubicBezTo>
                    <a:cubicBezTo>
                      <a:pt x="125" y="318"/>
                      <a:pt x="125" y="318"/>
                      <a:pt x="125" y="318"/>
                    </a:cubicBezTo>
                    <a:cubicBezTo>
                      <a:pt x="285" y="475"/>
                      <a:pt x="285" y="475"/>
                      <a:pt x="285" y="475"/>
                    </a:cubicBezTo>
                    <a:lnTo>
                      <a:pt x="215" y="545"/>
                    </a:lnTo>
                    <a:close/>
                    <a:moveTo>
                      <a:pt x="142" y="301"/>
                    </a:moveTo>
                    <a:lnTo>
                      <a:pt x="142" y="301"/>
                    </a:lnTo>
                    <a:cubicBezTo>
                      <a:pt x="298" y="142"/>
                      <a:pt x="298" y="142"/>
                      <a:pt x="298" y="142"/>
                    </a:cubicBezTo>
                    <a:cubicBezTo>
                      <a:pt x="458" y="299"/>
                      <a:pt x="458" y="299"/>
                      <a:pt x="458" y="299"/>
                    </a:cubicBezTo>
                    <a:cubicBezTo>
                      <a:pt x="300" y="458"/>
                      <a:pt x="300" y="458"/>
                      <a:pt x="300" y="458"/>
                    </a:cubicBezTo>
                    <a:lnTo>
                      <a:pt x="142" y="301"/>
                    </a:lnTo>
                    <a:close/>
                    <a:moveTo>
                      <a:pt x="544" y="385"/>
                    </a:moveTo>
                    <a:lnTo>
                      <a:pt x="544" y="385"/>
                    </a:lnTo>
                    <a:cubicBezTo>
                      <a:pt x="564" y="404"/>
                      <a:pt x="575" y="430"/>
                      <a:pt x="574" y="459"/>
                    </a:cubicBezTo>
                    <a:cubicBezTo>
                      <a:pt x="573" y="489"/>
                      <a:pt x="562" y="517"/>
                      <a:pt x="541" y="538"/>
                    </a:cubicBezTo>
                    <a:cubicBezTo>
                      <a:pt x="497" y="581"/>
                      <a:pt x="428" y="584"/>
                      <a:pt x="388" y="544"/>
                    </a:cubicBezTo>
                    <a:cubicBezTo>
                      <a:pt x="317" y="474"/>
                      <a:pt x="317" y="474"/>
                      <a:pt x="317" y="474"/>
                    </a:cubicBezTo>
                    <a:cubicBezTo>
                      <a:pt x="474" y="316"/>
                      <a:pt x="474" y="316"/>
                      <a:pt x="474" y="316"/>
                    </a:cubicBezTo>
                    <a:lnTo>
                      <a:pt x="544" y="385"/>
                    </a:lnTo>
                    <a:close/>
                    <a:moveTo>
                      <a:pt x="384" y="56"/>
                    </a:moveTo>
                    <a:lnTo>
                      <a:pt x="384" y="56"/>
                    </a:lnTo>
                    <a:cubicBezTo>
                      <a:pt x="403" y="36"/>
                      <a:pt x="428" y="25"/>
                      <a:pt x="456" y="25"/>
                    </a:cubicBezTo>
                    <a:cubicBezTo>
                      <a:pt x="458" y="25"/>
                      <a:pt x="459" y="25"/>
                      <a:pt x="460" y="25"/>
                    </a:cubicBezTo>
                    <a:cubicBezTo>
                      <a:pt x="489" y="26"/>
                      <a:pt x="516" y="38"/>
                      <a:pt x="538" y="59"/>
                    </a:cubicBezTo>
                    <a:cubicBezTo>
                      <a:pt x="558" y="79"/>
                      <a:pt x="571" y="108"/>
                      <a:pt x="572" y="137"/>
                    </a:cubicBezTo>
                    <a:cubicBezTo>
                      <a:pt x="573" y="166"/>
                      <a:pt x="563" y="192"/>
                      <a:pt x="543" y="212"/>
                    </a:cubicBezTo>
                    <a:cubicBezTo>
                      <a:pt x="474" y="283"/>
                      <a:pt x="474" y="283"/>
                      <a:pt x="474" y="283"/>
                    </a:cubicBezTo>
                    <a:cubicBezTo>
                      <a:pt x="315" y="125"/>
                      <a:pt x="315" y="125"/>
                      <a:pt x="315" y="125"/>
                    </a:cubicBezTo>
                    <a:lnTo>
                      <a:pt x="384" y="56"/>
                    </a:lnTo>
                    <a:close/>
                    <a:moveTo>
                      <a:pt x="59" y="63"/>
                    </a:moveTo>
                    <a:lnTo>
                      <a:pt x="59" y="63"/>
                    </a:lnTo>
                    <a:cubicBezTo>
                      <a:pt x="80" y="41"/>
                      <a:pt x="107" y="28"/>
                      <a:pt x="136" y="27"/>
                    </a:cubicBezTo>
                    <a:cubicBezTo>
                      <a:pt x="137" y="27"/>
                      <a:pt x="139" y="27"/>
                      <a:pt x="140" y="27"/>
                    </a:cubicBezTo>
                    <a:cubicBezTo>
                      <a:pt x="167" y="27"/>
                      <a:pt x="193" y="38"/>
                      <a:pt x="212" y="57"/>
                    </a:cubicBezTo>
                    <a:cubicBezTo>
                      <a:pt x="282" y="126"/>
                      <a:pt x="282" y="126"/>
                      <a:pt x="282" y="126"/>
                    </a:cubicBezTo>
                    <a:cubicBezTo>
                      <a:pt x="125" y="285"/>
                      <a:pt x="125" y="285"/>
                      <a:pt x="125" y="285"/>
                    </a:cubicBezTo>
                    <a:cubicBezTo>
                      <a:pt x="55" y="216"/>
                      <a:pt x="55" y="216"/>
                      <a:pt x="55" y="216"/>
                    </a:cubicBezTo>
                    <a:cubicBezTo>
                      <a:pt x="35" y="196"/>
                      <a:pt x="24" y="169"/>
                      <a:pt x="24" y="141"/>
                    </a:cubicBezTo>
                    <a:cubicBezTo>
                      <a:pt x="25" y="112"/>
                      <a:pt x="37" y="84"/>
                      <a:pt x="59" y="6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5" name="Freeform 107"/>
              <p:cNvSpPr>
                <a:spLocks noChangeArrowheads="1"/>
              </p:cNvSpPr>
              <p:nvPr/>
            </p:nvSpPr>
            <p:spPr bwMode="auto">
              <a:xfrm>
                <a:off x="2400660" y="2038152"/>
                <a:ext cx="12969" cy="11116"/>
              </a:xfrm>
              <a:custGeom>
                <a:avLst/>
                <a:gdLst>
                  <a:gd name="T0" fmla="*/ 13 w 29"/>
                  <a:gd name="T1" fmla="*/ 0 h 27"/>
                  <a:gd name="T2" fmla="*/ 13 w 29"/>
                  <a:gd name="T3" fmla="*/ 0 h 27"/>
                  <a:gd name="T4" fmla="*/ 5 w 29"/>
                  <a:gd name="T5" fmla="*/ 4 h 27"/>
                  <a:gd name="T6" fmla="*/ 5 w 29"/>
                  <a:gd name="T7" fmla="*/ 23 h 27"/>
                  <a:gd name="T8" fmla="*/ 13 w 29"/>
                  <a:gd name="T9" fmla="*/ 26 h 27"/>
                  <a:gd name="T10" fmla="*/ 23 w 29"/>
                  <a:gd name="T11" fmla="*/ 23 h 27"/>
                  <a:gd name="T12" fmla="*/ 23 w 29"/>
                  <a:gd name="T13" fmla="*/ 4 h 27"/>
                  <a:gd name="T14" fmla="*/ 13 w 29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7">
                    <a:moveTo>
                      <a:pt x="13" y="0"/>
                    </a:moveTo>
                    <a:lnTo>
                      <a:pt x="13" y="0"/>
                    </a:lnTo>
                    <a:cubicBezTo>
                      <a:pt x="10" y="0"/>
                      <a:pt x="7" y="1"/>
                      <a:pt x="5" y="4"/>
                    </a:cubicBezTo>
                    <a:cubicBezTo>
                      <a:pt x="0" y="9"/>
                      <a:pt x="0" y="17"/>
                      <a:pt x="5" y="23"/>
                    </a:cubicBezTo>
                    <a:cubicBezTo>
                      <a:pt x="7" y="25"/>
                      <a:pt x="10" y="26"/>
                      <a:pt x="13" y="26"/>
                    </a:cubicBezTo>
                    <a:cubicBezTo>
                      <a:pt x="17" y="26"/>
                      <a:pt x="21" y="25"/>
                      <a:pt x="23" y="23"/>
                    </a:cubicBezTo>
                    <a:cubicBezTo>
                      <a:pt x="28" y="17"/>
                      <a:pt x="28" y="9"/>
                      <a:pt x="23" y="4"/>
                    </a:cubicBezTo>
                    <a:cubicBezTo>
                      <a:pt x="21" y="1"/>
                      <a:pt x="17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" name="Freeform 108"/>
              <p:cNvSpPr>
                <a:spLocks noChangeArrowheads="1"/>
              </p:cNvSpPr>
              <p:nvPr/>
            </p:nvSpPr>
            <p:spPr bwMode="auto">
              <a:xfrm>
                <a:off x="2382133" y="2021479"/>
                <a:ext cx="12969" cy="11116"/>
              </a:xfrm>
              <a:custGeom>
                <a:avLst/>
                <a:gdLst>
                  <a:gd name="T0" fmla="*/ 14 w 29"/>
                  <a:gd name="T1" fmla="*/ 0 h 27"/>
                  <a:gd name="T2" fmla="*/ 14 w 29"/>
                  <a:gd name="T3" fmla="*/ 0 h 27"/>
                  <a:gd name="T4" fmla="*/ 4 w 29"/>
                  <a:gd name="T5" fmla="*/ 4 h 27"/>
                  <a:gd name="T6" fmla="*/ 4 w 29"/>
                  <a:gd name="T7" fmla="*/ 22 h 27"/>
                  <a:gd name="T8" fmla="*/ 14 w 29"/>
                  <a:gd name="T9" fmla="*/ 26 h 27"/>
                  <a:gd name="T10" fmla="*/ 23 w 29"/>
                  <a:gd name="T11" fmla="*/ 22 h 27"/>
                  <a:gd name="T12" fmla="*/ 23 w 29"/>
                  <a:gd name="T13" fmla="*/ 4 h 27"/>
                  <a:gd name="T14" fmla="*/ 14 w 29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7">
                    <a:moveTo>
                      <a:pt x="14" y="0"/>
                    </a:moveTo>
                    <a:lnTo>
                      <a:pt x="14" y="0"/>
                    </a:lnTo>
                    <a:cubicBezTo>
                      <a:pt x="10" y="0"/>
                      <a:pt x="7" y="1"/>
                      <a:pt x="4" y="4"/>
                    </a:cubicBezTo>
                    <a:cubicBezTo>
                      <a:pt x="0" y="9"/>
                      <a:pt x="0" y="17"/>
                      <a:pt x="4" y="22"/>
                    </a:cubicBezTo>
                    <a:cubicBezTo>
                      <a:pt x="7" y="25"/>
                      <a:pt x="10" y="26"/>
                      <a:pt x="14" y="26"/>
                    </a:cubicBezTo>
                    <a:cubicBezTo>
                      <a:pt x="17" y="26"/>
                      <a:pt x="21" y="25"/>
                      <a:pt x="23" y="22"/>
                    </a:cubicBezTo>
                    <a:cubicBezTo>
                      <a:pt x="28" y="17"/>
                      <a:pt x="28" y="9"/>
                      <a:pt x="23" y="4"/>
                    </a:cubicBezTo>
                    <a:cubicBezTo>
                      <a:pt x="21" y="1"/>
                      <a:pt x="1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7" name="Freeform 109"/>
              <p:cNvSpPr>
                <a:spLocks noChangeArrowheads="1"/>
              </p:cNvSpPr>
              <p:nvPr/>
            </p:nvSpPr>
            <p:spPr bwMode="auto">
              <a:xfrm>
                <a:off x="2417334" y="2054827"/>
                <a:ext cx="12968" cy="11116"/>
              </a:xfrm>
              <a:custGeom>
                <a:avLst/>
                <a:gdLst>
                  <a:gd name="T0" fmla="*/ 15 w 29"/>
                  <a:gd name="T1" fmla="*/ 0 h 27"/>
                  <a:gd name="T2" fmla="*/ 15 w 29"/>
                  <a:gd name="T3" fmla="*/ 0 h 27"/>
                  <a:gd name="T4" fmla="*/ 6 w 29"/>
                  <a:gd name="T5" fmla="*/ 4 h 27"/>
                  <a:gd name="T6" fmla="*/ 6 w 29"/>
                  <a:gd name="T7" fmla="*/ 23 h 27"/>
                  <a:gd name="T8" fmla="*/ 15 w 29"/>
                  <a:gd name="T9" fmla="*/ 26 h 27"/>
                  <a:gd name="T10" fmla="*/ 23 w 29"/>
                  <a:gd name="T11" fmla="*/ 23 h 27"/>
                  <a:gd name="T12" fmla="*/ 23 w 29"/>
                  <a:gd name="T13" fmla="*/ 4 h 27"/>
                  <a:gd name="T14" fmla="*/ 15 w 29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7">
                    <a:moveTo>
                      <a:pt x="15" y="0"/>
                    </a:moveTo>
                    <a:lnTo>
                      <a:pt x="15" y="0"/>
                    </a:lnTo>
                    <a:cubicBezTo>
                      <a:pt x="11" y="0"/>
                      <a:pt x="8" y="2"/>
                      <a:pt x="6" y="4"/>
                    </a:cubicBezTo>
                    <a:cubicBezTo>
                      <a:pt x="0" y="10"/>
                      <a:pt x="0" y="18"/>
                      <a:pt x="6" y="23"/>
                    </a:cubicBezTo>
                    <a:cubicBezTo>
                      <a:pt x="8" y="25"/>
                      <a:pt x="11" y="26"/>
                      <a:pt x="15" y="26"/>
                    </a:cubicBezTo>
                    <a:cubicBezTo>
                      <a:pt x="18" y="26"/>
                      <a:pt x="21" y="25"/>
                      <a:pt x="23" y="23"/>
                    </a:cubicBezTo>
                    <a:cubicBezTo>
                      <a:pt x="28" y="18"/>
                      <a:pt x="28" y="10"/>
                      <a:pt x="23" y="4"/>
                    </a:cubicBezTo>
                    <a:cubicBezTo>
                      <a:pt x="21" y="2"/>
                      <a:pt x="18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" name="Freeform 110"/>
              <p:cNvSpPr>
                <a:spLocks noChangeArrowheads="1"/>
              </p:cNvSpPr>
              <p:nvPr/>
            </p:nvSpPr>
            <p:spPr bwMode="auto">
              <a:xfrm>
                <a:off x="2419186" y="2019625"/>
                <a:ext cx="12969" cy="11116"/>
              </a:xfrm>
              <a:custGeom>
                <a:avLst/>
                <a:gdLst>
                  <a:gd name="T0" fmla="*/ 15 w 30"/>
                  <a:gd name="T1" fmla="*/ 0 h 27"/>
                  <a:gd name="T2" fmla="*/ 15 w 30"/>
                  <a:gd name="T3" fmla="*/ 0 h 27"/>
                  <a:gd name="T4" fmla="*/ 6 w 30"/>
                  <a:gd name="T5" fmla="*/ 4 h 27"/>
                  <a:gd name="T6" fmla="*/ 6 w 30"/>
                  <a:gd name="T7" fmla="*/ 22 h 27"/>
                  <a:gd name="T8" fmla="*/ 15 w 30"/>
                  <a:gd name="T9" fmla="*/ 26 h 27"/>
                  <a:gd name="T10" fmla="*/ 24 w 30"/>
                  <a:gd name="T11" fmla="*/ 22 h 27"/>
                  <a:gd name="T12" fmla="*/ 24 w 30"/>
                  <a:gd name="T13" fmla="*/ 4 h 27"/>
                  <a:gd name="T14" fmla="*/ 15 w 30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7">
                    <a:moveTo>
                      <a:pt x="15" y="0"/>
                    </a:moveTo>
                    <a:lnTo>
                      <a:pt x="15" y="0"/>
                    </a:lnTo>
                    <a:cubicBezTo>
                      <a:pt x="12" y="0"/>
                      <a:pt x="8" y="1"/>
                      <a:pt x="6" y="4"/>
                    </a:cubicBezTo>
                    <a:cubicBezTo>
                      <a:pt x="0" y="8"/>
                      <a:pt x="0" y="17"/>
                      <a:pt x="6" y="22"/>
                    </a:cubicBezTo>
                    <a:cubicBezTo>
                      <a:pt x="8" y="25"/>
                      <a:pt x="12" y="26"/>
                      <a:pt x="15" y="26"/>
                    </a:cubicBezTo>
                    <a:cubicBezTo>
                      <a:pt x="18" y="26"/>
                      <a:pt x="21" y="25"/>
                      <a:pt x="24" y="22"/>
                    </a:cubicBezTo>
                    <a:cubicBezTo>
                      <a:pt x="29" y="17"/>
                      <a:pt x="29" y="8"/>
                      <a:pt x="24" y="4"/>
                    </a:cubicBezTo>
                    <a:cubicBezTo>
                      <a:pt x="21" y="1"/>
                      <a:pt x="18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" name="Freeform 111"/>
              <p:cNvSpPr>
                <a:spLocks noChangeArrowheads="1"/>
              </p:cNvSpPr>
              <p:nvPr/>
            </p:nvSpPr>
            <p:spPr bwMode="auto">
              <a:xfrm>
                <a:off x="2400660" y="2002952"/>
                <a:ext cx="12969" cy="11116"/>
              </a:xfrm>
              <a:custGeom>
                <a:avLst/>
                <a:gdLst>
                  <a:gd name="T0" fmla="*/ 14 w 29"/>
                  <a:gd name="T1" fmla="*/ 0 h 27"/>
                  <a:gd name="T2" fmla="*/ 14 w 29"/>
                  <a:gd name="T3" fmla="*/ 0 h 27"/>
                  <a:gd name="T4" fmla="*/ 5 w 29"/>
                  <a:gd name="T5" fmla="*/ 3 h 27"/>
                  <a:gd name="T6" fmla="*/ 5 w 29"/>
                  <a:gd name="T7" fmla="*/ 22 h 27"/>
                  <a:gd name="T8" fmla="*/ 14 w 29"/>
                  <a:gd name="T9" fmla="*/ 26 h 27"/>
                  <a:gd name="T10" fmla="*/ 23 w 29"/>
                  <a:gd name="T11" fmla="*/ 22 h 27"/>
                  <a:gd name="T12" fmla="*/ 23 w 29"/>
                  <a:gd name="T13" fmla="*/ 3 h 27"/>
                  <a:gd name="T14" fmla="*/ 14 w 29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7">
                    <a:moveTo>
                      <a:pt x="14" y="0"/>
                    </a:moveTo>
                    <a:lnTo>
                      <a:pt x="14" y="0"/>
                    </a:lnTo>
                    <a:cubicBezTo>
                      <a:pt x="10" y="0"/>
                      <a:pt x="7" y="1"/>
                      <a:pt x="5" y="3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7" y="24"/>
                      <a:pt x="10" y="26"/>
                      <a:pt x="14" y="26"/>
                    </a:cubicBezTo>
                    <a:cubicBezTo>
                      <a:pt x="18" y="26"/>
                      <a:pt x="21" y="24"/>
                      <a:pt x="23" y="22"/>
                    </a:cubicBezTo>
                    <a:cubicBezTo>
                      <a:pt x="28" y="17"/>
                      <a:pt x="28" y="9"/>
                      <a:pt x="23" y="3"/>
                    </a:cubicBezTo>
                    <a:cubicBezTo>
                      <a:pt x="21" y="1"/>
                      <a:pt x="18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" name="Freeform 112"/>
              <p:cNvSpPr>
                <a:spLocks noChangeArrowheads="1"/>
              </p:cNvSpPr>
              <p:nvPr/>
            </p:nvSpPr>
            <p:spPr bwMode="auto">
              <a:xfrm>
                <a:off x="2435861" y="2036300"/>
                <a:ext cx="12968" cy="11116"/>
              </a:xfrm>
              <a:custGeom>
                <a:avLst/>
                <a:gdLst>
                  <a:gd name="T0" fmla="*/ 24 w 30"/>
                  <a:gd name="T1" fmla="*/ 4 h 27"/>
                  <a:gd name="T2" fmla="*/ 24 w 30"/>
                  <a:gd name="T3" fmla="*/ 4 h 27"/>
                  <a:gd name="T4" fmla="*/ 15 w 30"/>
                  <a:gd name="T5" fmla="*/ 0 h 27"/>
                  <a:gd name="T6" fmla="*/ 5 w 30"/>
                  <a:gd name="T7" fmla="*/ 4 h 27"/>
                  <a:gd name="T8" fmla="*/ 5 w 30"/>
                  <a:gd name="T9" fmla="*/ 21 h 27"/>
                  <a:gd name="T10" fmla="*/ 15 w 30"/>
                  <a:gd name="T11" fmla="*/ 26 h 27"/>
                  <a:gd name="T12" fmla="*/ 24 w 30"/>
                  <a:gd name="T13" fmla="*/ 21 h 27"/>
                  <a:gd name="T14" fmla="*/ 24 w 30"/>
                  <a:gd name="T15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7">
                    <a:moveTo>
                      <a:pt x="24" y="4"/>
                    </a:moveTo>
                    <a:lnTo>
                      <a:pt x="24" y="4"/>
                    </a:lnTo>
                    <a:cubicBezTo>
                      <a:pt x="21" y="1"/>
                      <a:pt x="18" y="0"/>
                      <a:pt x="15" y="0"/>
                    </a:cubicBezTo>
                    <a:cubicBezTo>
                      <a:pt x="12" y="0"/>
                      <a:pt x="8" y="1"/>
                      <a:pt x="5" y="4"/>
                    </a:cubicBezTo>
                    <a:cubicBezTo>
                      <a:pt x="0" y="9"/>
                      <a:pt x="0" y="17"/>
                      <a:pt x="5" y="21"/>
                    </a:cubicBezTo>
                    <a:cubicBezTo>
                      <a:pt x="8" y="25"/>
                      <a:pt x="12" y="26"/>
                      <a:pt x="15" y="26"/>
                    </a:cubicBezTo>
                    <a:cubicBezTo>
                      <a:pt x="18" y="26"/>
                      <a:pt x="21" y="25"/>
                      <a:pt x="24" y="21"/>
                    </a:cubicBezTo>
                    <a:cubicBezTo>
                      <a:pt x="29" y="17"/>
                      <a:pt x="29" y="9"/>
                      <a:pt x="24" y="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" name="Freeform 113"/>
              <p:cNvSpPr>
                <a:spLocks noChangeArrowheads="1"/>
              </p:cNvSpPr>
              <p:nvPr/>
            </p:nvSpPr>
            <p:spPr bwMode="auto">
              <a:xfrm>
                <a:off x="2382133" y="2056679"/>
                <a:ext cx="12969" cy="11116"/>
              </a:xfrm>
              <a:custGeom>
                <a:avLst/>
                <a:gdLst>
                  <a:gd name="T0" fmla="*/ 15 w 29"/>
                  <a:gd name="T1" fmla="*/ 0 h 27"/>
                  <a:gd name="T2" fmla="*/ 15 w 29"/>
                  <a:gd name="T3" fmla="*/ 0 h 27"/>
                  <a:gd name="T4" fmla="*/ 5 w 29"/>
                  <a:gd name="T5" fmla="*/ 5 h 27"/>
                  <a:gd name="T6" fmla="*/ 5 w 29"/>
                  <a:gd name="T7" fmla="*/ 22 h 27"/>
                  <a:gd name="T8" fmla="*/ 15 w 29"/>
                  <a:gd name="T9" fmla="*/ 26 h 27"/>
                  <a:gd name="T10" fmla="*/ 24 w 29"/>
                  <a:gd name="T11" fmla="*/ 22 h 27"/>
                  <a:gd name="T12" fmla="*/ 24 w 29"/>
                  <a:gd name="T13" fmla="*/ 5 h 27"/>
                  <a:gd name="T14" fmla="*/ 15 w 29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7">
                    <a:moveTo>
                      <a:pt x="15" y="0"/>
                    </a:moveTo>
                    <a:lnTo>
                      <a:pt x="15" y="0"/>
                    </a:lnTo>
                    <a:cubicBezTo>
                      <a:pt x="11" y="0"/>
                      <a:pt x="7" y="1"/>
                      <a:pt x="5" y="5"/>
                    </a:cubicBezTo>
                    <a:cubicBezTo>
                      <a:pt x="0" y="10"/>
                      <a:pt x="0" y="17"/>
                      <a:pt x="5" y="22"/>
                    </a:cubicBezTo>
                    <a:cubicBezTo>
                      <a:pt x="7" y="25"/>
                      <a:pt x="11" y="26"/>
                      <a:pt x="15" y="26"/>
                    </a:cubicBezTo>
                    <a:cubicBezTo>
                      <a:pt x="18" y="26"/>
                      <a:pt x="21" y="25"/>
                      <a:pt x="24" y="22"/>
                    </a:cubicBezTo>
                    <a:cubicBezTo>
                      <a:pt x="28" y="17"/>
                      <a:pt x="28" y="10"/>
                      <a:pt x="24" y="5"/>
                    </a:cubicBezTo>
                    <a:cubicBezTo>
                      <a:pt x="21" y="1"/>
                      <a:pt x="18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" name="Freeform 114"/>
              <p:cNvSpPr>
                <a:spLocks noChangeArrowheads="1"/>
              </p:cNvSpPr>
              <p:nvPr/>
            </p:nvSpPr>
            <p:spPr bwMode="auto">
              <a:xfrm>
                <a:off x="2363606" y="2040005"/>
                <a:ext cx="12969" cy="11116"/>
              </a:xfrm>
              <a:custGeom>
                <a:avLst/>
                <a:gdLst>
                  <a:gd name="T0" fmla="*/ 14 w 29"/>
                  <a:gd name="T1" fmla="*/ 0 h 27"/>
                  <a:gd name="T2" fmla="*/ 14 w 29"/>
                  <a:gd name="T3" fmla="*/ 0 h 27"/>
                  <a:gd name="T4" fmla="*/ 6 w 29"/>
                  <a:gd name="T5" fmla="*/ 3 h 27"/>
                  <a:gd name="T6" fmla="*/ 6 w 29"/>
                  <a:gd name="T7" fmla="*/ 22 h 27"/>
                  <a:gd name="T8" fmla="*/ 14 w 29"/>
                  <a:gd name="T9" fmla="*/ 26 h 27"/>
                  <a:gd name="T10" fmla="*/ 23 w 29"/>
                  <a:gd name="T11" fmla="*/ 22 h 27"/>
                  <a:gd name="T12" fmla="*/ 23 w 29"/>
                  <a:gd name="T13" fmla="*/ 3 h 27"/>
                  <a:gd name="T14" fmla="*/ 14 w 29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7">
                    <a:moveTo>
                      <a:pt x="14" y="0"/>
                    </a:moveTo>
                    <a:lnTo>
                      <a:pt x="14" y="0"/>
                    </a:lnTo>
                    <a:cubicBezTo>
                      <a:pt x="11" y="0"/>
                      <a:pt x="8" y="1"/>
                      <a:pt x="6" y="3"/>
                    </a:cubicBezTo>
                    <a:cubicBezTo>
                      <a:pt x="0" y="8"/>
                      <a:pt x="0" y="16"/>
                      <a:pt x="6" y="22"/>
                    </a:cubicBezTo>
                    <a:cubicBezTo>
                      <a:pt x="8" y="25"/>
                      <a:pt x="11" y="26"/>
                      <a:pt x="14" y="26"/>
                    </a:cubicBezTo>
                    <a:cubicBezTo>
                      <a:pt x="18" y="26"/>
                      <a:pt x="21" y="25"/>
                      <a:pt x="23" y="22"/>
                    </a:cubicBezTo>
                    <a:cubicBezTo>
                      <a:pt x="28" y="16"/>
                      <a:pt x="28" y="8"/>
                      <a:pt x="23" y="3"/>
                    </a:cubicBezTo>
                    <a:cubicBezTo>
                      <a:pt x="21" y="1"/>
                      <a:pt x="18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" name="Freeform 115"/>
              <p:cNvSpPr>
                <a:spLocks noChangeArrowheads="1"/>
              </p:cNvSpPr>
              <p:nvPr/>
            </p:nvSpPr>
            <p:spPr bwMode="auto">
              <a:xfrm>
                <a:off x="2398808" y="2073354"/>
                <a:ext cx="12968" cy="11116"/>
              </a:xfrm>
              <a:custGeom>
                <a:avLst/>
                <a:gdLst>
                  <a:gd name="T0" fmla="*/ 14 w 30"/>
                  <a:gd name="T1" fmla="*/ 0 h 27"/>
                  <a:gd name="T2" fmla="*/ 14 w 30"/>
                  <a:gd name="T3" fmla="*/ 0 h 27"/>
                  <a:gd name="T4" fmla="*/ 5 w 30"/>
                  <a:gd name="T5" fmla="*/ 4 h 27"/>
                  <a:gd name="T6" fmla="*/ 5 w 30"/>
                  <a:gd name="T7" fmla="*/ 22 h 27"/>
                  <a:gd name="T8" fmla="*/ 14 w 30"/>
                  <a:gd name="T9" fmla="*/ 26 h 27"/>
                  <a:gd name="T10" fmla="*/ 24 w 30"/>
                  <a:gd name="T11" fmla="*/ 22 h 27"/>
                  <a:gd name="T12" fmla="*/ 24 w 30"/>
                  <a:gd name="T13" fmla="*/ 4 h 27"/>
                  <a:gd name="T14" fmla="*/ 14 w 30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7">
                    <a:moveTo>
                      <a:pt x="14" y="0"/>
                    </a:moveTo>
                    <a:lnTo>
                      <a:pt x="14" y="0"/>
                    </a:lnTo>
                    <a:cubicBezTo>
                      <a:pt x="11" y="0"/>
                      <a:pt x="8" y="1"/>
                      <a:pt x="5" y="4"/>
                    </a:cubicBezTo>
                    <a:cubicBezTo>
                      <a:pt x="0" y="9"/>
                      <a:pt x="0" y="18"/>
                      <a:pt x="5" y="22"/>
                    </a:cubicBezTo>
                    <a:cubicBezTo>
                      <a:pt x="8" y="25"/>
                      <a:pt x="11" y="26"/>
                      <a:pt x="14" y="26"/>
                    </a:cubicBezTo>
                    <a:cubicBezTo>
                      <a:pt x="17" y="26"/>
                      <a:pt x="20" y="25"/>
                      <a:pt x="24" y="22"/>
                    </a:cubicBezTo>
                    <a:cubicBezTo>
                      <a:pt x="29" y="18"/>
                      <a:pt x="29" y="9"/>
                      <a:pt x="24" y="4"/>
                    </a:cubicBezTo>
                    <a:cubicBezTo>
                      <a:pt x="20" y="1"/>
                      <a:pt x="1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2" name="Group 291"/>
          <p:cNvGrpSpPr/>
          <p:nvPr/>
        </p:nvGrpSpPr>
        <p:grpSpPr>
          <a:xfrm>
            <a:off x="4788763" y="1828800"/>
            <a:ext cx="429822" cy="429822"/>
            <a:chOff x="4788763" y="1828800"/>
            <a:chExt cx="429822" cy="429822"/>
          </a:xfrm>
        </p:grpSpPr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4788763" y="1828800"/>
              <a:ext cx="429822" cy="429822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2 w 1024"/>
                <a:gd name="T5" fmla="*/ 1023 h 1024"/>
                <a:gd name="T6" fmla="*/ 0 w 1024"/>
                <a:gd name="T7" fmla="*/ 512 h 1024"/>
                <a:gd name="T8" fmla="*/ 512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4" name="Group 803"/>
            <p:cNvGrpSpPr/>
            <p:nvPr/>
          </p:nvGrpSpPr>
          <p:grpSpPr>
            <a:xfrm>
              <a:off x="4911040" y="1895496"/>
              <a:ext cx="187120" cy="294575"/>
              <a:chOff x="4911040" y="1895496"/>
              <a:chExt cx="187120" cy="294575"/>
            </a:xfrm>
            <a:solidFill>
              <a:schemeClr val="bg1"/>
            </a:solidFill>
          </p:grpSpPr>
          <p:sp>
            <p:nvSpPr>
              <p:cNvPr id="805" name="Freeform 116"/>
              <p:cNvSpPr>
                <a:spLocks noChangeArrowheads="1"/>
              </p:cNvSpPr>
              <p:nvPr/>
            </p:nvSpPr>
            <p:spPr bwMode="auto">
              <a:xfrm>
                <a:off x="4911040" y="1895496"/>
                <a:ext cx="187120" cy="294575"/>
              </a:xfrm>
              <a:custGeom>
                <a:avLst/>
                <a:gdLst>
                  <a:gd name="T0" fmla="*/ 63 w 444"/>
                  <a:gd name="T1" fmla="*/ 700 h 701"/>
                  <a:gd name="T2" fmla="*/ 63 w 444"/>
                  <a:gd name="T3" fmla="*/ 700 h 701"/>
                  <a:gd name="T4" fmla="*/ 385 w 444"/>
                  <a:gd name="T5" fmla="*/ 700 h 701"/>
                  <a:gd name="T6" fmla="*/ 443 w 444"/>
                  <a:gd name="T7" fmla="*/ 639 h 701"/>
                  <a:gd name="T8" fmla="*/ 443 w 444"/>
                  <a:gd name="T9" fmla="*/ 128 h 701"/>
                  <a:gd name="T10" fmla="*/ 432 w 444"/>
                  <a:gd name="T11" fmla="*/ 117 h 701"/>
                  <a:gd name="T12" fmla="*/ 397 w 444"/>
                  <a:gd name="T13" fmla="*/ 117 h 701"/>
                  <a:gd name="T14" fmla="*/ 397 w 444"/>
                  <a:gd name="T15" fmla="*/ 12 h 701"/>
                  <a:gd name="T16" fmla="*/ 385 w 444"/>
                  <a:gd name="T17" fmla="*/ 0 h 701"/>
                  <a:gd name="T18" fmla="*/ 58 w 444"/>
                  <a:gd name="T19" fmla="*/ 0 h 701"/>
                  <a:gd name="T20" fmla="*/ 47 w 444"/>
                  <a:gd name="T21" fmla="*/ 12 h 701"/>
                  <a:gd name="T22" fmla="*/ 47 w 444"/>
                  <a:gd name="T23" fmla="*/ 117 h 701"/>
                  <a:gd name="T24" fmla="*/ 11 w 444"/>
                  <a:gd name="T25" fmla="*/ 117 h 701"/>
                  <a:gd name="T26" fmla="*/ 0 w 444"/>
                  <a:gd name="T27" fmla="*/ 128 h 701"/>
                  <a:gd name="T28" fmla="*/ 0 w 444"/>
                  <a:gd name="T29" fmla="*/ 639 h 701"/>
                  <a:gd name="T30" fmla="*/ 63 w 444"/>
                  <a:gd name="T31" fmla="*/ 700 h 701"/>
                  <a:gd name="T32" fmla="*/ 70 w 444"/>
                  <a:gd name="T33" fmla="*/ 23 h 701"/>
                  <a:gd name="T34" fmla="*/ 70 w 444"/>
                  <a:gd name="T35" fmla="*/ 23 h 701"/>
                  <a:gd name="T36" fmla="*/ 374 w 444"/>
                  <a:gd name="T37" fmla="*/ 23 h 701"/>
                  <a:gd name="T38" fmla="*/ 374 w 444"/>
                  <a:gd name="T39" fmla="*/ 117 h 701"/>
                  <a:gd name="T40" fmla="*/ 70 w 444"/>
                  <a:gd name="T41" fmla="*/ 117 h 701"/>
                  <a:gd name="T42" fmla="*/ 70 w 444"/>
                  <a:gd name="T43" fmla="*/ 23 h 701"/>
                  <a:gd name="T44" fmla="*/ 23 w 444"/>
                  <a:gd name="T45" fmla="*/ 140 h 701"/>
                  <a:gd name="T46" fmla="*/ 23 w 444"/>
                  <a:gd name="T47" fmla="*/ 140 h 701"/>
                  <a:gd name="T48" fmla="*/ 58 w 444"/>
                  <a:gd name="T49" fmla="*/ 140 h 701"/>
                  <a:gd name="T50" fmla="*/ 385 w 444"/>
                  <a:gd name="T51" fmla="*/ 140 h 701"/>
                  <a:gd name="T52" fmla="*/ 421 w 444"/>
                  <a:gd name="T53" fmla="*/ 140 h 701"/>
                  <a:gd name="T54" fmla="*/ 421 w 444"/>
                  <a:gd name="T55" fmla="*/ 639 h 701"/>
                  <a:gd name="T56" fmla="*/ 385 w 444"/>
                  <a:gd name="T57" fmla="*/ 677 h 701"/>
                  <a:gd name="T58" fmla="*/ 63 w 444"/>
                  <a:gd name="T59" fmla="*/ 677 h 701"/>
                  <a:gd name="T60" fmla="*/ 23 w 444"/>
                  <a:gd name="T61" fmla="*/ 639 h 701"/>
                  <a:gd name="T62" fmla="*/ 23 w 444"/>
                  <a:gd name="T63" fmla="*/ 14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4" h="701">
                    <a:moveTo>
                      <a:pt x="63" y="700"/>
                    </a:moveTo>
                    <a:lnTo>
                      <a:pt x="63" y="700"/>
                    </a:lnTo>
                    <a:cubicBezTo>
                      <a:pt x="385" y="700"/>
                      <a:pt x="385" y="700"/>
                      <a:pt x="385" y="700"/>
                    </a:cubicBezTo>
                    <a:cubicBezTo>
                      <a:pt x="415" y="700"/>
                      <a:pt x="443" y="671"/>
                      <a:pt x="443" y="639"/>
                    </a:cubicBezTo>
                    <a:cubicBezTo>
                      <a:pt x="443" y="128"/>
                      <a:pt x="443" y="128"/>
                      <a:pt x="443" y="128"/>
                    </a:cubicBezTo>
                    <a:cubicBezTo>
                      <a:pt x="443" y="122"/>
                      <a:pt x="438" y="117"/>
                      <a:pt x="432" y="117"/>
                    </a:cubicBezTo>
                    <a:cubicBezTo>
                      <a:pt x="397" y="117"/>
                      <a:pt x="397" y="117"/>
                      <a:pt x="397" y="117"/>
                    </a:cubicBezTo>
                    <a:cubicBezTo>
                      <a:pt x="397" y="12"/>
                      <a:pt x="397" y="12"/>
                      <a:pt x="397" y="12"/>
                    </a:cubicBezTo>
                    <a:cubicBezTo>
                      <a:pt x="397" y="6"/>
                      <a:pt x="391" y="0"/>
                      <a:pt x="38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2" y="0"/>
                      <a:pt x="47" y="6"/>
                      <a:pt x="47" y="12"/>
                    </a:cubicBezTo>
                    <a:cubicBezTo>
                      <a:pt x="47" y="117"/>
                      <a:pt x="47" y="117"/>
                      <a:pt x="47" y="117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5" y="117"/>
                      <a:pt x="0" y="122"/>
                      <a:pt x="0" y="128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69"/>
                      <a:pt x="33" y="700"/>
                      <a:pt x="63" y="700"/>
                    </a:cubicBezTo>
                    <a:close/>
                    <a:moveTo>
                      <a:pt x="70" y="23"/>
                    </a:moveTo>
                    <a:lnTo>
                      <a:pt x="70" y="23"/>
                    </a:lnTo>
                    <a:cubicBezTo>
                      <a:pt x="374" y="23"/>
                      <a:pt x="374" y="23"/>
                      <a:pt x="374" y="23"/>
                    </a:cubicBezTo>
                    <a:cubicBezTo>
                      <a:pt x="374" y="117"/>
                      <a:pt x="374" y="117"/>
                      <a:pt x="374" y="117"/>
                    </a:cubicBezTo>
                    <a:cubicBezTo>
                      <a:pt x="70" y="117"/>
                      <a:pt x="70" y="117"/>
                      <a:pt x="70" y="117"/>
                    </a:cubicBezTo>
                    <a:lnTo>
                      <a:pt x="70" y="23"/>
                    </a:lnTo>
                    <a:close/>
                    <a:moveTo>
                      <a:pt x="23" y="140"/>
                    </a:moveTo>
                    <a:lnTo>
                      <a:pt x="23" y="140"/>
                    </a:lnTo>
                    <a:cubicBezTo>
                      <a:pt x="58" y="140"/>
                      <a:pt x="58" y="140"/>
                      <a:pt x="58" y="140"/>
                    </a:cubicBezTo>
                    <a:cubicBezTo>
                      <a:pt x="385" y="140"/>
                      <a:pt x="385" y="140"/>
                      <a:pt x="385" y="140"/>
                    </a:cubicBezTo>
                    <a:cubicBezTo>
                      <a:pt x="421" y="140"/>
                      <a:pt x="421" y="140"/>
                      <a:pt x="421" y="140"/>
                    </a:cubicBezTo>
                    <a:cubicBezTo>
                      <a:pt x="421" y="639"/>
                      <a:pt x="421" y="639"/>
                      <a:pt x="421" y="639"/>
                    </a:cubicBezTo>
                    <a:cubicBezTo>
                      <a:pt x="421" y="657"/>
                      <a:pt x="402" y="677"/>
                      <a:pt x="385" y="677"/>
                    </a:cubicBezTo>
                    <a:cubicBezTo>
                      <a:pt x="63" y="677"/>
                      <a:pt x="63" y="677"/>
                      <a:pt x="63" y="677"/>
                    </a:cubicBezTo>
                    <a:cubicBezTo>
                      <a:pt x="46" y="677"/>
                      <a:pt x="23" y="656"/>
                      <a:pt x="23" y="639"/>
                    </a:cubicBezTo>
                    <a:lnTo>
                      <a:pt x="23" y="14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" name="Freeform 117"/>
              <p:cNvSpPr>
                <a:spLocks noChangeArrowheads="1"/>
              </p:cNvSpPr>
              <p:nvPr/>
            </p:nvSpPr>
            <p:spPr bwMode="auto">
              <a:xfrm>
                <a:off x="4949946" y="1919581"/>
                <a:ext cx="12969" cy="12969"/>
              </a:xfrm>
              <a:custGeom>
                <a:avLst/>
                <a:gdLst>
                  <a:gd name="T0" fmla="*/ 0 w 30"/>
                  <a:gd name="T1" fmla="*/ 29 h 30"/>
                  <a:gd name="T2" fmla="*/ 29 w 30"/>
                  <a:gd name="T3" fmla="*/ 29 h 30"/>
                  <a:gd name="T4" fmla="*/ 29 w 30"/>
                  <a:gd name="T5" fmla="*/ 0 h 30"/>
                  <a:gd name="T6" fmla="*/ 0 w 30"/>
                  <a:gd name="T7" fmla="*/ 0 h 30"/>
                  <a:gd name="T8" fmla="*/ 0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29"/>
                    </a:move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" name="Freeform 118"/>
              <p:cNvSpPr>
                <a:spLocks noChangeArrowheads="1"/>
              </p:cNvSpPr>
              <p:nvPr/>
            </p:nvSpPr>
            <p:spPr bwMode="auto">
              <a:xfrm>
                <a:off x="4974031" y="1919581"/>
                <a:ext cx="12968" cy="12969"/>
              </a:xfrm>
              <a:custGeom>
                <a:avLst/>
                <a:gdLst>
                  <a:gd name="T0" fmla="*/ 0 w 30"/>
                  <a:gd name="T1" fmla="*/ 29 h 30"/>
                  <a:gd name="T2" fmla="*/ 29 w 30"/>
                  <a:gd name="T3" fmla="*/ 29 h 30"/>
                  <a:gd name="T4" fmla="*/ 29 w 30"/>
                  <a:gd name="T5" fmla="*/ 0 h 30"/>
                  <a:gd name="T6" fmla="*/ 0 w 30"/>
                  <a:gd name="T7" fmla="*/ 0 h 30"/>
                  <a:gd name="T8" fmla="*/ 0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29"/>
                    </a:move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" name="Freeform 119"/>
              <p:cNvSpPr>
                <a:spLocks noChangeArrowheads="1"/>
              </p:cNvSpPr>
              <p:nvPr/>
            </p:nvSpPr>
            <p:spPr bwMode="auto">
              <a:xfrm>
                <a:off x="4999969" y="1919581"/>
                <a:ext cx="12968" cy="12969"/>
              </a:xfrm>
              <a:custGeom>
                <a:avLst/>
                <a:gdLst>
                  <a:gd name="T0" fmla="*/ 0 w 30"/>
                  <a:gd name="T1" fmla="*/ 29 h 30"/>
                  <a:gd name="T2" fmla="*/ 29 w 30"/>
                  <a:gd name="T3" fmla="*/ 29 h 30"/>
                  <a:gd name="T4" fmla="*/ 29 w 30"/>
                  <a:gd name="T5" fmla="*/ 0 h 30"/>
                  <a:gd name="T6" fmla="*/ 0 w 30"/>
                  <a:gd name="T7" fmla="*/ 0 h 30"/>
                  <a:gd name="T8" fmla="*/ 0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29"/>
                    </a:move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" name="Freeform 120"/>
              <p:cNvSpPr>
                <a:spLocks noChangeArrowheads="1"/>
              </p:cNvSpPr>
              <p:nvPr/>
            </p:nvSpPr>
            <p:spPr bwMode="auto">
              <a:xfrm>
                <a:off x="5024053" y="1919581"/>
                <a:ext cx="12969" cy="12969"/>
              </a:xfrm>
              <a:custGeom>
                <a:avLst/>
                <a:gdLst>
                  <a:gd name="T0" fmla="*/ 0 w 30"/>
                  <a:gd name="T1" fmla="*/ 29 h 30"/>
                  <a:gd name="T2" fmla="*/ 29 w 30"/>
                  <a:gd name="T3" fmla="*/ 29 h 30"/>
                  <a:gd name="T4" fmla="*/ 29 w 30"/>
                  <a:gd name="T5" fmla="*/ 0 h 30"/>
                  <a:gd name="T6" fmla="*/ 0 w 30"/>
                  <a:gd name="T7" fmla="*/ 0 h 30"/>
                  <a:gd name="T8" fmla="*/ 0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29"/>
                    </a:move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" name="Freeform 121"/>
              <p:cNvSpPr>
                <a:spLocks noChangeArrowheads="1"/>
              </p:cNvSpPr>
              <p:nvPr/>
            </p:nvSpPr>
            <p:spPr bwMode="auto">
              <a:xfrm>
                <a:off x="5048138" y="1919581"/>
                <a:ext cx="12968" cy="12969"/>
              </a:xfrm>
              <a:custGeom>
                <a:avLst/>
                <a:gdLst>
                  <a:gd name="T0" fmla="*/ 0 w 30"/>
                  <a:gd name="T1" fmla="*/ 29 h 30"/>
                  <a:gd name="T2" fmla="*/ 29 w 30"/>
                  <a:gd name="T3" fmla="*/ 29 h 30"/>
                  <a:gd name="T4" fmla="*/ 29 w 30"/>
                  <a:gd name="T5" fmla="*/ 0 h 30"/>
                  <a:gd name="T6" fmla="*/ 0 w 30"/>
                  <a:gd name="T7" fmla="*/ 0 h 30"/>
                  <a:gd name="T8" fmla="*/ 0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29"/>
                    </a:move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" name="Freeform 122"/>
              <p:cNvSpPr>
                <a:spLocks noChangeArrowheads="1"/>
              </p:cNvSpPr>
              <p:nvPr/>
            </p:nvSpPr>
            <p:spPr bwMode="auto">
              <a:xfrm>
                <a:off x="4968473" y="2021479"/>
                <a:ext cx="74107" cy="74107"/>
              </a:xfrm>
              <a:custGeom>
                <a:avLst/>
                <a:gdLst>
                  <a:gd name="T0" fmla="*/ 12 w 176"/>
                  <a:gd name="T1" fmla="*/ 99 h 175"/>
                  <a:gd name="T2" fmla="*/ 12 w 176"/>
                  <a:gd name="T3" fmla="*/ 99 h 175"/>
                  <a:gd name="T4" fmla="*/ 76 w 176"/>
                  <a:gd name="T5" fmla="*/ 99 h 175"/>
                  <a:gd name="T6" fmla="*/ 76 w 176"/>
                  <a:gd name="T7" fmla="*/ 163 h 175"/>
                  <a:gd name="T8" fmla="*/ 88 w 176"/>
                  <a:gd name="T9" fmla="*/ 174 h 175"/>
                  <a:gd name="T10" fmla="*/ 99 w 176"/>
                  <a:gd name="T11" fmla="*/ 163 h 175"/>
                  <a:gd name="T12" fmla="*/ 99 w 176"/>
                  <a:gd name="T13" fmla="*/ 99 h 175"/>
                  <a:gd name="T14" fmla="*/ 164 w 176"/>
                  <a:gd name="T15" fmla="*/ 99 h 175"/>
                  <a:gd name="T16" fmla="*/ 175 w 176"/>
                  <a:gd name="T17" fmla="*/ 88 h 175"/>
                  <a:gd name="T18" fmla="*/ 164 w 176"/>
                  <a:gd name="T19" fmla="*/ 75 h 175"/>
                  <a:gd name="T20" fmla="*/ 99 w 176"/>
                  <a:gd name="T21" fmla="*/ 75 h 175"/>
                  <a:gd name="T22" fmla="*/ 99 w 176"/>
                  <a:gd name="T23" fmla="*/ 12 h 175"/>
                  <a:gd name="T24" fmla="*/ 88 w 176"/>
                  <a:gd name="T25" fmla="*/ 0 h 175"/>
                  <a:gd name="T26" fmla="*/ 76 w 176"/>
                  <a:gd name="T27" fmla="*/ 12 h 175"/>
                  <a:gd name="T28" fmla="*/ 76 w 176"/>
                  <a:gd name="T29" fmla="*/ 75 h 175"/>
                  <a:gd name="T30" fmla="*/ 12 w 176"/>
                  <a:gd name="T31" fmla="*/ 75 h 175"/>
                  <a:gd name="T32" fmla="*/ 0 w 176"/>
                  <a:gd name="T33" fmla="*/ 88 h 175"/>
                  <a:gd name="T34" fmla="*/ 12 w 176"/>
                  <a:gd name="T35" fmla="*/ 99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75">
                    <a:moveTo>
                      <a:pt x="12" y="99"/>
                    </a:moveTo>
                    <a:lnTo>
                      <a:pt x="12" y="99"/>
                    </a:lnTo>
                    <a:cubicBezTo>
                      <a:pt x="76" y="99"/>
                      <a:pt x="76" y="99"/>
                      <a:pt x="76" y="99"/>
                    </a:cubicBezTo>
                    <a:cubicBezTo>
                      <a:pt x="76" y="163"/>
                      <a:pt x="76" y="163"/>
                      <a:pt x="76" y="163"/>
                    </a:cubicBezTo>
                    <a:cubicBezTo>
                      <a:pt x="76" y="169"/>
                      <a:pt x="81" y="174"/>
                      <a:pt x="88" y="174"/>
                    </a:cubicBezTo>
                    <a:cubicBezTo>
                      <a:pt x="94" y="174"/>
                      <a:pt x="99" y="169"/>
                      <a:pt x="99" y="163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164" y="99"/>
                      <a:pt x="164" y="99"/>
                      <a:pt x="164" y="99"/>
                    </a:cubicBezTo>
                    <a:cubicBezTo>
                      <a:pt x="170" y="99"/>
                      <a:pt x="175" y="94"/>
                      <a:pt x="175" y="88"/>
                    </a:cubicBezTo>
                    <a:cubicBezTo>
                      <a:pt x="175" y="80"/>
                      <a:pt x="170" y="75"/>
                      <a:pt x="164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99" y="5"/>
                      <a:pt x="94" y="0"/>
                      <a:pt x="88" y="0"/>
                    </a:cubicBezTo>
                    <a:cubicBezTo>
                      <a:pt x="81" y="0"/>
                      <a:pt x="76" y="5"/>
                      <a:pt x="76" y="12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5" y="75"/>
                      <a:pt x="0" y="80"/>
                      <a:pt x="0" y="88"/>
                    </a:cubicBezTo>
                    <a:cubicBezTo>
                      <a:pt x="0" y="94"/>
                      <a:pt x="5" y="99"/>
                      <a:pt x="12" y="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6" name="Group 305"/>
          <p:cNvGrpSpPr/>
          <p:nvPr/>
        </p:nvGrpSpPr>
        <p:grpSpPr>
          <a:xfrm>
            <a:off x="457200" y="2784782"/>
            <a:ext cx="429822" cy="429822"/>
            <a:chOff x="457200" y="2784782"/>
            <a:chExt cx="429822" cy="429822"/>
          </a:xfrm>
        </p:grpSpPr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457200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2" name="Group 811"/>
            <p:cNvGrpSpPr/>
            <p:nvPr/>
          </p:nvGrpSpPr>
          <p:grpSpPr>
            <a:xfrm>
              <a:off x="525749" y="2944113"/>
              <a:ext cx="294577" cy="113013"/>
              <a:chOff x="525749" y="2944113"/>
              <a:chExt cx="294577" cy="113013"/>
            </a:xfrm>
            <a:solidFill>
              <a:schemeClr val="bg1"/>
            </a:solidFill>
          </p:grpSpPr>
          <p:sp>
            <p:nvSpPr>
              <p:cNvPr id="813" name="Freeform 123"/>
              <p:cNvSpPr>
                <a:spLocks noChangeArrowheads="1"/>
              </p:cNvSpPr>
              <p:nvPr/>
            </p:nvSpPr>
            <p:spPr bwMode="auto">
              <a:xfrm>
                <a:off x="701754" y="2970050"/>
                <a:ext cx="70402" cy="11116"/>
              </a:xfrm>
              <a:custGeom>
                <a:avLst/>
                <a:gdLst>
                  <a:gd name="T0" fmla="*/ 11 w 169"/>
                  <a:gd name="T1" fmla="*/ 24 h 25"/>
                  <a:gd name="T2" fmla="*/ 11 w 169"/>
                  <a:gd name="T3" fmla="*/ 24 h 25"/>
                  <a:gd name="T4" fmla="*/ 156 w 169"/>
                  <a:gd name="T5" fmla="*/ 24 h 25"/>
                  <a:gd name="T6" fmla="*/ 168 w 169"/>
                  <a:gd name="T7" fmla="*/ 13 h 25"/>
                  <a:gd name="T8" fmla="*/ 156 w 169"/>
                  <a:gd name="T9" fmla="*/ 0 h 25"/>
                  <a:gd name="T10" fmla="*/ 11 w 169"/>
                  <a:gd name="T11" fmla="*/ 0 h 25"/>
                  <a:gd name="T12" fmla="*/ 0 w 169"/>
                  <a:gd name="T13" fmla="*/ 13 h 25"/>
                  <a:gd name="T14" fmla="*/ 11 w 169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25">
                    <a:moveTo>
                      <a:pt x="11" y="24"/>
                    </a:moveTo>
                    <a:lnTo>
                      <a:pt x="11" y="24"/>
                    </a:lnTo>
                    <a:cubicBezTo>
                      <a:pt x="156" y="24"/>
                      <a:pt x="156" y="24"/>
                      <a:pt x="156" y="24"/>
                    </a:cubicBezTo>
                    <a:cubicBezTo>
                      <a:pt x="162" y="24"/>
                      <a:pt x="168" y="19"/>
                      <a:pt x="168" y="13"/>
                    </a:cubicBezTo>
                    <a:cubicBezTo>
                      <a:pt x="168" y="5"/>
                      <a:pt x="162" y="0"/>
                      <a:pt x="15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3"/>
                    </a:cubicBezTo>
                    <a:cubicBezTo>
                      <a:pt x="0" y="19"/>
                      <a:pt x="5" y="24"/>
                      <a:pt x="11" y="2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4" name="Freeform 124"/>
              <p:cNvSpPr>
                <a:spLocks noChangeArrowheads="1"/>
              </p:cNvSpPr>
              <p:nvPr/>
            </p:nvSpPr>
            <p:spPr bwMode="auto">
              <a:xfrm>
                <a:off x="525749" y="2944113"/>
                <a:ext cx="294577" cy="113013"/>
              </a:xfrm>
              <a:custGeom>
                <a:avLst/>
                <a:gdLst>
                  <a:gd name="T0" fmla="*/ 125 w 702"/>
                  <a:gd name="T1" fmla="*/ 267 h 268"/>
                  <a:gd name="T2" fmla="*/ 125 w 702"/>
                  <a:gd name="T3" fmla="*/ 267 h 268"/>
                  <a:gd name="T4" fmla="*/ 125 w 702"/>
                  <a:gd name="T5" fmla="*/ 267 h 268"/>
                  <a:gd name="T6" fmla="*/ 576 w 702"/>
                  <a:gd name="T7" fmla="*/ 267 h 268"/>
                  <a:gd name="T8" fmla="*/ 700 w 702"/>
                  <a:gd name="T9" fmla="*/ 133 h 268"/>
                  <a:gd name="T10" fmla="*/ 665 w 702"/>
                  <a:gd name="T11" fmla="*/ 39 h 268"/>
                  <a:gd name="T12" fmla="*/ 576 w 702"/>
                  <a:gd name="T13" fmla="*/ 0 h 268"/>
                  <a:gd name="T14" fmla="*/ 576 w 702"/>
                  <a:gd name="T15" fmla="*/ 0 h 268"/>
                  <a:gd name="T16" fmla="*/ 124 w 702"/>
                  <a:gd name="T17" fmla="*/ 0 h 268"/>
                  <a:gd name="T18" fmla="*/ 37 w 702"/>
                  <a:gd name="T19" fmla="*/ 39 h 268"/>
                  <a:gd name="T20" fmla="*/ 0 w 702"/>
                  <a:gd name="T21" fmla="*/ 134 h 268"/>
                  <a:gd name="T22" fmla="*/ 125 w 702"/>
                  <a:gd name="T23" fmla="*/ 267 h 268"/>
                  <a:gd name="T24" fmla="*/ 576 w 702"/>
                  <a:gd name="T25" fmla="*/ 23 h 268"/>
                  <a:gd name="T26" fmla="*/ 576 w 702"/>
                  <a:gd name="T27" fmla="*/ 23 h 268"/>
                  <a:gd name="T28" fmla="*/ 647 w 702"/>
                  <a:gd name="T29" fmla="*/ 55 h 268"/>
                  <a:gd name="T30" fmla="*/ 677 w 702"/>
                  <a:gd name="T31" fmla="*/ 133 h 268"/>
                  <a:gd name="T32" fmla="*/ 576 w 702"/>
                  <a:gd name="T33" fmla="*/ 244 h 268"/>
                  <a:gd name="T34" fmla="*/ 367 w 702"/>
                  <a:gd name="T35" fmla="*/ 244 h 268"/>
                  <a:gd name="T36" fmla="*/ 369 w 702"/>
                  <a:gd name="T37" fmla="*/ 239 h 268"/>
                  <a:gd name="T38" fmla="*/ 372 w 702"/>
                  <a:gd name="T39" fmla="*/ 40 h 268"/>
                  <a:gd name="T40" fmla="*/ 366 w 702"/>
                  <a:gd name="T41" fmla="*/ 23 h 268"/>
                  <a:gd name="T42" fmla="*/ 576 w 702"/>
                  <a:gd name="T43" fmla="*/ 23 h 268"/>
                  <a:gd name="T44" fmla="*/ 53 w 702"/>
                  <a:gd name="T45" fmla="*/ 56 h 268"/>
                  <a:gd name="T46" fmla="*/ 53 w 702"/>
                  <a:gd name="T47" fmla="*/ 56 h 268"/>
                  <a:gd name="T48" fmla="*/ 124 w 702"/>
                  <a:gd name="T49" fmla="*/ 24 h 268"/>
                  <a:gd name="T50" fmla="*/ 342 w 702"/>
                  <a:gd name="T51" fmla="*/ 23 h 268"/>
                  <a:gd name="T52" fmla="*/ 350 w 702"/>
                  <a:gd name="T53" fmla="*/ 48 h 268"/>
                  <a:gd name="T54" fmla="*/ 347 w 702"/>
                  <a:gd name="T55" fmla="*/ 231 h 268"/>
                  <a:gd name="T56" fmla="*/ 342 w 702"/>
                  <a:gd name="T57" fmla="*/ 244 h 268"/>
                  <a:gd name="T58" fmla="*/ 125 w 702"/>
                  <a:gd name="T59" fmla="*/ 244 h 268"/>
                  <a:gd name="T60" fmla="*/ 125 w 702"/>
                  <a:gd name="T61" fmla="*/ 244 h 268"/>
                  <a:gd name="T62" fmla="*/ 23 w 702"/>
                  <a:gd name="T63" fmla="*/ 134 h 268"/>
                  <a:gd name="T64" fmla="*/ 53 w 702"/>
                  <a:gd name="T65" fmla="*/ 56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2" h="268">
                    <a:moveTo>
                      <a:pt x="125" y="267"/>
                    </a:moveTo>
                    <a:lnTo>
                      <a:pt x="125" y="267"/>
                    </a:lnTo>
                    <a:lnTo>
                      <a:pt x="125" y="267"/>
                    </a:lnTo>
                    <a:cubicBezTo>
                      <a:pt x="576" y="267"/>
                      <a:pt x="576" y="267"/>
                      <a:pt x="576" y="267"/>
                    </a:cubicBezTo>
                    <a:cubicBezTo>
                      <a:pt x="645" y="267"/>
                      <a:pt x="701" y="207"/>
                      <a:pt x="700" y="133"/>
                    </a:cubicBezTo>
                    <a:cubicBezTo>
                      <a:pt x="700" y="98"/>
                      <a:pt x="688" y="64"/>
                      <a:pt x="665" y="39"/>
                    </a:cubicBezTo>
                    <a:cubicBezTo>
                      <a:pt x="641" y="13"/>
                      <a:pt x="609" y="0"/>
                      <a:pt x="576" y="0"/>
                    </a:cubicBezTo>
                    <a:lnTo>
                      <a:pt x="576" y="0"/>
                    </a:lnTo>
                    <a:cubicBezTo>
                      <a:pt x="124" y="0"/>
                      <a:pt x="124" y="0"/>
                      <a:pt x="124" y="0"/>
                    </a:cubicBezTo>
                    <a:cubicBezTo>
                      <a:pt x="91" y="0"/>
                      <a:pt x="60" y="14"/>
                      <a:pt x="37" y="39"/>
                    </a:cubicBezTo>
                    <a:cubicBezTo>
                      <a:pt x="13" y="65"/>
                      <a:pt x="0" y="99"/>
                      <a:pt x="0" y="134"/>
                    </a:cubicBezTo>
                    <a:cubicBezTo>
                      <a:pt x="0" y="208"/>
                      <a:pt x="57" y="267"/>
                      <a:pt x="125" y="267"/>
                    </a:cubicBezTo>
                    <a:close/>
                    <a:moveTo>
                      <a:pt x="576" y="23"/>
                    </a:moveTo>
                    <a:lnTo>
                      <a:pt x="576" y="23"/>
                    </a:lnTo>
                    <a:cubicBezTo>
                      <a:pt x="603" y="23"/>
                      <a:pt x="628" y="34"/>
                      <a:pt x="647" y="55"/>
                    </a:cubicBezTo>
                    <a:cubicBezTo>
                      <a:pt x="667" y="76"/>
                      <a:pt x="677" y="104"/>
                      <a:pt x="677" y="133"/>
                    </a:cubicBezTo>
                    <a:cubicBezTo>
                      <a:pt x="677" y="194"/>
                      <a:pt x="632" y="244"/>
                      <a:pt x="576" y="244"/>
                    </a:cubicBezTo>
                    <a:cubicBezTo>
                      <a:pt x="367" y="244"/>
                      <a:pt x="367" y="244"/>
                      <a:pt x="367" y="244"/>
                    </a:cubicBezTo>
                    <a:cubicBezTo>
                      <a:pt x="369" y="239"/>
                      <a:pt x="369" y="239"/>
                      <a:pt x="369" y="239"/>
                    </a:cubicBezTo>
                    <a:cubicBezTo>
                      <a:pt x="392" y="176"/>
                      <a:pt x="393" y="105"/>
                      <a:pt x="372" y="40"/>
                    </a:cubicBezTo>
                    <a:cubicBezTo>
                      <a:pt x="366" y="23"/>
                      <a:pt x="366" y="23"/>
                      <a:pt x="366" y="23"/>
                    </a:cubicBezTo>
                    <a:cubicBezTo>
                      <a:pt x="576" y="23"/>
                      <a:pt x="576" y="23"/>
                      <a:pt x="576" y="23"/>
                    </a:cubicBezTo>
                    <a:close/>
                    <a:moveTo>
                      <a:pt x="53" y="56"/>
                    </a:moveTo>
                    <a:lnTo>
                      <a:pt x="53" y="56"/>
                    </a:lnTo>
                    <a:cubicBezTo>
                      <a:pt x="73" y="35"/>
                      <a:pt x="98" y="24"/>
                      <a:pt x="124" y="24"/>
                    </a:cubicBezTo>
                    <a:cubicBezTo>
                      <a:pt x="342" y="23"/>
                      <a:pt x="342" y="23"/>
                      <a:pt x="342" y="23"/>
                    </a:cubicBezTo>
                    <a:cubicBezTo>
                      <a:pt x="350" y="48"/>
                      <a:pt x="350" y="48"/>
                      <a:pt x="350" y="48"/>
                    </a:cubicBezTo>
                    <a:cubicBezTo>
                      <a:pt x="370" y="107"/>
                      <a:pt x="369" y="173"/>
                      <a:pt x="347" y="231"/>
                    </a:cubicBezTo>
                    <a:cubicBezTo>
                      <a:pt x="342" y="244"/>
                      <a:pt x="342" y="244"/>
                      <a:pt x="342" y="244"/>
                    </a:cubicBezTo>
                    <a:cubicBezTo>
                      <a:pt x="125" y="244"/>
                      <a:pt x="125" y="244"/>
                      <a:pt x="125" y="244"/>
                    </a:cubicBezTo>
                    <a:lnTo>
                      <a:pt x="125" y="244"/>
                    </a:lnTo>
                    <a:cubicBezTo>
                      <a:pt x="69" y="244"/>
                      <a:pt x="23" y="194"/>
                      <a:pt x="23" y="134"/>
                    </a:cubicBezTo>
                    <a:cubicBezTo>
                      <a:pt x="23" y="105"/>
                      <a:pt x="35" y="77"/>
                      <a:pt x="53" y="5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" name="Group 315"/>
          <p:cNvGrpSpPr/>
          <p:nvPr/>
        </p:nvGrpSpPr>
        <p:grpSpPr>
          <a:xfrm>
            <a:off x="7389925" y="3740765"/>
            <a:ext cx="429822" cy="429822"/>
            <a:chOff x="7389925" y="3740765"/>
            <a:chExt cx="429822" cy="429822"/>
          </a:xfrm>
        </p:grpSpPr>
        <p:sp>
          <p:nvSpPr>
            <p:cNvPr id="3101" name="Freeform 29"/>
            <p:cNvSpPr>
              <a:spLocks noChangeArrowheads="1"/>
            </p:cNvSpPr>
            <p:nvPr/>
          </p:nvSpPr>
          <p:spPr bwMode="auto">
            <a:xfrm>
              <a:off x="7389925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5" name="Group 814"/>
            <p:cNvGrpSpPr/>
            <p:nvPr/>
          </p:nvGrpSpPr>
          <p:grpSpPr>
            <a:xfrm>
              <a:off x="7452916" y="3805608"/>
              <a:ext cx="305691" cy="300134"/>
              <a:chOff x="7452916" y="3805608"/>
              <a:chExt cx="305691" cy="300134"/>
            </a:xfrm>
            <a:solidFill>
              <a:schemeClr val="bg1"/>
            </a:solidFill>
          </p:grpSpPr>
          <p:sp>
            <p:nvSpPr>
              <p:cNvPr id="816" name="Freeform 125"/>
              <p:cNvSpPr>
                <a:spLocks noChangeArrowheads="1"/>
              </p:cNvSpPr>
              <p:nvPr/>
            </p:nvSpPr>
            <p:spPr bwMode="auto">
              <a:xfrm>
                <a:off x="7615952" y="3916769"/>
                <a:ext cx="48170" cy="44464"/>
              </a:xfrm>
              <a:custGeom>
                <a:avLst/>
                <a:gdLst>
                  <a:gd name="T0" fmla="*/ 52 w 113"/>
                  <a:gd name="T1" fmla="*/ 0 h 107"/>
                  <a:gd name="T2" fmla="*/ 52 w 113"/>
                  <a:gd name="T3" fmla="*/ 0 h 107"/>
                  <a:gd name="T4" fmla="*/ 0 w 113"/>
                  <a:gd name="T5" fmla="*/ 49 h 107"/>
                  <a:gd name="T6" fmla="*/ 71 w 113"/>
                  <a:gd name="T7" fmla="*/ 106 h 107"/>
                  <a:gd name="T8" fmla="*/ 112 w 113"/>
                  <a:gd name="T9" fmla="*/ 49 h 107"/>
                  <a:gd name="T10" fmla="*/ 52 w 113"/>
                  <a:gd name="T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107">
                    <a:moveTo>
                      <a:pt x="52" y="0"/>
                    </a:moveTo>
                    <a:lnTo>
                      <a:pt x="52" y="0"/>
                    </a:lnTo>
                    <a:cubicBezTo>
                      <a:pt x="22" y="0"/>
                      <a:pt x="0" y="26"/>
                      <a:pt x="0" y="49"/>
                    </a:cubicBezTo>
                    <a:cubicBezTo>
                      <a:pt x="0" y="83"/>
                      <a:pt x="28" y="106"/>
                      <a:pt x="71" y="106"/>
                    </a:cubicBezTo>
                    <a:cubicBezTo>
                      <a:pt x="89" y="106"/>
                      <a:pt x="112" y="92"/>
                      <a:pt x="112" y="49"/>
                    </a:cubicBezTo>
                    <a:cubicBezTo>
                      <a:pt x="112" y="21"/>
                      <a:pt x="87" y="0"/>
                      <a:pt x="5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7" name="Freeform 126"/>
              <p:cNvSpPr>
                <a:spLocks noChangeArrowheads="1"/>
              </p:cNvSpPr>
              <p:nvPr/>
            </p:nvSpPr>
            <p:spPr bwMode="auto">
              <a:xfrm>
                <a:off x="7547402" y="3916769"/>
                <a:ext cx="46318" cy="44464"/>
              </a:xfrm>
              <a:custGeom>
                <a:avLst/>
                <a:gdLst>
                  <a:gd name="T0" fmla="*/ 60 w 112"/>
                  <a:gd name="T1" fmla="*/ 0 h 107"/>
                  <a:gd name="T2" fmla="*/ 60 w 112"/>
                  <a:gd name="T3" fmla="*/ 0 h 107"/>
                  <a:gd name="T4" fmla="*/ 0 w 112"/>
                  <a:gd name="T5" fmla="*/ 49 h 107"/>
                  <a:gd name="T6" fmla="*/ 41 w 112"/>
                  <a:gd name="T7" fmla="*/ 106 h 107"/>
                  <a:gd name="T8" fmla="*/ 111 w 112"/>
                  <a:gd name="T9" fmla="*/ 49 h 107"/>
                  <a:gd name="T10" fmla="*/ 60 w 112"/>
                  <a:gd name="T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07">
                    <a:moveTo>
                      <a:pt x="60" y="0"/>
                    </a:moveTo>
                    <a:lnTo>
                      <a:pt x="60" y="0"/>
                    </a:lnTo>
                    <a:cubicBezTo>
                      <a:pt x="25" y="0"/>
                      <a:pt x="0" y="21"/>
                      <a:pt x="0" y="49"/>
                    </a:cubicBezTo>
                    <a:cubicBezTo>
                      <a:pt x="0" y="92"/>
                      <a:pt x="23" y="106"/>
                      <a:pt x="41" y="106"/>
                    </a:cubicBezTo>
                    <a:cubicBezTo>
                      <a:pt x="83" y="106"/>
                      <a:pt x="111" y="83"/>
                      <a:pt x="111" y="49"/>
                    </a:cubicBezTo>
                    <a:cubicBezTo>
                      <a:pt x="111" y="26"/>
                      <a:pt x="90" y="0"/>
                      <a:pt x="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8" name="Freeform 127"/>
              <p:cNvSpPr>
                <a:spLocks noChangeArrowheads="1"/>
              </p:cNvSpPr>
              <p:nvPr/>
            </p:nvSpPr>
            <p:spPr bwMode="auto">
              <a:xfrm>
                <a:off x="7591866" y="3951970"/>
                <a:ext cx="29643" cy="35200"/>
              </a:xfrm>
              <a:custGeom>
                <a:avLst/>
                <a:gdLst>
                  <a:gd name="T0" fmla="*/ 32 w 70"/>
                  <a:gd name="T1" fmla="*/ 0 h 82"/>
                  <a:gd name="T2" fmla="*/ 32 w 70"/>
                  <a:gd name="T3" fmla="*/ 0 h 82"/>
                  <a:gd name="T4" fmla="*/ 0 w 70"/>
                  <a:gd name="T5" fmla="*/ 62 h 82"/>
                  <a:gd name="T6" fmla="*/ 12 w 70"/>
                  <a:gd name="T7" fmla="*/ 81 h 82"/>
                  <a:gd name="T8" fmla="*/ 32 w 70"/>
                  <a:gd name="T9" fmla="*/ 51 h 82"/>
                  <a:gd name="T10" fmla="*/ 33 w 70"/>
                  <a:gd name="T11" fmla="*/ 51 h 82"/>
                  <a:gd name="T12" fmla="*/ 55 w 70"/>
                  <a:gd name="T13" fmla="*/ 79 h 82"/>
                  <a:gd name="T14" fmla="*/ 69 w 70"/>
                  <a:gd name="T15" fmla="*/ 65 h 82"/>
                  <a:gd name="T16" fmla="*/ 32 w 70"/>
                  <a:gd name="T1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2">
                    <a:moveTo>
                      <a:pt x="32" y="0"/>
                    </a:moveTo>
                    <a:lnTo>
                      <a:pt x="32" y="0"/>
                    </a:lnTo>
                    <a:cubicBezTo>
                      <a:pt x="20" y="0"/>
                      <a:pt x="0" y="40"/>
                      <a:pt x="0" y="62"/>
                    </a:cubicBezTo>
                    <a:cubicBezTo>
                      <a:pt x="0" y="73"/>
                      <a:pt x="3" y="81"/>
                      <a:pt x="12" y="81"/>
                    </a:cubicBezTo>
                    <a:cubicBezTo>
                      <a:pt x="18" y="81"/>
                      <a:pt x="24" y="78"/>
                      <a:pt x="32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5" y="61"/>
                      <a:pt x="47" y="79"/>
                      <a:pt x="55" y="79"/>
                    </a:cubicBezTo>
                    <a:cubicBezTo>
                      <a:pt x="63" y="79"/>
                      <a:pt x="69" y="73"/>
                      <a:pt x="69" y="65"/>
                    </a:cubicBezTo>
                    <a:cubicBezTo>
                      <a:pt x="69" y="57"/>
                      <a:pt x="47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" name="Freeform 128"/>
              <p:cNvSpPr>
                <a:spLocks noChangeArrowheads="1"/>
              </p:cNvSpPr>
              <p:nvPr/>
            </p:nvSpPr>
            <p:spPr bwMode="auto">
              <a:xfrm>
                <a:off x="7452916" y="3805608"/>
                <a:ext cx="305691" cy="300134"/>
              </a:xfrm>
              <a:custGeom>
                <a:avLst/>
                <a:gdLst>
                  <a:gd name="T0" fmla="*/ 692 w 726"/>
                  <a:gd name="T1" fmla="*/ 313 h 714"/>
                  <a:gd name="T2" fmla="*/ 602 w 726"/>
                  <a:gd name="T3" fmla="*/ 370 h 714"/>
                  <a:gd name="T4" fmla="*/ 585 w 726"/>
                  <a:gd name="T5" fmla="*/ 279 h 714"/>
                  <a:gd name="T6" fmla="*/ 118 w 726"/>
                  <a:gd name="T7" fmla="*/ 206 h 714"/>
                  <a:gd name="T8" fmla="*/ 165 w 726"/>
                  <a:gd name="T9" fmla="*/ 388 h 714"/>
                  <a:gd name="T10" fmla="*/ 78 w 726"/>
                  <a:gd name="T11" fmla="*/ 303 h 714"/>
                  <a:gd name="T12" fmla="*/ 0 w 726"/>
                  <a:gd name="T13" fmla="*/ 412 h 714"/>
                  <a:gd name="T14" fmla="*/ 95 w 726"/>
                  <a:gd name="T15" fmla="*/ 460 h 714"/>
                  <a:gd name="T16" fmla="*/ 204 w 726"/>
                  <a:gd name="T17" fmla="*/ 535 h 714"/>
                  <a:gd name="T18" fmla="*/ 61 w 726"/>
                  <a:gd name="T19" fmla="*/ 555 h 714"/>
                  <a:gd name="T20" fmla="*/ 59 w 726"/>
                  <a:gd name="T21" fmla="*/ 642 h 714"/>
                  <a:gd name="T22" fmla="*/ 110 w 726"/>
                  <a:gd name="T23" fmla="*/ 713 h 714"/>
                  <a:gd name="T24" fmla="*/ 249 w 726"/>
                  <a:gd name="T25" fmla="*/ 605 h 714"/>
                  <a:gd name="T26" fmla="*/ 562 w 726"/>
                  <a:gd name="T27" fmla="*/ 651 h 714"/>
                  <a:gd name="T28" fmla="*/ 652 w 726"/>
                  <a:gd name="T29" fmla="*/ 695 h 714"/>
                  <a:gd name="T30" fmla="*/ 700 w 726"/>
                  <a:gd name="T31" fmla="*/ 605 h 714"/>
                  <a:gd name="T32" fmla="*/ 624 w 726"/>
                  <a:gd name="T33" fmla="*/ 570 h 714"/>
                  <a:gd name="T34" fmla="*/ 522 w 726"/>
                  <a:gd name="T35" fmla="*/ 525 h 714"/>
                  <a:gd name="T36" fmla="*/ 653 w 726"/>
                  <a:gd name="T37" fmla="*/ 457 h 714"/>
                  <a:gd name="T38" fmla="*/ 702 w 726"/>
                  <a:gd name="T39" fmla="*/ 367 h 714"/>
                  <a:gd name="T40" fmla="*/ 61 w 726"/>
                  <a:gd name="T41" fmla="*/ 436 h 714"/>
                  <a:gd name="T42" fmla="*/ 44 w 726"/>
                  <a:gd name="T43" fmla="*/ 381 h 714"/>
                  <a:gd name="T44" fmla="*/ 50 w 726"/>
                  <a:gd name="T45" fmla="*/ 328 h 714"/>
                  <a:gd name="T46" fmla="*/ 114 w 726"/>
                  <a:gd name="T47" fmla="*/ 392 h 714"/>
                  <a:gd name="T48" fmla="*/ 104 w 726"/>
                  <a:gd name="T49" fmla="*/ 439 h 714"/>
                  <a:gd name="T50" fmla="*/ 133 w 726"/>
                  <a:gd name="T51" fmla="*/ 660 h 714"/>
                  <a:gd name="T52" fmla="*/ 89 w 726"/>
                  <a:gd name="T53" fmla="*/ 642 h 714"/>
                  <a:gd name="T54" fmla="*/ 48 w 726"/>
                  <a:gd name="T55" fmla="*/ 601 h 714"/>
                  <a:gd name="T56" fmla="*/ 85 w 726"/>
                  <a:gd name="T57" fmla="*/ 588 h 714"/>
                  <a:gd name="T58" fmla="*/ 207 w 726"/>
                  <a:gd name="T59" fmla="*/ 564 h 714"/>
                  <a:gd name="T60" fmla="*/ 362 w 726"/>
                  <a:gd name="T61" fmla="*/ 631 h 714"/>
                  <a:gd name="T62" fmla="*/ 227 w 726"/>
                  <a:gd name="T63" fmla="*/ 524 h 714"/>
                  <a:gd name="T64" fmla="*/ 260 w 726"/>
                  <a:gd name="T65" fmla="*/ 448 h 714"/>
                  <a:gd name="T66" fmla="*/ 361 w 726"/>
                  <a:gd name="T67" fmla="*/ 563 h 714"/>
                  <a:gd name="T68" fmla="*/ 464 w 726"/>
                  <a:gd name="T69" fmla="*/ 455 h 714"/>
                  <a:gd name="T70" fmla="*/ 505 w 726"/>
                  <a:gd name="T71" fmla="*/ 433 h 714"/>
                  <a:gd name="T72" fmla="*/ 362 w 726"/>
                  <a:gd name="T73" fmla="*/ 631 h 714"/>
                  <a:gd name="T74" fmla="*/ 307 w 726"/>
                  <a:gd name="T75" fmla="*/ 499 h 714"/>
                  <a:gd name="T76" fmla="*/ 283 w 726"/>
                  <a:gd name="T77" fmla="*/ 486 h 714"/>
                  <a:gd name="T78" fmla="*/ 330 w 726"/>
                  <a:gd name="T79" fmla="*/ 533 h 714"/>
                  <a:gd name="T80" fmla="*/ 351 w 726"/>
                  <a:gd name="T81" fmla="*/ 538 h 714"/>
                  <a:gd name="T82" fmla="*/ 374 w 726"/>
                  <a:gd name="T83" fmla="*/ 538 h 714"/>
                  <a:gd name="T84" fmla="*/ 396 w 726"/>
                  <a:gd name="T85" fmla="*/ 534 h 714"/>
                  <a:gd name="T86" fmla="*/ 443 w 726"/>
                  <a:gd name="T87" fmla="*/ 510 h 714"/>
                  <a:gd name="T88" fmla="*/ 443 w 726"/>
                  <a:gd name="T89" fmla="*/ 485 h 714"/>
                  <a:gd name="T90" fmla="*/ 601 w 726"/>
                  <a:gd name="T91" fmla="*/ 598 h 714"/>
                  <a:gd name="T92" fmla="*/ 675 w 726"/>
                  <a:gd name="T93" fmla="*/ 584 h 714"/>
                  <a:gd name="T94" fmla="*/ 639 w 726"/>
                  <a:gd name="T95" fmla="*/ 629 h 714"/>
                  <a:gd name="T96" fmla="*/ 614 w 726"/>
                  <a:gd name="T97" fmla="*/ 689 h 714"/>
                  <a:gd name="T98" fmla="*/ 496 w 726"/>
                  <a:gd name="T99" fmla="*/ 588 h 714"/>
                  <a:gd name="T100" fmla="*/ 601 w 726"/>
                  <a:gd name="T101" fmla="*/ 598 h 714"/>
                  <a:gd name="T102" fmla="*/ 438 w 726"/>
                  <a:gd name="T103" fmla="*/ 455 h 714"/>
                  <a:gd name="T104" fmla="*/ 238 w 726"/>
                  <a:gd name="T105" fmla="*/ 413 h 714"/>
                  <a:gd name="T106" fmla="*/ 140 w 726"/>
                  <a:gd name="T107" fmla="*/ 206 h 714"/>
                  <a:gd name="T108" fmla="*/ 566 w 726"/>
                  <a:gd name="T109" fmla="*/ 265 h 714"/>
                  <a:gd name="T110" fmla="*/ 679 w 726"/>
                  <a:gd name="T111" fmla="*/ 440 h 714"/>
                  <a:gd name="T112" fmla="*/ 621 w 726"/>
                  <a:gd name="T113" fmla="*/ 438 h 714"/>
                  <a:gd name="T114" fmla="*/ 610 w 726"/>
                  <a:gd name="T115" fmla="*/ 392 h 714"/>
                  <a:gd name="T116" fmla="*/ 675 w 726"/>
                  <a:gd name="T117" fmla="*/ 328 h 714"/>
                  <a:gd name="T118" fmla="*/ 681 w 726"/>
                  <a:gd name="T119" fmla="*/ 381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6" h="714">
                    <a:moveTo>
                      <a:pt x="702" y="367"/>
                    </a:moveTo>
                    <a:lnTo>
                      <a:pt x="702" y="367"/>
                    </a:lnTo>
                    <a:cubicBezTo>
                      <a:pt x="708" y="349"/>
                      <a:pt x="705" y="328"/>
                      <a:pt x="692" y="313"/>
                    </a:cubicBezTo>
                    <a:cubicBezTo>
                      <a:pt x="681" y="300"/>
                      <a:pt x="663" y="295"/>
                      <a:pt x="646" y="303"/>
                    </a:cubicBezTo>
                    <a:cubicBezTo>
                      <a:pt x="619" y="314"/>
                      <a:pt x="617" y="334"/>
                      <a:pt x="615" y="349"/>
                    </a:cubicBezTo>
                    <a:cubicBezTo>
                      <a:pt x="613" y="361"/>
                      <a:pt x="612" y="366"/>
                      <a:pt x="602" y="370"/>
                    </a:cubicBezTo>
                    <a:cubicBezTo>
                      <a:pt x="588" y="376"/>
                      <a:pt x="573" y="382"/>
                      <a:pt x="559" y="388"/>
                    </a:cubicBezTo>
                    <a:cubicBezTo>
                      <a:pt x="562" y="380"/>
                      <a:pt x="564" y="370"/>
                      <a:pt x="564" y="358"/>
                    </a:cubicBezTo>
                    <a:cubicBezTo>
                      <a:pt x="564" y="307"/>
                      <a:pt x="574" y="293"/>
                      <a:pt x="585" y="279"/>
                    </a:cubicBezTo>
                    <a:cubicBezTo>
                      <a:pt x="596" y="265"/>
                      <a:pt x="608" y="250"/>
                      <a:pt x="608" y="206"/>
                    </a:cubicBezTo>
                    <a:cubicBezTo>
                      <a:pt x="608" y="97"/>
                      <a:pt x="493" y="0"/>
                      <a:pt x="362" y="0"/>
                    </a:cubicBezTo>
                    <a:cubicBezTo>
                      <a:pt x="232" y="0"/>
                      <a:pt x="118" y="97"/>
                      <a:pt x="118" y="206"/>
                    </a:cubicBezTo>
                    <a:cubicBezTo>
                      <a:pt x="118" y="250"/>
                      <a:pt x="129" y="265"/>
                      <a:pt x="139" y="279"/>
                    </a:cubicBezTo>
                    <a:cubicBezTo>
                      <a:pt x="151" y="293"/>
                      <a:pt x="161" y="307"/>
                      <a:pt x="161" y="358"/>
                    </a:cubicBezTo>
                    <a:cubicBezTo>
                      <a:pt x="161" y="370"/>
                      <a:pt x="163" y="380"/>
                      <a:pt x="165" y="388"/>
                    </a:cubicBezTo>
                    <a:cubicBezTo>
                      <a:pt x="152" y="382"/>
                      <a:pt x="136" y="376"/>
                      <a:pt x="123" y="370"/>
                    </a:cubicBezTo>
                    <a:cubicBezTo>
                      <a:pt x="112" y="366"/>
                      <a:pt x="111" y="361"/>
                      <a:pt x="109" y="349"/>
                    </a:cubicBezTo>
                    <a:cubicBezTo>
                      <a:pt x="107" y="334"/>
                      <a:pt x="104" y="314"/>
                      <a:pt x="78" y="303"/>
                    </a:cubicBezTo>
                    <a:cubicBezTo>
                      <a:pt x="61" y="295"/>
                      <a:pt x="44" y="299"/>
                      <a:pt x="32" y="313"/>
                    </a:cubicBezTo>
                    <a:cubicBezTo>
                      <a:pt x="20" y="328"/>
                      <a:pt x="17" y="349"/>
                      <a:pt x="23" y="367"/>
                    </a:cubicBezTo>
                    <a:cubicBezTo>
                      <a:pt x="7" y="378"/>
                      <a:pt x="0" y="389"/>
                      <a:pt x="0" y="412"/>
                    </a:cubicBezTo>
                    <a:cubicBezTo>
                      <a:pt x="0" y="439"/>
                      <a:pt x="21" y="463"/>
                      <a:pt x="46" y="463"/>
                    </a:cubicBezTo>
                    <a:cubicBezTo>
                      <a:pt x="58" y="463"/>
                      <a:pt x="66" y="460"/>
                      <a:pt x="71" y="457"/>
                    </a:cubicBezTo>
                    <a:cubicBezTo>
                      <a:pt x="77" y="455"/>
                      <a:pt x="80" y="453"/>
                      <a:pt x="95" y="460"/>
                    </a:cubicBezTo>
                    <a:cubicBezTo>
                      <a:pt x="202" y="502"/>
                      <a:pt x="202" y="502"/>
                      <a:pt x="202" y="502"/>
                    </a:cubicBezTo>
                    <a:cubicBezTo>
                      <a:pt x="203" y="510"/>
                      <a:pt x="203" y="518"/>
                      <a:pt x="204" y="525"/>
                    </a:cubicBezTo>
                    <a:cubicBezTo>
                      <a:pt x="204" y="529"/>
                      <a:pt x="204" y="531"/>
                      <a:pt x="204" y="535"/>
                    </a:cubicBezTo>
                    <a:cubicBezTo>
                      <a:pt x="202" y="535"/>
                      <a:pt x="133" y="568"/>
                      <a:pt x="113" y="578"/>
                    </a:cubicBezTo>
                    <a:cubicBezTo>
                      <a:pt x="111" y="579"/>
                      <a:pt x="109" y="579"/>
                      <a:pt x="101" y="570"/>
                    </a:cubicBezTo>
                    <a:cubicBezTo>
                      <a:pt x="92" y="563"/>
                      <a:pt x="80" y="553"/>
                      <a:pt x="61" y="555"/>
                    </a:cubicBezTo>
                    <a:cubicBezTo>
                      <a:pt x="45" y="557"/>
                      <a:pt x="36" y="564"/>
                      <a:pt x="31" y="570"/>
                    </a:cubicBezTo>
                    <a:cubicBezTo>
                      <a:pt x="22" y="583"/>
                      <a:pt x="23" y="598"/>
                      <a:pt x="25" y="605"/>
                    </a:cubicBezTo>
                    <a:cubicBezTo>
                      <a:pt x="29" y="630"/>
                      <a:pt x="46" y="637"/>
                      <a:pt x="59" y="642"/>
                    </a:cubicBezTo>
                    <a:cubicBezTo>
                      <a:pt x="61" y="643"/>
                      <a:pt x="63" y="644"/>
                      <a:pt x="66" y="645"/>
                    </a:cubicBezTo>
                    <a:cubicBezTo>
                      <a:pt x="61" y="662"/>
                      <a:pt x="62" y="682"/>
                      <a:pt x="73" y="695"/>
                    </a:cubicBezTo>
                    <a:cubicBezTo>
                      <a:pt x="78" y="704"/>
                      <a:pt x="89" y="713"/>
                      <a:pt x="110" y="713"/>
                    </a:cubicBezTo>
                    <a:cubicBezTo>
                      <a:pt x="143" y="713"/>
                      <a:pt x="151" y="684"/>
                      <a:pt x="156" y="667"/>
                    </a:cubicBezTo>
                    <a:cubicBezTo>
                      <a:pt x="157" y="661"/>
                      <a:pt x="160" y="653"/>
                      <a:pt x="162" y="651"/>
                    </a:cubicBezTo>
                    <a:cubicBezTo>
                      <a:pt x="181" y="638"/>
                      <a:pt x="241" y="608"/>
                      <a:pt x="249" y="605"/>
                    </a:cubicBezTo>
                    <a:cubicBezTo>
                      <a:pt x="280" y="629"/>
                      <a:pt x="324" y="655"/>
                      <a:pt x="362" y="655"/>
                    </a:cubicBezTo>
                    <a:cubicBezTo>
                      <a:pt x="401" y="655"/>
                      <a:pt x="445" y="629"/>
                      <a:pt x="476" y="605"/>
                    </a:cubicBezTo>
                    <a:cubicBezTo>
                      <a:pt x="483" y="609"/>
                      <a:pt x="543" y="638"/>
                      <a:pt x="562" y="651"/>
                    </a:cubicBezTo>
                    <a:cubicBezTo>
                      <a:pt x="564" y="653"/>
                      <a:pt x="567" y="661"/>
                      <a:pt x="568" y="667"/>
                    </a:cubicBezTo>
                    <a:cubicBezTo>
                      <a:pt x="574" y="684"/>
                      <a:pt x="582" y="713"/>
                      <a:pt x="614" y="713"/>
                    </a:cubicBezTo>
                    <a:cubicBezTo>
                      <a:pt x="635" y="713"/>
                      <a:pt x="646" y="704"/>
                      <a:pt x="652" y="695"/>
                    </a:cubicBezTo>
                    <a:cubicBezTo>
                      <a:pt x="662" y="682"/>
                      <a:pt x="662" y="662"/>
                      <a:pt x="659" y="645"/>
                    </a:cubicBezTo>
                    <a:cubicBezTo>
                      <a:pt x="661" y="644"/>
                      <a:pt x="663" y="643"/>
                      <a:pt x="665" y="642"/>
                    </a:cubicBezTo>
                    <a:cubicBezTo>
                      <a:pt x="679" y="637"/>
                      <a:pt x="695" y="630"/>
                      <a:pt x="700" y="605"/>
                    </a:cubicBezTo>
                    <a:cubicBezTo>
                      <a:pt x="701" y="598"/>
                      <a:pt x="703" y="583"/>
                      <a:pt x="693" y="570"/>
                    </a:cubicBezTo>
                    <a:cubicBezTo>
                      <a:pt x="688" y="564"/>
                      <a:pt x="680" y="557"/>
                      <a:pt x="663" y="555"/>
                    </a:cubicBezTo>
                    <a:cubicBezTo>
                      <a:pt x="643" y="553"/>
                      <a:pt x="633" y="563"/>
                      <a:pt x="624" y="570"/>
                    </a:cubicBezTo>
                    <a:cubicBezTo>
                      <a:pt x="615" y="579"/>
                      <a:pt x="613" y="579"/>
                      <a:pt x="611" y="578"/>
                    </a:cubicBezTo>
                    <a:cubicBezTo>
                      <a:pt x="591" y="568"/>
                      <a:pt x="524" y="536"/>
                      <a:pt x="521" y="535"/>
                    </a:cubicBezTo>
                    <a:cubicBezTo>
                      <a:pt x="521" y="531"/>
                      <a:pt x="521" y="529"/>
                      <a:pt x="522" y="525"/>
                    </a:cubicBezTo>
                    <a:cubicBezTo>
                      <a:pt x="522" y="517"/>
                      <a:pt x="522" y="510"/>
                      <a:pt x="523" y="502"/>
                    </a:cubicBezTo>
                    <a:cubicBezTo>
                      <a:pt x="631" y="460"/>
                      <a:pt x="631" y="460"/>
                      <a:pt x="631" y="460"/>
                    </a:cubicBezTo>
                    <a:cubicBezTo>
                      <a:pt x="644" y="453"/>
                      <a:pt x="648" y="455"/>
                      <a:pt x="653" y="457"/>
                    </a:cubicBezTo>
                    <a:cubicBezTo>
                      <a:pt x="659" y="460"/>
                      <a:pt x="666" y="463"/>
                      <a:pt x="679" y="463"/>
                    </a:cubicBezTo>
                    <a:cubicBezTo>
                      <a:pt x="703" y="463"/>
                      <a:pt x="725" y="439"/>
                      <a:pt x="725" y="412"/>
                    </a:cubicBezTo>
                    <a:cubicBezTo>
                      <a:pt x="725" y="389"/>
                      <a:pt x="717" y="378"/>
                      <a:pt x="702" y="367"/>
                    </a:cubicBezTo>
                    <a:close/>
                    <a:moveTo>
                      <a:pt x="104" y="439"/>
                    </a:moveTo>
                    <a:lnTo>
                      <a:pt x="104" y="439"/>
                    </a:lnTo>
                    <a:cubicBezTo>
                      <a:pt x="81" y="428"/>
                      <a:pt x="72" y="431"/>
                      <a:pt x="61" y="436"/>
                    </a:cubicBezTo>
                    <a:cubicBezTo>
                      <a:pt x="57" y="438"/>
                      <a:pt x="53" y="440"/>
                      <a:pt x="46" y="440"/>
                    </a:cubicBezTo>
                    <a:cubicBezTo>
                      <a:pt x="34" y="440"/>
                      <a:pt x="24" y="427"/>
                      <a:pt x="24" y="412"/>
                    </a:cubicBezTo>
                    <a:cubicBezTo>
                      <a:pt x="24" y="395"/>
                      <a:pt x="27" y="391"/>
                      <a:pt x="44" y="381"/>
                    </a:cubicBezTo>
                    <a:cubicBezTo>
                      <a:pt x="47" y="380"/>
                      <a:pt x="49" y="377"/>
                      <a:pt x="49" y="374"/>
                    </a:cubicBezTo>
                    <a:cubicBezTo>
                      <a:pt x="50" y="370"/>
                      <a:pt x="49" y="367"/>
                      <a:pt x="48" y="364"/>
                    </a:cubicBezTo>
                    <a:cubicBezTo>
                      <a:pt x="40" y="353"/>
                      <a:pt x="43" y="336"/>
                      <a:pt x="50" y="328"/>
                    </a:cubicBezTo>
                    <a:cubicBezTo>
                      <a:pt x="55" y="323"/>
                      <a:pt x="61" y="320"/>
                      <a:pt x="69" y="325"/>
                    </a:cubicBezTo>
                    <a:cubicBezTo>
                      <a:pt x="83" y="331"/>
                      <a:pt x="84" y="339"/>
                      <a:pt x="86" y="352"/>
                    </a:cubicBezTo>
                    <a:cubicBezTo>
                      <a:pt x="88" y="365"/>
                      <a:pt x="91" y="383"/>
                      <a:pt x="114" y="392"/>
                    </a:cubicBezTo>
                    <a:cubicBezTo>
                      <a:pt x="144" y="404"/>
                      <a:pt x="181" y="420"/>
                      <a:pt x="194" y="426"/>
                    </a:cubicBezTo>
                    <a:cubicBezTo>
                      <a:pt x="197" y="434"/>
                      <a:pt x="199" y="454"/>
                      <a:pt x="201" y="476"/>
                    </a:cubicBezTo>
                    <a:lnTo>
                      <a:pt x="104" y="439"/>
                    </a:lnTo>
                    <a:close/>
                    <a:moveTo>
                      <a:pt x="149" y="632"/>
                    </a:moveTo>
                    <a:lnTo>
                      <a:pt x="149" y="632"/>
                    </a:lnTo>
                    <a:cubicBezTo>
                      <a:pt x="140" y="637"/>
                      <a:pt x="136" y="648"/>
                      <a:pt x="133" y="660"/>
                    </a:cubicBezTo>
                    <a:cubicBezTo>
                      <a:pt x="128" y="680"/>
                      <a:pt x="123" y="689"/>
                      <a:pt x="110" y="689"/>
                    </a:cubicBezTo>
                    <a:cubicBezTo>
                      <a:pt x="97" y="689"/>
                      <a:pt x="93" y="684"/>
                      <a:pt x="92" y="682"/>
                    </a:cubicBezTo>
                    <a:cubicBezTo>
                      <a:pt x="84" y="673"/>
                      <a:pt x="86" y="656"/>
                      <a:pt x="89" y="642"/>
                    </a:cubicBezTo>
                    <a:cubicBezTo>
                      <a:pt x="92" y="637"/>
                      <a:pt x="89" y="632"/>
                      <a:pt x="85" y="629"/>
                    </a:cubicBezTo>
                    <a:cubicBezTo>
                      <a:pt x="79" y="626"/>
                      <a:pt x="74" y="623"/>
                      <a:pt x="69" y="620"/>
                    </a:cubicBezTo>
                    <a:cubicBezTo>
                      <a:pt x="55" y="615"/>
                      <a:pt x="50" y="612"/>
                      <a:pt x="48" y="601"/>
                    </a:cubicBezTo>
                    <a:cubicBezTo>
                      <a:pt x="47" y="598"/>
                      <a:pt x="46" y="590"/>
                      <a:pt x="50" y="584"/>
                    </a:cubicBezTo>
                    <a:cubicBezTo>
                      <a:pt x="53" y="581"/>
                      <a:pt x="57" y="579"/>
                      <a:pt x="65" y="578"/>
                    </a:cubicBezTo>
                    <a:cubicBezTo>
                      <a:pt x="72" y="577"/>
                      <a:pt x="77" y="581"/>
                      <a:pt x="85" y="588"/>
                    </a:cubicBezTo>
                    <a:cubicBezTo>
                      <a:pt x="94" y="595"/>
                      <a:pt x="106" y="607"/>
                      <a:pt x="124" y="598"/>
                    </a:cubicBezTo>
                    <a:cubicBezTo>
                      <a:pt x="139" y="591"/>
                      <a:pt x="186" y="569"/>
                      <a:pt x="206" y="560"/>
                    </a:cubicBezTo>
                    <a:cubicBezTo>
                      <a:pt x="206" y="561"/>
                      <a:pt x="206" y="563"/>
                      <a:pt x="207" y="564"/>
                    </a:cubicBezTo>
                    <a:cubicBezTo>
                      <a:pt x="208" y="568"/>
                      <a:pt x="216" y="578"/>
                      <a:pt x="229" y="588"/>
                    </a:cubicBezTo>
                    <a:cubicBezTo>
                      <a:pt x="209" y="598"/>
                      <a:pt x="165" y="620"/>
                      <a:pt x="149" y="632"/>
                    </a:cubicBezTo>
                    <a:close/>
                    <a:moveTo>
                      <a:pt x="362" y="631"/>
                    </a:moveTo>
                    <a:lnTo>
                      <a:pt x="362" y="631"/>
                    </a:lnTo>
                    <a:cubicBezTo>
                      <a:pt x="309" y="631"/>
                      <a:pt x="234" y="565"/>
                      <a:pt x="229" y="557"/>
                    </a:cubicBezTo>
                    <a:cubicBezTo>
                      <a:pt x="228" y="554"/>
                      <a:pt x="228" y="537"/>
                      <a:pt x="227" y="524"/>
                    </a:cubicBezTo>
                    <a:cubicBezTo>
                      <a:pt x="225" y="486"/>
                      <a:pt x="223" y="454"/>
                      <a:pt x="220" y="433"/>
                    </a:cubicBezTo>
                    <a:cubicBezTo>
                      <a:pt x="224" y="434"/>
                      <a:pt x="228" y="435"/>
                      <a:pt x="232" y="436"/>
                    </a:cubicBezTo>
                    <a:cubicBezTo>
                      <a:pt x="249" y="440"/>
                      <a:pt x="257" y="443"/>
                      <a:pt x="260" y="448"/>
                    </a:cubicBezTo>
                    <a:cubicBezTo>
                      <a:pt x="260" y="448"/>
                      <a:pt x="260" y="449"/>
                      <a:pt x="260" y="450"/>
                    </a:cubicBezTo>
                    <a:cubicBezTo>
                      <a:pt x="259" y="522"/>
                      <a:pt x="261" y="525"/>
                      <a:pt x="266" y="529"/>
                    </a:cubicBezTo>
                    <a:cubicBezTo>
                      <a:pt x="280" y="541"/>
                      <a:pt x="316" y="563"/>
                      <a:pt x="361" y="563"/>
                    </a:cubicBezTo>
                    <a:cubicBezTo>
                      <a:pt x="406" y="563"/>
                      <a:pt x="443" y="539"/>
                      <a:pt x="457" y="530"/>
                    </a:cubicBezTo>
                    <a:cubicBezTo>
                      <a:pt x="466" y="522"/>
                      <a:pt x="468" y="506"/>
                      <a:pt x="465" y="460"/>
                    </a:cubicBezTo>
                    <a:cubicBezTo>
                      <a:pt x="464" y="458"/>
                      <a:pt x="464" y="456"/>
                      <a:pt x="464" y="455"/>
                    </a:cubicBezTo>
                    <a:cubicBezTo>
                      <a:pt x="464" y="453"/>
                      <a:pt x="463" y="451"/>
                      <a:pt x="463" y="450"/>
                    </a:cubicBezTo>
                    <a:cubicBezTo>
                      <a:pt x="465" y="443"/>
                      <a:pt x="474" y="440"/>
                      <a:pt x="492" y="436"/>
                    </a:cubicBezTo>
                    <a:cubicBezTo>
                      <a:pt x="497" y="435"/>
                      <a:pt x="501" y="434"/>
                      <a:pt x="505" y="433"/>
                    </a:cubicBezTo>
                    <a:cubicBezTo>
                      <a:pt x="501" y="454"/>
                      <a:pt x="500" y="486"/>
                      <a:pt x="498" y="524"/>
                    </a:cubicBezTo>
                    <a:cubicBezTo>
                      <a:pt x="498" y="537"/>
                      <a:pt x="497" y="554"/>
                      <a:pt x="497" y="555"/>
                    </a:cubicBezTo>
                    <a:cubicBezTo>
                      <a:pt x="490" y="565"/>
                      <a:pt x="416" y="631"/>
                      <a:pt x="362" y="631"/>
                    </a:cubicBezTo>
                    <a:close/>
                    <a:moveTo>
                      <a:pt x="283" y="486"/>
                    </a:moveTo>
                    <a:lnTo>
                      <a:pt x="283" y="486"/>
                    </a:lnTo>
                    <a:cubicBezTo>
                      <a:pt x="289" y="491"/>
                      <a:pt x="298" y="495"/>
                      <a:pt x="307" y="499"/>
                    </a:cubicBezTo>
                    <a:cubicBezTo>
                      <a:pt x="307" y="527"/>
                      <a:pt x="307" y="527"/>
                      <a:pt x="307" y="527"/>
                    </a:cubicBezTo>
                    <a:cubicBezTo>
                      <a:pt x="298" y="522"/>
                      <a:pt x="289" y="517"/>
                      <a:pt x="284" y="513"/>
                    </a:cubicBezTo>
                    <a:cubicBezTo>
                      <a:pt x="284" y="509"/>
                      <a:pt x="283" y="500"/>
                      <a:pt x="283" y="486"/>
                    </a:cubicBezTo>
                    <a:close/>
                    <a:moveTo>
                      <a:pt x="329" y="535"/>
                    </a:moveTo>
                    <a:lnTo>
                      <a:pt x="329" y="535"/>
                    </a:lnTo>
                    <a:cubicBezTo>
                      <a:pt x="329" y="534"/>
                      <a:pt x="330" y="534"/>
                      <a:pt x="330" y="533"/>
                    </a:cubicBezTo>
                    <a:cubicBezTo>
                      <a:pt x="330" y="505"/>
                      <a:pt x="330" y="505"/>
                      <a:pt x="330" y="505"/>
                    </a:cubicBezTo>
                    <a:cubicBezTo>
                      <a:pt x="336" y="506"/>
                      <a:pt x="344" y="507"/>
                      <a:pt x="351" y="508"/>
                    </a:cubicBezTo>
                    <a:cubicBezTo>
                      <a:pt x="351" y="538"/>
                      <a:pt x="351" y="538"/>
                      <a:pt x="351" y="538"/>
                    </a:cubicBezTo>
                    <a:cubicBezTo>
                      <a:pt x="344" y="538"/>
                      <a:pt x="336" y="537"/>
                      <a:pt x="329" y="535"/>
                    </a:cubicBezTo>
                    <a:close/>
                    <a:moveTo>
                      <a:pt x="374" y="538"/>
                    </a:moveTo>
                    <a:lnTo>
                      <a:pt x="374" y="538"/>
                    </a:lnTo>
                    <a:cubicBezTo>
                      <a:pt x="374" y="508"/>
                      <a:pt x="374" y="508"/>
                      <a:pt x="374" y="508"/>
                    </a:cubicBezTo>
                    <a:cubicBezTo>
                      <a:pt x="381" y="507"/>
                      <a:pt x="388" y="506"/>
                      <a:pt x="396" y="505"/>
                    </a:cubicBezTo>
                    <a:cubicBezTo>
                      <a:pt x="396" y="534"/>
                      <a:pt x="396" y="534"/>
                      <a:pt x="396" y="534"/>
                    </a:cubicBezTo>
                    <a:cubicBezTo>
                      <a:pt x="388" y="536"/>
                      <a:pt x="381" y="537"/>
                      <a:pt x="374" y="538"/>
                    </a:cubicBezTo>
                    <a:close/>
                    <a:moveTo>
                      <a:pt x="443" y="510"/>
                    </a:moveTo>
                    <a:lnTo>
                      <a:pt x="443" y="510"/>
                    </a:lnTo>
                    <a:cubicBezTo>
                      <a:pt x="438" y="514"/>
                      <a:pt x="430" y="519"/>
                      <a:pt x="418" y="525"/>
                    </a:cubicBezTo>
                    <a:cubicBezTo>
                      <a:pt x="418" y="499"/>
                      <a:pt x="418" y="499"/>
                      <a:pt x="418" y="499"/>
                    </a:cubicBezTo>
                    <a:cubicBezTo>
                      <a:pt x="428" y="495"/>
                      <a:pt x="436" y="490"/>
                      <a:pt x="443" y="485"/>
                    </a:cubicBezTo>
                    <a:cubicBezTo>
                      <a:pt x="445" y="503"/>
                      <a:pt x="443" y="510"/>
                      <a:pt x="443" y="510"/>
                    </a:cubicBezTo>
                    <a:close/>
                    <a:moveTo>
                      <a:pt x="601" y="598"/>
                    </a:moveTo>
                    <a:lnTo>
                      <a:pt x="601" y="598"/>
                    </a:lnTo>
                    <a:cubicBezTo>
                      <a:pt x="618" y="607"/>
                      <a:pt x="631" y="595"/>
                      <a:pt x="639" y="588"/>
                    </a:cubicBezTo>
                    <a:cubicBezTo>
                      <a:pt x="648" y="581"/>
                      <a:pt x="653" y="577"/>
                      <a:pt x="660" y="578"/>
                    </a:cubicBezTo>
                    <a:cubicBezTo>
                      <a:pt x="667" y="579"/>
                      <a:pt x="671" y="581"/>
                      <a:pt x="675" y="584"/>
                    </a:cubicBezTo>
                    <a:cubicBezTo>
                      <a:pt x="679" y="590"/>
                      <a:pt x="678" y="598"/>
                      <a:pt x="677" y="601"/>
                    </a:cubicBezTo>
                    <a:cubicBezTo>
                      <a:pt x="675" y="612"/>
                      <a:pt x="669" y="615"/>
                      <a:pt x="656" y="620"/>
                    </a:cubicBezTo>
                    <a:cubicBezTo>
                      <a:pt x="651" y="623"/>
                      <a:pt x="645" y="626"/>
                      <a:pt x="639" y="629"/>
                    </a:cubicBezTo>
                    <a:cubicBezTo>
                      <a:pt x="635" y="632"/>
                      <a:pt x="633" y="637"/>
                      <a:pt x="634" y="642"/>
                    </a:cubicBezTo>
                    <a:cubicBezTo>
                      <a:pt x="638" y="656"/>
                      <a:pt x="640" y="673"/>
                      <a:pt x="633" y="682"/>
                    </a:cubicBezTo>
                    <a:cubicBezTo>
                      <a:pt x="632" y="684"/>
                      <a:pt x="628" y="689"/>
                      <a:pt x="614" y="689"/>
                    </a:cubicBezTo>
                    <a:cubicBezTo>
                      <a:pt x="601" y="689"/>
                      <a:pt x="596" y="680"/>
                      <a:pt x="591" y="660"/>
                    </a:cubicBezTo>
                    <a:cubicBezTo>
                      <a:pt x="587" y="648"/>
                      <a:pt x="584" y="637"/>
                      <a:pt x="576" y="632"/>
                    </a:cubicBezTo>
                    <a:cubicBezTo>
                      <a:pt x="559" y="620"/>
                      <a:pt x="515" y="598"/>
                      <a:pt x="496" y="588"/>
                    </a:cubicBezTo>
                    <a:cubicBezTo>
                      <a:pt x="508" y="578"/>
                      <a:pt x="516" y="568"/>
                      <a:pt x="517" y="564"/>
                    </a:cubicBezTo>
                    <a:cubicBezTo>
                      <a:pt x="518" y="563"/>
                      <a:pt x="518" y="561"/>
                      <a:pt x="518" y="560"/>
                    </a:cubicBezTo>
                    <a:cubicBezTo>
                      <a:pt x="538" y="569"/>
                      <a:pt x="585" y="591"/>
                      <a:pt x="601" y="598"/>
                    </a:cubicBezTo>
                    <a:close/>
                    <a:moveTo>
                      <a:pt x="487" y="413"/>
                    </a:moveTo>
                    <a:lnTo>
                      <a:pt x="487" y="413"/>
                    </a:lnTo>
                    <a:cubicBezTo>
                      <a:pt x="465" y="418"/>
                      <a:pt x="438" y="426"/>
                      <a:pt x="438" y="455"/>
                    </a:cubicBezTo>
                    <a:cubicBezTo>
                      <a:pt x="438" y="465"/>
                      <a:pt x="409" y="485"/>
                      <a:pt x="362" y="485"/>
                    </a:cubicBezTo>
                    <a:cubicBezTo>
                      <a:pt x="315" y="485"/>
                      <a:pt x="286" y="465"/>
                      <a:pt x="286" y="455"/>
                    </a:cubicBezTo>
                    <a:cubicBezTo>
                      <a:pt x="286" y="426"/>
                      <a:pt x="259" y="418"/>
                      <a:pt x="238" y="413"/>
                    </a:cubicBezTo>
                    <a:cubicBezTo>
                      <a:pt x="209" y="406"/>
                      <a:pt x="184" y="401"/>
                      <a:pt x="184" y="358"/>
                    </a:cubicBezTo>
                    <a:cubicBezTo>
                      <a:pt x="184" y="299"/>
                      <a:pt x="171" y="281"/>
                      <a:pt x="158" y="265"/>
                    </a:cubicBezTo>
                    <a:cubicBezTo>
                      <a:pt x="149" y="253"/>
                      <a:pt x="140" y="242"/>
                      <a:pt x="140" y="206"/>
                    </a:cubicBezTo>
                    <a:cubicBezTo>
                      <a:pt x="140" y="110"/>
                      <a:pt x="247" y="23"/>
                      <a:pt x="362" y="23"/>
                    </a:cubicBezTo>
                    <a:cubicBezTo>
                      <a:pt x="479" y="23"/>
                      <a:pt x="584" y="110"/>
                      <a:pt x="584" y="206"/>
                    </a:cubicBezTo>
                    <a:cubicBezTo>
                      <a:pt x="584" y="242"/>
                      <a:pt x="576" y="253"/>
                      <a:pt x="566" y="265"/>
                    </a:cubicBezTo>
                    <a:cubicBezTo>
                      <a:pt x="554" y="281"/>
                      <a:pt x="540" y="299"/>
                      <a:pt x="540" y="358"/>
                    </a:cubicBezTo>
                    <a:cubicBezTo>
                      <a:pt x="540" y="401"/>
                      <a:pt x="515" y="406"/>
                      <a:pt x="487" y="413"/>
                    </a:cubicBezTo>
                    <a:close/>
                    <a:moveTo>
                      <a:pt x="679" y="440"/>
                    </a:moveTo>
                    <a:lnTo>
                      <a:pt x="679" y="440"/>
                    </a:lnTo>
                    <a:cubicBezTo>
                      <a:pt x="671" y="440"/>
                      <a:pt x="667" y="438"/>
                      <a:pt x="663" y="436"/>
                    </a:cubicBezTo>
                    <a:cubicBezTo>
                      <a:pt x="652" y="431"/>
                      <a:pt x="642" y="428"/>
                      <a:pt x="621" y="438"/>
                    </a:cubicBezTo>
                    <a:cubicBezTo>
                      <a:pt x="524" y="476"/>
                      <a:pt x="524" y="476"/>
                      <a:pt x="524" y="476"/>
                    </a:cubicBezTo>
                    <a:cubicBezTo>
                      <a:pt x="526" y="454"/>
                      <a:pt x="528" y="434"/>
                      <a:pt x="531" y="426"/>
                    </a:cubicBezTo>
                    <a:cubicBezTo>
                      <a:pt x="542" y="420"/>
                      <a:pt x="581" y="404"/>
                      <a:pt x="610" y="392"/>
                    </a:cubicBezTo>
                    <a:cubicBezTo>
                      <a:pt x="634" y="383"/>
                      <a:pt x="636" y="365"/>
                      <a:pt x="638" y="352"/>
                    </a:cubicBezTo>
                    <a:cubicBezTo>
                      <a:pt x="640" y="339"/>
                      <a:pt x="641" y="331"/>
                      <a:pt x="656" y="325"/>
                    </a:cubicBezTo>
                    <a:cubicBezTo>
                      <a:pt x="663" y="320"/>
                      <a:pt x="669" y="323"/>
                      <a:pt x="675" y="328"/>
                    </a:cubicBezTo>
                    <a:cubicBezTo>
                      <a:pt x="682" y="336"/>
                      <a:pt x="684" y="353"/>
                      <a:pt x="677" y="364"/>
                    </a:cubicBezTo>
                    <a:cubicBezTo>
                      <a:pt x="676" y="367"/>
                      <a:pt x="675" y="370"/>
                      <a:pt x="676" y="374"/>
                    </a:cubicBezTo>
                    <a:cubicBezTo>
                      <a:pt x="676" y="377"/>
                      <a:pt x="678" y="380"/>
                      <a:pt x="681" y="381"/>
                    </a:cubicBezTo>
                    <a:cubicBezTo>
                      <a:pt x="698" y="391"/>
                      <a:pt x="701" y="395"/>
                      <a:pt x="701" y="412"/>
                    </a:cubicBezTo>
                    <a:cubicBezTo>
                      <a:pt x="701" y="427"/>
                      <a:pt x="690" y="440"/>
                      <a:pt x="679" y="44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5" name="Group 304"/>
          <p:cNvGrpSpPr/>
          <p:nvPr/>
        </p:nvGrpSpPr>
        <p:grpSpPr>
          <a:xfrm>
            <a:off x="1324254" y="2784782"/>
            <a:ext cx="429822" cy="429822"/>
            <a:chOff x="1324254" y="2784782"/>
            <a:chExt cx="429822" cy="429822"/>
          </a:xfrm>
        </p:grpSpPr>
        <p:sp>
          <p:nvSpPr>
            <p:cNvPr id="3084" name="Freeform 12"/>
            <p:cNvSpPr>
              <a:spLocks noChangeArrowheads="1"/>
            </p:cNvSpPr>
            <p:nvPr/>
          </p:nvSpPr>
          <p:spPr bwMode="auto">
            <a:xfrm>
              <a:off x="1324254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0" name="Group 819"/>
            <p:cNvGrpSpPr/>
            <p:nvPr/>
          </p:nvGrpSpPr>
          <p:grpSpPr>
            <a:xfrm>
              <a:off x="1429856" y="2888532"/>
              <a:ext cx="220469" cy="220468"/>
              <a:chOff x="1429856" y="2888532"/>
              <a:chExt cx="220469" cy="220468"/>
            </a:xfrm>
            <a:solidFill>
              <a:schemeClr val="bg1"/>
            </a:solidFill>
          </p:grpSpPr>
          <p:sp>
            <p:nvSpPr>
              <p:cNvPr id="821" name="Freeform 129"/>
              <p:cNvSpPr>
                <a:spLocks noChangeArrowheads="1"/>
              </p:cNvSpPr>
              <p:nvPr/>
            </p:nvSpPr>
            <p:spPr bwMode="auto">
              <a:xfrm>
                <a:off x="1429856" y="2888532"/>
                <a:ext cx="220469" cy="220468"/>
              </a:xfrm>
              <a:custGeom>
                <a:avLst/>
                <a:gdLst>
                  <a:gd name="T0" fmla="*/ 5 w 525"/>
                  <a:gd name="T1" fmla="*/ 505 h 525"/>
                  <a:gd name="T2" fmla="*/ 13 w 525"/>
                  <a:gd name="T3" fmla="*/ 524 h 525"/>
                  <a:gd name="T4" fmla="*/ 134 w 525"/>
                  <a:gd name="T5" fmla="*/ 408 h 525"/>
                  <a:gd name="T6" fmla="*/ 145 w 525"/>
                  <a:gd name="T7" fmla="*/ 462 h 525"/>
                  <a:gd name="T8" fmla="*/ 375 w 525"/>
                  <a:gd name="T9" fmla="*/ 450 h 525"/>
                  <a:gd name="T10" fmla="*/ 502 w 525"/>
                  <a:gd name="T11" fmla="*/ 520 h 525"/>
                  <a:gd name="T12" fmla="*/ 519 w 525"/>
                  <a:gd name="T13" fmla="*/ 520 h 525"/>
                  <a:gd name="T14" fmla="*/ 376 w 525"/>
                  <a:gd name="T15" fmla="*/ 361 h 525"/>
                  <a:gd name="T16" fmla="*/ 375 w 525"/>
                  <a:gd name="T17" fmla="*/ 338 h 525"/>
                  <a:gd name="T18" fmla="*/ 415 w 525"/>
                  <a:gd name="T19" fmla="*/ 127 h 525"/>
                  <a:gd name="T20" fmla="*/ 519 w 525"/>
                  <a:gd name="T21" fmla="*/ 5 h 525"/>
                  <a:gd name="T22" fmla="*/ 402 w 525"/>
                  <a:gd name="T23" fmla="*/ 105 h 525"/>
                  <a:gd name="T24" fmla="*/ 110 w 525"/>
                  <a:gd name="T25" fmla="*/ 93 h 525"/>
                  <a:gd name="T26" fmla="*/ 5 w 525"/>
                  <a:gd name="T27" fmla="*/ 5 h 525"/>
                  <a:gd name="T28" fmla="*/ 97 w 525"/>
                  <a:gd name="T29" fmla="*/ 114 h 525"/>
                  <a:gd name="T30" fmla="*/ 134 w 525"/>
                  <a:gd name="T31" fmla="*/ 338 h 525"/>
                  <a:gd name="T32" fmla="*/ 5 w 525"/>
                  <a:gd name="T33" fmla="*/ 505 h 525"/>
                  <a:gd name="T34" fmla="*/ 96 w 525"/>
                  <a:gd name="T35" fmla="*/ 206 h 525"/>
                  <a:gd name="T36" fmla="*/ 410 w 525"/>
                  <a:gd name="T37" fmla="*/ 206 h 525"/>
                  <a:gd name="T38" fmla="*/ 351 w 525"/>
                  <a:gd name="T39" fmla="*/ 332 h 525"/>
                  <a:gd name="T40" fmla="*/ 319 w 525"/>
                  <a:gd name="T41" fmla="*/ 439 h 525"/>
                  <a:gd name="T42" fmla="*/ 308 w 525"/>
                  <a:gd name="T43" fmla="*/ 381 h 525"/>
                  <a:gd name="T44" fmla="*/ 296 w 525"/>
                  <a:gd name="T45" fmla="*/ 439 h 525"/>
                  <a:gd name="T46" fmla="*/ 283 w 525"/>
                  <a:gd name="T47" fmla="*/ 392 h 525"/>
                  <a:gd name="T48" fmla="*/ 260 w 525"/>
                  <a:gd name="T49" fmla="*/ 392 h 525"/>
                  <a:gd name="T50" fmla="*/ 246 w 525"/>
                  <a:gd name="T51" fmla="*/ 439 h 525"/>
                  <a:gd name="T52" fmla="*/ 235 w 525"/>
                  <a:gd name="T53" fmla="*/ 381 h 525"/>
                  <a:gd name="T54" fmla="*/ 223 w 525"/>
                  <a:gd name="T55" fmla="*/ 439 h 525"/>
                  <a:gd name="T56" fmla="*/ 210 w 525"/>
                  <a:gd name="T57" fmla="*/ 392 h 525"/>
                  <a:gd name="T58" fmla="*/ 187 w 525"/>
                  <a:gd name="T59" fmla="*/ 392 h 525"/>
                  <a:gd name="T60" fmla="*/ 157 w 525"/>
                  <a:gd name="T61" fmla="*/ 439 h 525"/>
                  <a:gd name="T62" fmla="*/ 152 w 525"/>
                  <a:gd name="T63" fmla="*/ 323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25" h="525">
                    <a:moveTo>
                      <a:pt x="5" y="505"/>
                    </a:moveTo>
                    <a:lnTo>
                      <a:pt x="5" y="505"/>
                    </a:lnTo>
                    <a:cubicBezTo>
                      <a:pt x="0" y="509"/>
                      <a:pt x="0" y="516"/>
                      <a:pt x="5" y="520"/>
                    </a:cubicBezTo>
                    <a:cubicBezTo>
                      <a:pt x="7" y="523"/>
                      <a:pt x="10" y="524"/>
                      <a:pt x="13" y="524"/>
                    </a:cubicBezTo>
                    <a:cubicBezTo>
                      <a:pt x="16" y="524"/>
                      <a:pt x="19" y="523"/>
                      <a:pt x="21" y="520"/>
                    </a:cubicBezTo>
                    <a:cubicBezTo>
                      <a:pt x="134" y="408"/>
                      <a:pt x="134" y="408"/>
                      <a:pt x="134" y="408"/>
                    </a:cubicBezTo>
                    <a:cubicBezTo>
                      <a:pt x="134" y="450"/>
                      <a:pt x="134" y="450"/>
                      <a:pt x="134" y="450"/>
                    </a:cubicBezTo>
                    <a:cubicBezTo>
                      <a:pt x="134" y="457"/>
                      <a:pt x="139" y="462"/>
                      <a:pt x="145" y="462"/>
                    </a:cubicBezTo>
                    <a:cubicBezTo>
                      <a:pt x="364" y="462"/>
                      <a:pt x="364" y="462"/>
                      <a:pt x="364" y="462"/>
                    </a:cubicBezTo>
                    <a:cubicBezTo>
                      <a:pt x="370" y="462"/>
                      <a:pt x="375" y="457"/>
                      <a:pt x="375" y="450"/>
                    </a:cubicBezTo>
                    <a:cubicBezTo>
                      <a:pt x="375" y="392"/>
                      <a:pt x="375" y="392"/>
                      <a:pt x="375" y="392"/>
                    </a:cubicBezTo>
                    <a:cubicBezTo>
                      <a:pt x="502" y="520"/>
                      <a:pt x="502" y="520"/>
                      <a:pt x="502" y="520"/>
                    </a:cubicBezTo>
                    <a:cubicBezTo>
                      <a:pt x="505" y="523"/>
                      <a:pt x="508" y="524"/>
                      <a:pt x="511" y="524"/>
                    </a:cubicBezTo>
                    <a:cubicBezTo>
                      <a:pt x="514" y="524"/>
                      <a:pt x="517" y="523"/>
                      <a:pt x="519" y="520"/>
                    </a:cubicBezTo>
                    <a:cubicBezTo>
                      <a:pt x="524" y="516"/>
                      <a:pt x="524" y="509"/>
                      <a:pt x="519" y="505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6" y="361"/>
                      <a:pt x="375" y="361"/>
                      <a:pt x="375" y="360"/>
                    </a:cubicBezTo>
                    <a:cubicBezTo>
                      <a:pt x="375" y="338"/>
                      <a:pt x="375" y="338"/>
                      <a:pt x="375" y="338"/>
                    </a:cubicBezTo>
                    <a:cubicBezTo>
                      <a:pt x="413" y="304"/>
                      <a:pt x="434" y="257"/>
                      <a:pt x="434" y="206"/>
                    </a:cubicBezTo>
                    <a:cubicBezTo>
                      <a:pt x="434" y="177"/>
                      <a:pt x="426" y="151"/>
                      <a:pt x="415" y="127"/>
                    </a:cubicBezTo>
                    <a:cubicBezTo>
                      <a:pt x="519" y="22"/>
                      <a:pt x="519" y="22"/>
                      <a:pt x="519" y="22"/>
                    </a:cubicBezTo>
                    <a:cubicBezTo>
                      <a:pt x="524" y="16"/>
                      <a:pt x="524" y="9"/>
                      <a:pt x="519" y="5"/>
                    </a:cubicBezTo>
                    <a:cubicBezTo>
                      <a:pt x="515" y="0"/>
                      <a:pt x="507" y="1"/>
                      <a:pt x="502" y="5"/>
                    </a:cubicBezTo>
                    <a:cubicBezTo>
                      <a:pt x="402" y="105"/>
                      <a:pt x="402" y="105"/>
                      <a:pt x="402" y="105"/>
                    </a:cubicBezTo>
                    <a:cubicBezTo>
                      <a:pt x="370" y="56"/>
                      <a:pt x="315" y="24"/>
                      <a:pt x="251" y="24"/>
                    </a:cubicBezTo>
                    <a:cubicBezTo>
                      <a:pt x="193" y="24"/>
                      <a:pt x="142" y="51"/>
                      <a:pt x="110" y="93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1"/>
                      <a:pt x="10" y="0"/>
                      <a:pt x="5" y="5"/>
                    </a:cubicBezTo>
                    <a:cubicBezTo>
                      <a:pt x="0" y="9"/>
                      <a:pt x="0" y="16"/>
                      <a:pt x="5" y="22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82" y="140"/>
                      <a:pt x="73" y="171"/>
                      <a:pt x="73" y="206"/>
                    </a:cubicBezTo>
                    <a:cubicBezTo>
                      <a:pt x="73" y="255"/>
                      <a:pt x="95" y="303"/>
                      <a:pt x="134" y="338"/>
                    </a:cubicBezTo>
                    <a:cubicBezTo>
                      <a:pt x="134" y="376"/>
                      <a:pt x="134" y="376"/>
                      <a:pt x="134" y="376"/>
                    </a:cubicBezTo>
                    <a:lnTo>
                      <a:pt x="5" y="505"/>
                    </a:lnTo>
                    <a:close/>
                    <a:moveTo>
                      <a:pt x="96" y="206"/>
                    </a:moveTo>
                    <a:lnTo>
                      <a:pt x="96" y="206"/>
                    </a:lnTo>
                    <a:cubicBezTo>
                      <a:pt x="96" y="116"/>
                      <a:pt x="164" y="47"/>
                      <a:pt x="251" y="47"/>
                    </a:cubicBezTo>
                    <a:cubicBezTo>
                      <a:pt x="339" y="47"/>
                      <a:pt x="410" y="117"/>
                      <a:pt x="410" y="206"/>
                    </a:cubicBezTo>
                    <a:cubicBezTo>
                      <a:pt x="410" y="252"/>
                      <a:pt x="391" y="293"/>
                      <a:pt x="355" y="323"/>
                    </a:cubicBezTo>
                    <a:cubicBezTo>
                      <a:pt x="353" y="326"/>
                      <a:pt x="351" y="329"/>
                      <a:pt x="351" y="332"/>
                    </a:cubicBezTo>
                    <a:cubicBezTo>
                      <a:pt x="351" y="439"/>
                      <a:pt x="351" y="439"/>
                      <a:pt x="351" y="439"/>
                    </a:cubicBezTo>
                    <a:cubicBezTo>
                      <a:pt x="319" y="439"/>
                      <a:pt x="319" y="439"/>
                      <a:pt x="319" y="439"/>
                    </a:cubicBezTo>
                    <a:cubicBezTo>
                      <a:pt x="319" y="392"/>
                      <a:pt x="319" y="392"/>
                      <a:pt x="319" y="392"/>
                    </a:cubicBezTo>
                    <a:cubicBezTo>
                      <a:pt x="319" y="386"/>
                      <a:pt x="314" y="381"/>
                      <a:pt x="308" y="381"/>
                    </a:cubicBezTo>
                    <a:cubicBezTo>
                      <a:pt x="301" y="381"/>
                      <a:pt x="296" y="386"/>
                      <a:pt x="296" y="392"/>
                    </a:cubicBezTo>
                    <a:cubicBezTo>
                      <a:pt x="296" y="439"/>
                      <a:pt x="296" y="439"/>
                      <a:pt x="296" y="439"/>
                    </a:cubicBezTo>
                    <a:cubicBezTo>
                      <a:pt x="283" y="439"/>
                      <a:pt x="283" y="439"/>
                      <a:pt x="283" y="439"/>
                    </a:cubicBezTo>
                    <a:cubicBezTo>
                      <a:pt x="283" y="392"/>
                      <a:pt x="283" y="392"/>
                      <a:pt x="283" y="392"/>
                    </a:cubicBezTo>
                    <a:cubicBezTo>
                      <a:pt x="283" y="386"/>
                      <a:pt x="277" y="381"/>
                      <a:pt x="271" y="381"/>
                    </a:cubicBezTo>
                    <a:cubicBezTo>
                      <a:pt x="265" y="381"/>
                      <a:pt x="260" y="386"/>
                      <a:pt x="260" y="392"/>
                    </a:cubicBezTo>
                    <a:cubicBezTo>
                      <a:pt x="260" y="439"/>
                      <a:pt x="260" y="439"/>
                      <a:pt x="260" y="439"/>
                    </a:cubicBezTo>
                    <a:cubicBezTo>
                      <a:pt x="246" y="439"/>
                      <a:pt x="246" y="439"/>
                      <a:pt x="246" y="439"/>
                    </a:cubicBezTo>
                    <a:cubicBezTo>
                      <a:pt x="246" y="392"/>
                      <a:pt x="246" y="392"/>
                      <a:pt x="246" y="392"/>
                    </a:cubicBezTo>
                    <a:cubicBezTo>
                      <a:pt x="246" y="386"/>
                      <a:pt x="241" y="381"/>
                      <a:pt x="235" y="381"/>
                    </a:cubicBezTo>
                    <a:cubicBezTo>
                      <a:pt x="228" y="381"/>
                      <a:pt x="223" y="386"/>
                      <a:pt x="223" y="392"/>
                    </a:cubicBezTo>
                    <a:cubicBezTo>
                      <a:pt x="223" y="439"/>
                      <a:pt x="223" y="439"/>
                      <a:pt x="223" y="439"/>
                    </a:cubicBezTo>
                    <a:cubicBezTo>
                      <a:pt x="210" y="439"/>
                      <a:pt x="210" y="439"/>
                      <a:pt x="210" y="439"/>
                    </a:cubicBezTo>
                    <a:cubicBezTo>
                      <a:pt x="210" y="392"/>
                      <a:pt x="210" y="392"/>
                      <a:pt x="210" y="392"/>
                    </a:cubicBezTo>
                    <a:cubicBezTo>
                      <a:pt x="210" y="386"/>
                      <a:pt x="204" y="381"/>
                      <a:pt x="198" y="381"/>
                    </a:cubicBezTo>
                    <a:cubicBezTo>
                      <a:pt x="192" y="381"/>
                      <a:pt x="187" y="386"/>
                      <a:pt x="187" y="392"/>
                    </a:cubicBezTo>
                    <a:cubicBezTo>
                      <a:pt x="187" y="439"/>
                      <a:pt x="187" y="439"/>
                      <a:pt x="187" y="439"/>
                    </a:cubicBezTo>
                    <a:cubicBezTo>
                      <a:pt x="157" y="439"/>
                      <a:pt x="157" y="439"/>
                      <a:pt x="157" y="439"/>
                    </a:cubicBezTo>
                    <a:cubicBezTo>
                      <a:pt x="157" y="332"/>
                      <a:pt x="157" y="332"/>
                      <a:pt x="157" y="332"/>
                    </a:cubicBezTo>
                    <a:cubicBezTo>
                      <a:pt x="157" y="329"/>
                      <a:pt x="156" y="326"/>
                      <a:pt x="152" y="323"/>
                    </a:cubicBezTo>
                    <a:cubicBezTo>
                      <a:pt x="117" y="292"/>
                      <a:pt x="96" y="250"/>
                      <a:pt x="96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" name="Freeform 130"/>
              <p:cNvSpPr>
                <a:spLocks noChangeArrowheads="1"/>
              </p:cNvSpPr>
              <p:nvPr/>
            </p:nvSpPr>
            <p:spPr bwMode="auto">
              <a:xfrm>
                <a:off x="1479879" y="2951523"/>
                <a:ext cx="48170" cy="46316"/>
              </a:xfrm>
              <a:custGeom>
                <a:avLst/>
                <a:gdLst>
                  <a:gd name="T0" fmla="*/ 113 w 114"/>
                  <a:gd name="T1" fmla="*/ 55 h 112"/>
                  <a:gd name="T2" fmla="*/ 113 w 114"/>
                  <a:gd name="T3" fmla="*/ 55 h 112"/>
                  <a:gd name="T4" fmla="*/ 56 w 114"/>
                  <a:gd name="T5" fmla="*/ 0 h 112"/>
                  <a:gd name="T6" fmla="*/ 0 w 114"/>
                  <a:gd name="T7" fmla="*/ 55 h 112"/>
                  <a:gd name="T8" fmla="*/ 56 w 114"/>
                  <a:gd name="T9" fmla="*/ 111 h 112"/>
                  <a:gd name="T10" fmla="*/ 113 w 114"/>
                  <a:gd name="T11" fmla="*/ 55 h 112"/>
                  <a:gd name="T12" fmla="*/ 23 w 114"/>
                  <a:gd name="T13" fmla="*/ 55 h 112"/>
                  <a:gd name="T14" fmla="*/ 23 w 114"/>
                  <a:gd name="T15" fmla="*/ 55 h 112"/>
                  <a:gd name="T16" fmla="*/ 56 w 114"/>
                  <a:gd name="T17" fmla="*/ 22 h 112"/>
                  <a:gd name="T18" fmla="*/ 89 w 114"/>
                  <a:gd name="T19" fmla="*/ 55 h 112"/>
                  <a:gd name="T20" fmla="*/ 56 w 114"/>
                  <a:gd name="T21" fmla="*/ 88 h 112"/>
                  <a:gd name="T22" fmla="*/ 23 w 114"/>
                  <a:gd name="T23" fmla="*/ 5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2">
                    <a:moveTo>
                      <a:pt x="113" y="55"/>
                    </a:moveTo>
                    <a:lnTo>
                      <a:pt x="113" y="55"/>
                    </a:lnTo>
                    <a:cubicBezTo>
                      <a:pt x="113" y="25"/>
                      <a:pt x="87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87" y="111"/>
                      <a:pt x="113" y="86"/>
                      <a:pt x="113" y="55"/>
                    </a:cubicBezTo>
                    <a:close/>
                    <a:moveTo>
                      <a:pt x="23" y="55"/>
                    </a:moveTo>
                    <a:lnTo>
                      <a:pt x="23" y="55"/>
                    </a:lnTo>
                    <a:cubicBezTo>
                      <a:pt x="23" y="37"/>
                      <a:pt x="38" y="22"/>
                      <a:pt x="56" y="22"/>
                    </a:cubicBezTo>
                    <a:cubicBezTo>
                      <a:pt x="74" y="22"/>
                      <a:pt x="89" y="37"/>
                      <a:pt x="89" y="55"/>
                    </a:cubicBezTo>
                    <a:cubicBezTo>
                      <a:pt x="89" y="73"/>
                      <a:pt x="74" y="88"/>
                      <a:pt x="56" y="88"/>
                    </a:cubicBezTo>
                    <a:cubicBezTo>
                      <a:pt x="38" y="88"/>
                      <a:pt x="23" y="73"/>
                      <a:pt x="2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" name="Freeform 131"/>
              <p:cNvSpPr>
                <a:spLocks noChangeArrowheads="1"/>
              </p:cNvSpPr>
              <p:nvPr/>
            </p:nvSpPr>
            <p:spPr bwMode="auto">
              <a:xfrm>
                <a:off x="1542870" y="2951523"/>
                <a:ext cx="48170" cy="46316"/>
              </a:xfrm>
              <a:custGeom>
                <a:avLst/>
                <a:gdLst>
                  <a:gd name="T0" fmla="*/ 56 w 114"/>
                  <a:gd name="T1" fmla="*/ 111 h 112"/>
                  <a:gd name="T2" fmla="*/ 56 w 114"/>
                  <a:gd name="T3" fmla="*/ 111 h 112"/>
                  <a:gd name="T4" fmla="*/ 113 w 114"/>
                  <a:gd name="T5" fmla="*/ 55 h 112"/>
                  <a:gd name="T6" fmla="*/ 56 w 114"/>
                  <a:gd name="T7" fmla="*/ 0 h 112"/>
                  <a:gd name="T8" fmla="*/ 0 w 114"/>
                  <a:gd name="T9" fmla="*/ 55 h 112"/>
                  <a:gd name="T10" fmla="*/ 56 w 114"/>
                  <a:gd name="T11" fmla="*/ 111 h 112"/>
                  <a:gd name="T12" fmla="*/ 56 w 114"/>
                  <a:gd name="T13" fmla="*/ 22 h 112"/>
                  <a:gd name="T14" fmla="*/ 56 w 114"/>
                  <a:gd name="T15" fmla="*/ 22 h 112"/>
                  <a:gd name="T16" fmla="*/ 90 w 114"/>
                  <a:gd name="T17" fmla="*/ 55 h 112"/>
                  <a:gd name="T18" fmla="*/ 56 w 114"/>
                  <a:gd name="T19" fmla="*/ 88 h 112"/>
                  <a:gd name="T20" fmla="*/ 24 w 114"/>
                  <a:gd name="T21" fmla="*/ 55 h 112"/>
                  <a:gd name="T22" fmla="*/ 56 w 114"/>
                  <a:gd name="T23" fmla="*/ 2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2">
                    <a:moveTo>
                      <a:pt x="56" y="111"/>
                    </a:moveTo>
                    <a:lnTo>
                      <a:pt x="56" y="111"/>
                    </a:lnTo>
                    <a:cubicBezTo>
                      <a:pt x="88" y="111"/>
                      <a:pt x="113" y="86"/>
                      <a:pt x="113" y="55"/>
                    </a:cubicBezTo>
                    <a:cubicBezTo>
                      <a:pt x="113" y="25"/>
                      <a:pt x="88" y="0"/>
                      <a:pt x="56" y="0"/>
                    </a:cubicBezTo>
                    <a:cubicBezTo>
                      <a:pt x="26" y="0"/>
                      <a:pt x="0" y="25"/>
                      <a:pt x="0" y="55"/>
                    </a:cubicBezTo>
                    <a:cubicBezTo>
                      <a:pt x="0" y="86"/>
                      <a:pt x="26" y="111"/>
                      <a:pt x="56" y="111"/>
                    </a:cubicBezTo>
                    <a:close/>
                    <a:moveTo>
                      <a:pt x="56" y="22"/>
                    </a:moveTo>
                    <a:lnTo>
                      <a:pt x="56" y="22"/>
                    </a:lnTo>
                    <a:cubicBezTo>
                      <a:pt x="75" y="22"/>
                      <a:pt x="90" y="37"/>
                      <a:pt x="90" y="55"/>
                    </a:cubicBezTo>
                    <a:cubicBezTo>
                      <a:pt x="90" y="73"/>
                      <a:pt x="75" y="88"/>
                      <a:pt x="56" y="88"/>
                    </a:cubicBezTo>
                    <a:cubicBezTo>
                      <a:pt x="39" y="88"/>
                      <a:pt x="24" y="73"/>
                      <a:pt x="24" y="55"/>
                    </a:cubicBezTo>
                    <a:cubicBezTo>
                      <a:pt x="24" y="37"/>
                      <a:pt x="39" y="22"/>
                      <a:pt x="5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" name="Freeform 132"/>
              <p:cNvSpPr>
                <a:spLocks noChangeArrowheads="1"/>
              </p:cNvSpPr>
              <p:nvPr/>
            </p:nvSpPr>
            <p:spPr bwMode="auto">
              <a:xfrm>
                <a:off x="1520638" y="2992282"/>
                <a:ext cx="29643" cy="42611"/>
              </a:xfrm>
              <a:custGeom>
                <a:avLst/>
                <a:gdLst>
                  <a:gd name="T0" fmla="*/ 35 w 71"/>
                  <a:gd name="T1" fmla="*/ 102 h 103"/>
                  <a:gd name="T2" fmla="*/ 35 w 71"/>
                  <a:gd name="T3" fmla="*/ 102 h 103"/>
                  <a:gd name="T4" fmla="*/ 70 w 71"/>
                  <a:gd name="T5" fmla="*/ 68 h 103"/>
                  <a:gd name="T6" fmla="*/ 35 w 71"/>
                  <a:gd name="T7" fmla="*/ 0 h 103"/>
                  <a:gd name="T8" fmla="*/ 0 w 71"/>
                  <a:gd name="T9" fmla="*/ 68 h 103"/>
                  <a:gd name="T10" fmla="*/ 35 w 71"/>
                  <a:gd name="T11" fmla="*/ 102 h 103"/>
                  <a:gd name="T12" fmla="*/ 35 w 71"/>
                  <a:gd name="T13" fmla="*/ 26 h 103"/>
                  <a:gd name="T14" fmla="*/ 35 w 71"/>
                  <a:gd name="T15" fmla="*/ 26 h 103"/>
                  <a:gd name="T16" fmla="*/ 46 w 71"/>
                  <a:gd name="T17" fmla="*/ 68 h 103"/>
                  <a:gd name="T18" fmla="*/ 35 w 71"/>
                  <a:gd name="T19" fmla="*/ 80 h 103"/>
                  <a:gd name="T20" fmla="*/ 24 w 71"/>
                  <a:gd name="T21" fmla="*/ 68 h 103"/>
                  <a:gd name="T22" fmla="*/ 35 w 71"/>
                  <a:gd name="T23" fmla="*/ 2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103">
                    <a:moveTo>
                      <a:pt x="35" y="102"/>
                    </a:moveTo>
                    <a:lnTo>
                      <a:pt x="35" y="102"/>
                    </a:lnTo>
                    <a:cubicBezTo>
                      <a:pt x="54" y="102"/>
                      <a:pt x="70" y="87"/>
                      <a:pt x="70" y="68"/>
                    </a:cubicBezTo>
                    <a:cubicBezTo>
                      <a:pt x="70" y="62"/>
                      <a:pt x="61" y="0"/>
                      <a:pt x="35" y="0"/>
                    </a:cubicBezTo>
                    <a:cubicBezTo>
                      <a:pt x="8" y="0"/>
                      <a:pt x="0" y="61"/>
                      <a:pt x="0" y="68"/>
                    </a:cubicBezTo>
                    <a:cubicBezTo>
                      <a:pt x="0" y="87"/>
                      <a:pt x="16" y="102"/>
                      <a:pt x="35" y="102"/>
                    </a:cubicBezTo>
                    <a:close/>
                    <a:moveTo>
                      <a:pt x="35" y="26"/>
                    </a:moveTo>
                    <a:lnTo>
                      <a:pt x="35" y="26"/>
                    </a:lnTo>
                    <a:cubicBezTo>
                      <a:pt x="41" y="36"/>
                      <a:pt x="46" y="59"/>
                      <a:pt x="46" y="68"/>
                    </a:cubicBezTo>
                    <a:cubicBezTo>
                      <a:pt x="46" y="74"/>
                      <a:pt x="41" y="80"/>
                      <a:pt x="35" y="80"/>
                    </a:cubicBezTo>
                    <a:cubicBezTo>
                      <a:pt x="29" y="80"/>
                      <a:pt x="24" y="74"/>
                      <a:pt x="24" y="68"/>
                    </a:cubicBezTo>
                    <a:cubicBezTo>
                      <a:pt x="24" y="59"/>
                      <a:pt x="30" y="36"/>
                      <a:pt x="35" y="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6524723" y="3740765"/>
            <a:ext cx="429822" cy="429822"/>
            <a:chOff x="6524723" y="3740765"/>
            <a:chExt cx="429822" cy="429822"/>
          </a:xfrm>
        </p:grpSpPr>
        <p:sp>
          <p:nvSpPr>
            <p:cNvPr id="3100" name="Freeform 28"/>
            <p:cNvSpPr>
              <a:spLocks noChangeArrowheads="1"/>
            </p:cNvSpPr>
            <p:nvPr/>
          </p:nvSpPr>
          <p:spPr bwMode="auto">
            <a:xfrm>
              <a:off x="6524723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Freeform 133"/>
            <p:cNvSpPr>
              <a:spLocks noChangeArrowheads="1"/>
            </p:cNvSpPr>
            <p:nvPr/>
          </p:nvSpPr>
          <p:spPr bwMode="auto">
            <a:xfrm>
              <a:off x="6584009" y="3792640"/>
              <a:ext cx="307545" cy="324218"/>
            </a:xfrm>
            <a:custGeom>
              <a:avLst/>
              <a:gdLst>
                <a:gd name="T0" fmla="*/ 500 w 734"/>
                <a:gd name="T1" fmla="*/ 0 h 771"/>
                <a:gd name="T2" fmla="*/ 396 w 734"/>
                <a:gd name="T3" fmla="*/ 104 h 771"/>
                <a:gd name="T4" fmla="*/ 311 w 734"/>
                <a:gd name="T5" fmla="*/ 56 h 771"/>
                <a:gd name="T6" fmla="*/ 290 w 734"/>
                <a:gd name="T7" fmla="*/ 57 h 771"/>
                <a:gd name="T8" fmla="*/ 3 w 734"/>
                <a:gd name="T9" fmla="*/ 106 h 771"/>
                <a:gd name="T10" fmla="*/ 176 w 734"/>
                <a:gd name="T11" fmla="*/ 188 h 771"/>
                <a:gd name="T12" fmla="*/ 297 w 734"/>
                <a:gd name="T13" fmla="*/ 298 h 771"/>
                <a:gd name="T14" fmla="*/ 306 w 734"/>
                <a:gd name="T15" fmla="*/ 555 h 771"/>
                <a:gd name="T16" fmla="*/ 352 w 734"/>
                <a:gd name="T17" fmla="*/ 741 h 771"/>
                <a:gd name="T18" fmla="*/ 378 w 734"/>
                <a:gd name="T19" fmla="*/ 759 h 771"/>
                <a:gd name="T20" fmla="*/ 415 w 734"/>
                <a:gd name="T21" fmla="*/ 658 h 771"/>
                <a:gd name="T22" fmla="*/ 429 w 734"/>
                <a:gd name="T23" fmla="*/ 433 h 771"/>
                <a:gd name="T24" fmla="*/ 527 w 734"/>
                <a:gd name="T25" fmla="*/ 190 h 771"/>
                <a:gd name="T26" fmla="*/ 732 w 734"/>
                <a:gd name="T27" fmla="*/ 116 h 771"/>
                <a:gd name="T28" fmla="*/ 398 w 734"/>
                <a:gd name="T29" fmla="*/ 233 h 771"/>
                <a:gd name="T30" fmla="*/ 398 w 734"/>
                <a:gd name="T31" fmla="*/ 233 h 771"/>
                <a:gd name="T32" fmla="*/ 399 w 734"/>
                <a:gd name="T33" fmla="*/ 56 h 771"/>
                <a:gd name="T34" fmla="*/ 377 w 734"/>
                <a:gd name="T35" fmla="*/ 130 h 771"/>
                <a:gd name="T36" fmla="*/ 356 w 734"/>
                <a:gd name="T37" fmla="*/ 130 h 771"/>
                <a:gd name="T38" fmla="*/ 328 w 734"/>
                <a:gd name="T39" fmla="*/ 233 h 771"/>
                <a:gd name="T40" fmla="*/ 239 w 734"/>
                <a:gd name="T41" fmla="*/ 193 h 771"/>
                <a:gd name="T42" fmla="*/ 207 w 734"/>
                <a:gd name="T43" fmla="*/ 165 h 771"/>
                <a:gd name="T44" fmla="*/ 129 w 734"/>
                <a:gd name="T45" fmla="*/ 158 h 771"/>
                <a:gd name="T46" fmla="*/ 134 w 734"/>
                <a:gd name="T47" fmla="*/ 73 h 771"/>
                <a:gd name="T48" fmla="*/ 255 w 734"/>
                <a:gd name="T49" fmla="*/ 101 h 771"/>
                <a:gd name="T50" fmla="*/ 295 w 734"/>
                <a:gd name="T51" fmla="*/ 149 h 771"/>
                <a:gd name="T52" fmla="*/ 332 w 734"/>
                <a:gd name="T53" fmla="*/ 691 h 771"/>
                <a:gd name="T54" fmla="*/ 324 w 734"/>
                <a:gd name="T55" fmla="*/ 569 h 771"/>
                <a:gd name="T56" fmla="*/ 353 w 734"/>
                <a:gd name="T57" fmla="*/ 625 h 771"/>
                <a:gd name="T58" fmla="*/ 368 w 734"/>
                <a:gd name="T59" fmla="*/ 607 h 771"/>
                <a:gd name="T60" fmla="*/ 368 w 734"/>
                <a:gd name="T61" fmla="*/ 607 h 771"/>
                <a:gd name="T62" fmla="*/ 393 w 734"/>
                <a:gd name="T63" fmla="*/ 686 h 771"/>
                <a:gd name="T64" fmla="*/ 391 w 734"/>
                <a:gd name="T65" fmla="*/ 626 h 771"/>
                <a:gd name="T66" fmla="*/ 343 w 734"/>
                <a:gd name="T67" fmla="*/ 464 h 771"/>
                <a:gd name="T68" fmla="*/ 400 w 734"/>
                <a:gd name="T69" fmla="*/ 639 h 771"/>
                <a:gd name="T70" fmla="*/ 366 w 734"/>
                <a:gd name="T71" fmla="*/ 475 h 771"/>
                <a:gd name="T72" fmla="*/ 436 w 734"/>
                <a:gd name="T73" fmla="*/ 489 h 771"/>
                <a:gd name="T74" fmla="*/ 404 w 734"/>
                <a:gd name="T75" fmla="*/ 491 h 771"/>
                <a:gd name="T76" fmla="*/ 333 w 734"/>
                <a:gd name="T77" fmla="*/ 316 h 771"/>
                <a:gd name="T78" fmla="*/ 436 w 734"/>
                <a:gd name="T79" fmla="*/ 489 h 771"/>
                <a:gd name="T80" fmla="*/ 384 w 734"/>
                <a:gd name="T81" fmla="*/ 353 h 771"/>
                <a:gd name="T82" fmla="*/ 410 w 734"/>
                <a:gd name="T83" fmla="*/ 419 h 771"/>
                <a:gd name="T84" fmla="*/ 344 w 734"/>
                <a:gd name="T85" fmla="*/ 295 h 771"/>
                <a:gd name="T86" fmla="*/ 322 w 734"/>
                <a:gd name="T87" fmla="*/ 210 h 771"/>
                <a:gd name="T88" fmla="*/ 353 w 734"/>
                <a:gd name="T89" fmla="*/ 269 h 771"/>
                <a:gd name="T90" fmla="*/ 442 w 734"/>
                <a:gd name="T91" fmla="*/ 290 h 771"/>
                <a:gd name="T92" fmla="*/ 441 w 734"/>
                <a:gd name="T93" fmla="*/ 211 h 771"/>
                <a:gd name="T94" fmla="*/ 436 w 734"/>
                <a:gd name="T95" fmla="*/ 177 h 771"/>
                <a:gd name="T96" fmla="*/ 653 w 734"/>
                <a:gd name="T97" fmla="*/ 145 h 771"/>
                <a:gd name="T98" fmla="*/ 593 w 734"/>
                <a:gd name="T99" fmla="*/ 161 h 771"/>
                <a:gd name="T100" fmla="*/ 517 w 734"/>
                <a:gd name="T101" fmla="*/ 164 h 771"/>
                <a:gd name="T102" fmla="*/ 399 w 734"/>
                <a:gd name="T103" fmla="*/ 166 h 771"/>
                <a:gd name="T104" fmla="*/ 474 w 734"/>
                <a:gd name="T105" fmla="*/ 89 h 771"/>
                <a:gd name="T106" fmla="*/ 702 w 734"/>
                <a:gd name="T107" fmla="*/ 12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4" h="771">
                  <a:moveTo>
                    <a:pt x="720" y="102"/>
                  </a:moveTo>
                  <a:lnTo>
                    <a:pt x="720" y="102"/>
                  </a:lnTo>
                  <a:cubicBezTo>
                    <a:pt x="676" y="106"/>
                    <a:pt x="647" y="81"/>
                    <a:pt x="615" y="55"/>
                  </a:cubicBezTo>
                  <a:cubicBezTo>
                    <a:pt x="582" y="28"/>
                    <a:pt x="549" y="0"/>
                    <a:pt x="500" y="0"/>
                  </a:cubicBezTo>
                  <a:cubicBezTo>
                    <a:pt x="468" y="0"/>
                    <a:pt x="444" y="31"/>
                    <a:pt x="444" y="57"/>
                  </a:cubicBezTo>
                  <a:cubicBezTo>
                    <a:pt x="444" y="77"/>
                    <a:pt x="448" y="89"/>
                    <a:pt x="452" y="97"/>
                  </a:cubicBezTo>
                  <a:cubicBezTo>
                    <a:pt x="442" y="101"/>
                    <a:pt x="421" y="104"/>
                    <a:pt x="402" y="104"/>
                  </a:cubicBezTo>
                  <a:cubicBezTo>
                    <a:pt x="400" y="104"/>
                    <a:pt x="398" y="104"/>
                    <a:pt x="396" y="104"/>
                  </a:cubicBezTo>
                  <a:lnTo>
                    <a:pt x="396" y="104"/>
                  </a:lnTo>
                  <a:cubicBezTo>
                    <a:pt x="413" y="93"/>
                    <a:pt x="423" y="76"/>
                    <a:pt x="423" y="56"/>
                  </a:cubicBezTo>
                  <a:cubicBezTo>
                    <a:pt x="423" y="25"/>
                    <a:pt x="398" y="0"/>
                    <a:pt x="367" y="0"/>
                  </a:cubicBezTo>
                  <a:cubicBezTo>
                    <a:pt x="335" y="0"/>
                    <a:pt x="311" y="25"/>
                    <a:pt x="311" y="56"/>
                  </a:cubicBezTo>
                  <a:cubicBezTo>
                    <a:pt x="311" y="77"/>
                    <a:pt x="322" y="94"/>
                    <a:pt x="339" y="104"/>
                  </a:cubicBezTo>
                  <a:cubicBezTo>
                    <a:pt x="338" y="104"/>
                    <a:pt x="338" y="104"/>
                    <a:pt x="337" y="104"/>
                  </a:cubicBezTo>
                  <a:cubicBezTo>
                    <a:pt x="317" y="104"/>
                    <a:pt x="293" y="102"/>
                    <a:pt x="281" y="97"/>
                  </a:cubicBezTo>
                  <a:cubicBezTo>
                    <a:pt x="286" y="89"/>
                    <a:pt x="290" y="77"/>
                    <a:pt x="290" y="57"/>
                  </a:cubicBezTo>
                  <a:cubicBezTo>
                    <a:pt x="290" y="31"/>
                    <a:pt x="266" y="0"/>
                    <a:pt x="233" y="0"/>
                  </a:cubicBezTo>
                  <a:cubicBezTo>
                    <a:pt x="185" y="0"/>
                    <a:pt x="151" y="28"/>
                    <a:pt x="119" y="55"/>
                  </a:cubicBezTo>
                  <a:cubicBezTo>
                    <a:pt x="87" y="81"/>
                    <a:pt x="56" y="106"/>
                    <a:pt x="14" y="102"/>
                  </a:cubicBezTo>
                  <a:cubicBezTo>
                    <a:pt x="10" y="102"/>
                    <a:pt x="6" y="103"/>
                    <a:pt x="3" y="106"/>
                  </a:cubicBezTo>
                  <a:cubicBezTo>
                    <a:pt x="1" y="108"/>
                    <a:pt x="0" y="112"/>
                    <a:pt x="1" y="116"/>
                  </a:cubicBezTo>
                  <a:cubicBezTo>
                    <a:pt x="5" y="136"/>
                    <a:pt x="27" y="168"/>
                    <a:pt x="78" y="168"/>
                  </a:cubicBezTo>
                  <a:cubicBezTo>
                    <a:pt x="89" y="181"/>
                    <a:pt x="114" y="185"/>
                    <a:pt x="130" y="182"/>
                  </a:cubicBezTo>
                  <a:cubicBezTo>
                    <a:pt x="141" y="187"/>
                    <a:pt x="160" y="192"/>
                    <a:pt x="176" y="188"/>
                  </a:cubicBezTo>
                  <a:cubicBezTo>
                    <a:pt x="186" y="192"/>
                    <a:pt x="197" y="192"/>
                    <a:pt x="207" y="189"/>
                  </a:cubicBezTo>
                  <a:cubicBezTo>
                    <a:pt x="214" y="201"/>
                    <a:pt x="226" y="216"/>
                    <a:pt x="237" y="226"/>
                  </a:cubicBezTo>
                  <a:lnTo>
                    <a:pt x="237" y="226"/>
                  </a:lnTo>
                  <a:cubicBezTo>
                    <a:pt x="242" y="260"/>
                    <a:pt x="268" y="282"/>
                    <a:pt x="297" y="298"/>
                  </a:cubicBezTo>
                  <a:cubicBezTo>
                    <a:pt x="282" y="312"/>
                    <a:pt x="267" y="333"/>
                    <a:pt x="267" y="358"/>
                  </a:cubicBezTo>
                  <a:cubicBezTo>
                    <a:pt x="267" y="394"/>
                    <a:pt x="281" y="418"/>
                    <a:pt x="300" y="435"/>
                  </a:cubicBezTo>
                  <a:cubicBezTo>
                    <a:pt x="289" y="447"/>
                    <a:pt x="275" y="466"/>
                    <a:pt x="275" y="487"/>
                  </a:cubicBezTo>
                  <a:cubicBezTo>
                    <a:pt x="275" y="518"/>
                    <a:pt x="289" y="539"/>
                    <a:pt x="306" y="555"/>
                  </a:cubicBezTo>
                  <a:cubicBezTo>
                    <a:pt x="299" y="564"/>
                    <a:pt x="292" y="577"/>
                    <a:pt x="292" y="596"/>
                  </a:cubicBezTo>
                  <a:cubicBezTo>
                    <a:pt x="292" y="617"/>
                    <a:pt x="305" y="633"/>
                    <a:pt x="322" y="647"/>
                  </a:cubicBezTo>
                  <a:cubicBezTo>
                    <a:pt x="311" y="664"/>
                    <a:pt x="306" y="681"/>
                    <a:pt x="311" y="697"/>
                  </a:cubicBezTo>
                  <a:cubicBezTo>
                    <a:pt x="318" y="726"/>
                    <a:pt x="351" y="740"/>
                    <a:pt x="352" y="741"/>
                  </a:cubicBezTo>
                  <a:cubicBezTo>
                    <a:pt x="353" y="741"/>
                    <a:pt x="354" y="741"/>
                    <a:pt x="355" y="741"/>
                  </a:cubicBezTo>
                  <a:cubicBezTo>
                    <a:pt x="355" y="759"/>
                    <a:pt x="355" y="759"/>
                    <a:pt x="355" y="759"/>
                  </a:cubicBezTo>
                  <a:cubicBezTo>
                    <a:pt x="355" y="765"/>
                    <a:pt x="360" y="770"/>
                    <a:pt x="367" y="770"/>
                  </a:cubicBezTo>
                  <a:cubicBezTo>
                    <a:pt x="373" y="770"/>
                    <a:pt x="378" y="765"/>
                    <a:pt x="378" y="759"/>
                  </a:cubicBezTo>
                  <a:cubicBezTo>
                    <a:pt x="378" y="740"/>
                    <a:pt x="378" y="740"/>
                    <a:pt x="378" y="740"/>
                  </a:cubicBezTo>
                  <a:cubicBezTo>
                    <a:pt x="395" y="735"/>
                    <a:pt x="416" y="720"/>
                    <a:pt x="416" y="686"/>
                  </a:cubicBezTo>
                  <a:cubicBezTo>
                    <a:pt x="416" y="676"/>
                    <a:pt x="414" y="668"/>
                    <a:pt x="411" y="661"/>
                  </a:cubicBezTo>
                  <a:cubicBezTo>
                    <a:pt x="413" y="660"/>
                    <a:pt x="414" y="660"/>
                    <a:pt x="415" y="658"/>
                  </a:cubicBezTo>
                  <a:cubicBezTo>
                    <a:pt x="425" y="645"/>
                    <a:pt x="438" y="624"/>
                    <a:pt x="438" y="602"/>
                  </a:cubicBezTo>
                  <a:cubicBezTo>
                    <a:pt x="438" y="583"/>
                    <a:pt x="432" y="567"/>
                    <a:pt x="425" y="555"/>
                  </a:cubicBezTo>
                  <a:cubicBezTo>
                    <a:pt x="438" y="545"/>
                    <a:pt x="459" y="524"/>
                    <a:pt x="459" y="489"/>
                  </a:cubicBezTo>
                  <a:cubicBezTo>
                    <a:pt x="459" y="466"/>
                    <a:pt x="446" y="448"/>
                    <a:pt x="429" y="433"/>
                  </a:cubicBezTo>
                  <a:cubicBezTo>
                    <a:pt x="444" y="416"/>
                    <a:pt x="467" y="382"/>
                    <a:pt x="467" y="340"/>
                  </a:cubicBezTo>
                  <a:cubicBezTo>
                    <a:pt x="467" y="328"/>
                    <a:pt x="464" y="317"/>
                    <a:pt x="457" y="308"/>
                  </a:cubicBezTo>
                  <a:cubicBezTo>
                    <a:pt x="478" y="291"/>
                    <a:pt x="492" y="261"/>
                    <a:pt x="496" y="228"/>
                  </a:cubicBezTo>
                  <a:cubicBezTo>
                    <a:pt x="508" y="218"/>
                    <a:pt x="520" y="202"/>
                    <a:pt x="527" y="190"/>
                  </a:cubicBezTo>
                  <a:cubicBezTo>
                    <a:pt x="536" y="192"/>
                    <a:pt x="548" y="192"/>
                    <a:pt x="557" y="188"/>
                  </a:cubicBezTo>
                  <a:cubicBezTo>
                    <a:pt x="574" y="192"/>
                    <a:pt x="593" y="187"/>
                    <a:pt x="603" y="182"/>
                  </a:cubicBezTo>
                  <a:cubicBezTo>
                    <a:pt x="620" y="185"/>
                    <a:pt x="644" y="181"/>
                    <a:pt x="655" y="168"/>
                  </a:cubicBezTo>
                  <a:cubicBezTo>
                    <a:pt x="706" y="168"/>
                    <a:pt x="728" y="136"/>
                    <a:pt x="732" y="116"/>
                  </a:cubicBezTo>
                  <a:cubicBezTo>
                    <a:pt x="733" y="112"/>
                    <a:pt x="732" y="108"/>
                    <a:pt x="730" y="106"/>
                  </a:cubicBezTo>
                  <a:cubicBezTo>
                    <a:pt x="727" y="103"/>
                    <a:pt x="724" y="101"/>
                    <a:pt x="720" y="102"/>
                  </a:cubicBezTo>
                  <a:close/>
                  <a:moveTo>
                    <a:pt x="398" y="233"/>
                  </a:moveTo>
                  <a:lnTo>
                    <a:pt x="398" y="233"/>
                  </a:lnTo>
                  <a:cubicBezTo>
                    <a:pt x="404" y="236"/>
                    <a:pt x="411" y="237"/>
                    <a:pt x="418" y="237"/>
                  </a:cubicBezTo>
                  <a:cubicBezTo>
                    <a:pt x="417" y="239"/>
                    <a:pt x="415" y="241"/>
                    <a:pt x="413" y="242"/>
                  </a:cubicBezTo>
                  <a:cubicBezTo>
                    <a:pt x="409" y="246"/>
                    <a:pt x="404" y="249"/>
                    <a:pt x="398" y="251"/>
                  </a:cubicBezTo>
                  <a:lnTo>
                    <a:pt x="398" y="233"/>
                  </a:lnTo>
                  <a:close/>
                  <a:moveTo>
                    <a:pt x="334" y="56"/>
                  </a:moveTo>
                  <a:lnTo>
                    <a:pt x="334" y="56"/>
                  </a:lnTo>
                  <a:cubicBezTo>
                    <a:pt x="334" y="38"/>
                    <a:pt x="349" y="24"/>
                    <a:pt x="367" y="24"/>
                  </a:cubicBezTo>
                  <a:cubicBezTo>
                    <a:pt x="384" y="24"/>
                    <a:pt x="399" y="38"/>
                    <a:pt x="399" y="56"/>
                  </a:cubicBezTo>
                  <a:cubicBezTo>
                    <a:pt x="399" y="74"/>
                    <a:pt x="384" y="88"/>
                    <a:pt x="367" y="88"/>
                  </a:cubicBezTo>
                  <a:cubicBezTo>
                    <a:pt x="349" y="88"/>
                    <a:pt x="334" y="74"/>
                    <a:pt x="334" y="56"/>
                  </a:cubicBezTo>
                  <a:close/>
                  <a:moveTo>
                    <a:pt x="377" y="130"/>
                  </a:moveTo>
                  <a:lnTo>
                    <a:pt x="377" y="130"/>
                  </a:lnTo>
                  <a:cubicBezTo>
                    <a:pt x="374" y="253"/>
                    <a:pt x="374" y="253"/>
                    <a:pt x="374" y="253"/>
                  </a:cubicBezTo>
                  <a:cubicBezTo>
                    <a:pt x="370" y="251"/>
                    <a:pt x="366" y="250"/>
                    <a:pt x="363" y="247"/>
                  </a:cubicBezTo>
                  <a:cubicBezTo>
                    <a:pt x="362" y="247"/>
                    <a:pt x="360" y="246"/>
                    <a:pt x="360" y="246"/>
                  </a:cubicBezTo>
                  <a:cubicBezTo>
                    <a:pt x="356" y="130"/>
                    <a:pt x="356" y="130"/>
                    <a:pt x="356" y="130"/>
                  </a:cubicBezTo>
                  <a:lnTo>
                    <a:pt x="377" y="130"/>
                  </a:lnTo>
                  <a:close/>
                  <a:moveTo>
                    <a:pt x="337" y="236"/>
                  </a:moveTo>
                  <a:lnTo>
                    <a:pt x="337" y="236"/>
                  </a:lnTo>
                  <a:cubicBezTo>
                    <a:pt x="333" y="235"/>
                    <a:pt x="330" y="234"/>
                    <a:pt x="328" y="233"/>
                  </a:cubicBezTo>
                  <a:cubicBezTo>
                    <a:pt x="330" y="232"/>
                    <a:pt x="332" y="231"/>
                    <a:pt x="334" y="230"/>
                  </a:cubicBezTo>
                  <a:cubicBezTo>
                    <a:pt x="335" y="230"/>
                    <a:pt x="335" y="229"/>
                    <a:pt x="337" y="228"/>
                  </a:cubicBezTo>
                  <a:lnTo>
                    <a:pt x="337" y="236"/>
                  </a:lnTo>
                  <a:close/>
                  <a:moveTo>
                    <a:pt x="239" y="193"/>
                  </a:moveTo>
                  <a:lnTo>
                    <a:pt x="239" y="193"/>
                  </a:lnTo>
                  <a:cubicBezTo>
                    <a:pt x="231" y="184"/>
                    <a:pt x="225" y="175"/>
                    <a:pt x="223" y="170"/>
                  </a:cubicBezTo>
                  <a:cubicBezTo>
                    <a:pt x="222" y="168"/>
                    <a:pt x="220" y="165"/>
                    <a:pt x="217" y="164"/>
                  </a:cubicBezTo>
                  <a:cubicBezTo>
                    <a:pt x="214" y="163"/>
                    <a:pt x="211" y="163"/>
                    <a:pt x="207" y="165"/>
                  </a:cubicBezTo>
                  <a:cubicBezTo>
                    <a:pt x="200" y="168"/>
                    <a:pt x="189" y="169"/>
                    <a:pt x="185" y="165"/>
                  </a:cubicBezTo>
                  <a:cubicBezTo>
                    <a:pt x="180" y="163"/>
                    <a:pt x="176" y="162"/>
                    <a:pt x="172" y="164"/>
                  </a:cubicBezTo>
                  <a:cubicBezTo>
                    <a:pt x="162" y="169"/>
                    <a:pt x="144" y="163"/>
                    <a:pt x="141" y="161"/>
                  </a:cubicBezTo>
                  <a:cubicBezTo>
                    <a:pt x="138" y="158"/>
                    <a:pt x="134" y="157"/>
                    <a:pt x="129" y="158"/>
                  </a:cubicBezTo>
                  <a:cubicBezTo>
                    <a:pt x="117" y="162"/>
                    <a:pt x="98" y="157"/>
                    <a:pt x="95" y="153"/>
                  </a:cubicBezTo>
                  <a:cubicBezTo>
                    <a:pt x="94" y="149"/>
                    <a:pt x="90" y="145"/>
                    <a:pt x="84" y="145"/>
                  </a:cubicBezTo>
                  <a:cubicBezTo>
                    <a:pt x="54" y="146"/>
                    <a:pt x="39" y="135"/>
                    <a:pt x="31" y="125"/>
                  </a:cubicBezTo>
                  <a:cubicBezTo>
                    <a:pt x="73" y="123"/>
                    <a:pt x="104" y="97"/>
                    <a:pt x="134" y="73"/>
                  </a:cubicBezTo>
                  <a:cubicBezTo>
                    <a:pt x="165" y="48"/>
                    <a:pt x="193" y="24"/>
                    <a:pt x="233" y="24"/>
                  </a:cubicBezTo>
                  <a:cubicBezTo>
                    <a:pt x="253" y="24"/>
                    <a:pt x="267" y="43"/>
                    <a:pt x="267" y="57"/>
                  </a:cubicBezTo>
                  <a:cubicBezTo>
                    <a:pt x="267" y="76"/>
                    <a:pt x="262" y="84"/>
                    <a:pt x="259" y="89"/>
                  </a:cubicBezTo>
                  <a:cubicBezTo>
                    <a:pt x="257" y="92"/>
                    <a:pt x="255" y="97"/>
                    <a:pt x="255" y="101"/>
                  </a:cubicBezTo>
                  <a:cubicBezTo>
                    <a:pt x="255" y="103"/>
                    <a:pt x="256" y="106"/>
                    <a:pt x="258" y="108"/>
                  </a:cubicBezTo>
                  <a:cubicBezTo>
                    <a:pt x="273" y="126"/>
                    <a:pt x="318" y="127"/>
                    <a:pt x="333" y="127"/>
                  </a:cubicBezTo>
                  <a:cubicBezTo>
                    <a:pt x="334" y="167"/>
                    <a:pt x="334" y="167"/>
                    <a:pt x="334" y="167"/>
                  </a:cubicBezTo>
                  <a:cubicBezTo>
                    <a:pt x="324" y="157"/>
                    <a:pt x="311" y="149"/>
                    <a:pt x="295" y="149"/>
                  </a:cubicBezTo>
                  <a:cubicBezTo>
                    <a:pt x="265" y="149"/>
                    <a:pt x="245" y="168"/>
                    <a:pt x="239" y="193"/>
                  </a:cubicBezTo>
                  <a:close/>
                  <a:moveTo>
                    <a:pt x="355" y="716"/>
                  </a:moveTo>
                  <a:lnTo>
                    <a:pt x="355" y="716"/>
                  </a:lnTo>
                  <a:cubicBezTo>
                    <a:pt x="348" y="712"/>
                    <a:pt x="335" y="703"/>
                    <a:pt x="332" y="691"/>
                  </a:cubicBezTo>
                  <a:cubicBezTo>
                    <a:pt x="330" y="680"/>
                    <a:pt x="334" y="667"/>
                    <a:pt x="346" y="652"/>
                  </a:cubicBezTo>
                  <a:cubicBezTo>
                    <a:pt x="350" y="647"/>
                    <a:pt x="349" y="640"/>
                    <a:pt x="345" y="636"/>
                  </a:cubicBezTo>
                  <a:cubicBezTo>
                    <a:pt x="329" y="623"/>
                    <a:pt x="315" y="611"/>
                    <a:pt x="315" y="596"/>
                  </a:cubicBezTo>
                  <a:cubicBezTo>
                    <a:pt x="315" y="585"/>
                    <a:pt x="320" y="575"/>
                    <a:pt x="324" y="569"/>
                  </a:cubicBezTo>
                  <a:cubicBezTo>
                    <a:pt x="329" y="572"/>
                    <a:pt x="334" y="576"/>
                    <a:pt x="340" y="580"/>
                  </a:cubicBezTo>
                  <a:cubicBezTo>
                    <a:pt x="341" y="580"/>
                    <a:pt x="342" y="581"/>
                    <a:pt x="343" y="582"/>
                  </a:cubicBezTo>
                  <a:cubicBezTo>
                    <a:pt x="338" y="594"/>
                    <a:pt x="335" y="610"/>
                    <a:pt x="346" y="619"/>
                  </a:cubicBezTo>
                  <a:cubicBezTo>
                    <a:pt x="347" y="621"/>
                    <a:pt x="350" y="623"/>
                    <a:pt x="353" y="625"/>
                  </a:cubicBezTo>
                  <a:cubicBezTo>
                    <a:pt x="354" y="626"/>
                    <a:pt x="354" y="626"/>
                    <a:pt x="355" y="626"/>
                  </a:cubicBezTo>
                  <a:lnTo>
                    <a:pt x="355" y="716"/>
                  </a:lnTo>
                  <a:close/>
                  <a:moveTo>
                    <a:pt x="368" y="607"/>
                  </a:moveTo>
                  <a:lnTo>
                    <a:pt x="368" y="607"/>
                  </a:lnTo>
                  <a:cubicBezTo>
                    <a:pt x="365" y="606"/>
                    <a:pt x="364" y="604"/>
                    <a:pt x="363" y="604"/>
                  </a:cubicBezTo>
                  <a:cubicBezTo>
                    <a:pt x="362" y="602"/>
                    <a:pt x="362" y="599"/>
                    <a:pt x="363" y="595"/>
                  </a:cubicBezTo>
                  <a:cubicBezTo>
                    <a:pt x="368" y="600"/>
                    <a:pt x="371" y="605"/>
                    <a:pt x="371" y="610"/>
                  </a:cubicBezTo>
                  <a:cubicBezTo>
                    <a:pt x="370" y="609"/>
                    <a:pt x="369" y="608"/>
                    <a:pt x="368" y="607"/>
                  </a:cubicBezTo>
                  <a:close/>
                  <a:moveTo>
                    <a:pt x="378" y="715"/>
                  </a:moveTo>
                  <a:lnTo>
                    <a:pt x="378" y="715"/>
                  </a:lnTo>
                  <a:cubicBezTo>
                    <a:pt x="378" y="648"/>
                    <a:pt x="378" y="648"/>
                    <a:pt x="378" y="648"/>
                  </a:cubicBezTo>
                  <a:cubicBezTo>
                    <a:pt x="386" y="658"/>
                    <a:pt x="393" y="670"/>
                    <a:pt x="393" y="686"/>
                  </a:cubicBezTo>
                  <a:cubicBezTo>
                    <a:pt x="393" y="702"/>
                    <a:pt x="385" y="711"/>
                    <a:pt x="378" y="715"/>
                  </a:cubicBezTo>
                  <a:close/>
                  <a:moveTo>
                    <a:pt x="400" y="639"/>
                  </a:moveTo>
                  <a:lnTo>
                    <a:pt x="400" y="639"/>
                  </a:lnTo>
                  <a:cubicBezTo>
                    <a:pt x="397" y="635"/>
                    <a:pt x="394" y="631"/>
                    <a:pt x="391" y="626"/>
                  </a:cubicBezTo>
                  <a:cubicBezTo>
                    <a:pt x="404" y="592"/>
                    <a:pt x="376" y="574"/>
                    <a:pt x="352" y="560"/>
                  </a:cubicBezTo>
                  <a:cubicBezTo>
                    <a:pt x="326" y="543"/>
                    <a:pt x="298" y="525"/>
                    <a:pt x="298" y="487"/>
                  </a:cubicBezTo>
                  <a:cubicBezTo>
                    <a:pt x="298" y="475"/>
                    <a:pt x="306" y="463"/>
                    <a:pt x="319" y="449"/>
                  </a:cubicBezTo>
                  <a:cubicBezTo>
                    <a:pt x="327" y="455"/>
                    <a:pt x="335" y="460"/>
                    <a:pt x="343" y="464"/>
                  </a:cubicBezTo>
                  <a:cubicBezTo>
                    <a:pt x="334" y="471"/>
                    <a:pt x="329" y="483"/>
                    <a:pt x="329" y="495"/>
                  </a:cubicBezTo>
                  <a:cubicBezTo>
                    <a:pt x="329" y="513"/>
                    <a:pt x="346" y="522"/>
                    <a:pt x="364" y="533"/>
                  </a:cubicBezTo>
                  <a:cubicBezTo>
                    <a:pt x="388" y="546"/>
                    <a:pt x="414" y="562"/>
                    <a:pt x="414" y="602"/>
                  </a:cubicBezTo>
                  <a:cubicBezTo>
                    <a:pt x="414" y="616"/>
                    <a:pt x="406" y="630"/>
                    <a:pt x="400" y="639"/>
                  </a:cubicBezTo>
                  <a:close/>
                  <a:moveTo>
                    <a:pt x="353" y="495"/>
                  </a:moveTo>
                  <a:lnTo>
                    <a:pt x="353" y="495"/>
                  </a:lnTo>
                  <a:cubicBezTo>
                    <a:pt x="353" y="487"/>
                    <a:pt x="357" y="481"/>
                    <a:pt x="365" y="477"/>
                  </a:cubicBezTo>
                  <a:lnTo>
                    <a:pt x="366" y="475"/>
                  </a:lnTo>
                  <a:cubicBezTo>
                    <a:pt x="374" y="481"/>
                    <a:pt x="381" y="486"/>
                    <a:pt x="381" y="491"/>
                  </a:cubicBezTo>
                  <a:cubicBezTo>
                    <a:pt x="381" y="498"/>
                    <a:pt x="375" y="505"/>
                    <a:pt x="370" y="510"/>
                  </a:cubicBezTo>
                  <a:cubicBezTo>
                    <a:pt x="362" y="505"/>
                    <a:pt x="353" y="499"/>
                    <a:pt x="353" y="495"/>
                  </a:cubicBezTo>
                  <a:close/>
                  <a:moveTo>
                    <a:pt x="436" y="489"/>
                  </a:moveTo>
                  <a:lnTo>
                    <a:pt x="436" y="489"/>
                  </a:lnTo>
                  <a:cubicBezTo>
                    <a:pt x="436" y="515"/>
                    <a:pt x="419" y="531"/>
                    <a:pt x="409" y="537"/>
                  </a:cubicBezTo>
                  <a:cubicBezTo>
                    <a:pt x="403" y="531"/>
                    <a:pt x="397" y="525"/>
                    <a:pt x="391" y="521"/>
                  </a:cubicBezTo>
                  <a:cubicBezTo>
                    <a:pt x="397" y="514"/>
                    <a:pt x="404" y="504"/>
                    <a:pt x="404" y="491"/>
                  </a:cubicBezTo>
                  <a:cubicBezTo>
                    <a:pt x="404" y="468"/>
                    <a:pt x="382" y="458"/>
                    <a:pt x="359" y="445"/>
                  </a:cubicBezTo>
                  <a:cubicBezTo>
                    <a:pt x="327" y="429"/>
                    <a:pt x="291" y="410"/>
                    <a:pt x="291" y="358"/>
                  </a:cubicBezTo>
                  <a:cubicBezTo>
                    <a:pt x="290" y="337"/>
                    <a:pt x="308" y="319"/>
                    <a:pt x="320" y="310"/>
                  </a:cubicBezTo>
                  <a:cubicBezTo>
                    <a:pt x="324" y="312"/>
                    <a:pt x="329" y="314"/>
                    <a:pt x="333" y="316"/>
                  </a:cubicBezTo>
                  <a:cubicBezTo>
                    <a:pt x="338" y="318"/>
                    <a:pt x="341" y="320"/>
                    <a:pt x="345" y="321"/>
                  </a:cubicBezTo>
                  <a:cubicBezTo>
                    <a:pt x="334" y="333"/>
                    <a:pt x="325" y="352"/>
                    <a:pt x="325" y="365"/>
                  </a:cubicBezTo>
                  <a:cubicBezTo>
                    <a:pt x="325" y="391"/>
                    <a:pt x="352" y="409"/>
                    <a:pt x="379" y="427"/>
                  </a:cubicBezTo>
                  <a:cubicBezTo>
                    <a:pt x="407" y="444"/>
                    <a:pt x="436" y="463"/>
                    <a:pt x="436" y="489"/>
                  </a:cubicBezTo>
                  <a:close/>
                  <a:moveTo>
                    <a:pt x="349" y="365"/>
                  </a:moveTo>
                  <a:lnTo>
                    <a:pt x="349" y="365"/>
                  </a:lnTo>
                  <a:cubicBezTo>
                    <a:pt x="349" y="354"/>
                    <a:pt x="362" y="336"/>
                    <a:pt x="367" y="333"/>
                  </a:cubicBezTo>
                  <a:cubicBezTo>
                    <a:pt x="377" y="339"/>
                    <a:pt x="384" y="345"/>
                    <a:pt x="384" y="353"/>
                  </a:cubicBezTo>
                  <a:cubicBezTo>
                    <a:pt x="384" y="370"/>
                    <a:pt x="371" y="382"/>
                    <a:pt x="364" y="386"/>
                  </a:cubicBezTo>
                  <a:cubicBezTo>
                    <a:pt x="354" y="380"/>
                    <a:pt x="349" y="372"/>
                    <a:pt x="349" y="365"/>
                  </a:cubicBezTo>
                  <a:close/>
                  <a:moveTo>
                    <a:pt x="410" y="419"/>
                  </a:moveTo>
                  <a:lnTo>
                    <a:pt x="410" y="419"/>
                  </a:lnTo>
                  <a:cubicBezTo>
                    <a:pt x="404" y="415"/>
                    <a:pt x="398" y="411"/>
                    <a:pt x="392" y="407"/>
                  </a:cubicBezTo>
                  <a:cubicBezTo>
                    <a:pt x="389" y="405"/>
                    <a:pt x="386" y="403"/>
                    <a:pt x="383" y="401"/>
                  </a:cubicBezTo>
                  <a:cubicBezTo>
                    <a:pt x="394" y="392"/>
                    <a:pt x="408" y="377"/>
                    <a:pt x="408" y="353"/>
                  </a:cubicBezTo>
                  <a:cubicBezTo>
                    <a:pt x="408" y="326"/>
                    <a:pt x="377" y="311"/>
                    <a:pt x="344" y="295"/>
                  </a:cubicBezTo>
                  <a:cubicBezTo>
                    <a:pt x="303" y="277"/>
                    <a:pt x="258" y="257"/>
                    <a:pt x="258" y="214"/>
                  </a:cubicBezTo>
                  <a:cubicBezTo>
                    <a:pt x="258" y="199"/>
                    <a:pt x="267" y="171"/>
                    <a:pt x="295" y="171"/>
                  </a:cubicBezTo>
                  <a:cubicBezTo>
                    <a:pt x="313" y="171"/>
                    <a:pt x="327" y="193"/>
                    <a:pt x="328" y="197"/>
                  </a:cubicBezTo>
                  <a:cubicBezTo>
                    <a:pt x="328" y="204"/>
                    <a:pt x="326" y="208"/>
                    <a:pt x="322" y="210"/>
                  </a:cubicBezTo>
                  <a:cubicBezTo>
                    <a:pt x="318" y="213"/>
                    <a:pt x="312" y="213"/>
                    <a:pt x="306" y="211"/>
                  </a:cubicBezTo>
                  <a:cubicBezTo>
                    <a:pt x="302" y="209"/>
                    <a:pt x="298" y="209"/>
                    <a:pt x="295" y="211"/>
                  </a:cubicBezTo>
                  <a:cubicBezTo>
                    <a:pt x="292" y="213"/>
                    <a:pt x="290" y="217"/>
                    <a:pt x="290" y="221"/>
                  </a:cubicBezTo>
                  <a:cubicBezTo>
                    <a:pt x="290" y="243"/>
                    <a:pt x="318" y="255"/>
                    <a:pt x="353" y="269"/>
                  </a:cubicBezTo>
                  <a:cubicBezTo>
                    <a:pt x="394" y="285"/>
                    <a:pt x="444" y="305"/>
                    <a:pt x="444" y="340"/>
                  </a:cubicBezTo>
                  <a:cubicBezTo>
                    <a:pt x="444" y="376"/>
                    <a:pt x="421" y="406"/>
                    <a:pt x="410" y="419"/>
                  </a:cubicBezTo>
                  <a:close/>
                  <a:moveTo>
                    <a:pt x="442" y="290"/>
                  </a:moveTo>
                  <a:lnTo>
                    <a:pt x="442" y="290"/>
                  </a:lnTo>
                  <a:cubicBezTo>
                    <a:pt x="433" y="283"/>
                    <a:pt x="424" y="276"/>
                    <a:pt x="413" y="270"/>
                  </a:cubicBezTo>
                  <a:cubicBezTo>
                    <a:pt x="420" y="267"/>
                    <a:pt x="425" y="263"/>
                    <a:pt x="429" y="259"/>
                  </a:cubicBezTo>
                  <a:cubicBezTo>
                    <a:pt x="442" y="247"/>
                    <a:pt x="446" y="231"/>
                    <a:pt x="446" y="221"/>
                  </a:cubicBezTo>
                  <a:cubicBezTo>
                    <a:pt x="446" y="217"/>
                    <a:pt x="444" y="213"/>
                    <a:pt x="441" y="211"/>
                  </a:cubicBezTo>
                  <a:cubicBezTo>
                    <a:pt x="438" y="209"/>
                    <a:pt x="432" y="209"/>
                    <a:pt x="429" y="211"/>
                  </a:cubicBezTo>
                  <a:cubicBezTo>
                    <a:pt x="424" y="213"/>
                    <a:pt x="414" y="215"/>
                    <a:pt x="408" y="212"/>
                  </a:cubicBezTo>
                  <a:cubicBezTo>
                    <a:pt x="404" y="209"/>
                    <a:pt x="404" y="203"/>
                    <a:pt x="404" y="197"/>
                  </a:cubicBezTo>
                  <a:cubicBezTo>
                    <a:pt x="404" y="192"/>
                    <a:pt x="418" y="177"/>
                    <a:pt x="436" y="177"/>
                  </a:cubicBezTo>
                  <a:cubicBezTo>
                    <a:pt x="454" y="177"/>
                    <a:pt x="473" y="191"/>
                    <a:pt x="473" y="211"/>
                  </a:cubicBezTo>
                  <a:cubicBezTo>
                    <a:pt x="473" y="247"/>
                    <a:pt x="458" y="276"/>
                    <a:pt x="442" y="290"/>
                  </a:cubicBezTo>
                  <a:close/>
                  <a:moveTo>
                    <a:pt x="653" y="145"/>
                  </a:moveTo>
                  <a:lnTo>
                    <a:pt x="653" y="145"/>
                  </a:lnTo>
                  <a:cubicBezTo>
                    <a:pt x="652" y="145"/>
                    <a:pt x="651" y="145"/>
                    <a:pt x="649" y="145"/>
                  </a:cubicBezTo>
                  <a:cubicBezTo>
                    <a:pt x="644" y="145"/>
                    <a:pt x="640" y="149"/>
                    <a:pt x="638" y="153"/>
                  </a:cubicBezTo>
                  <a:cubicBezTo>
                    <a:pt x="635" y="157"/>
                    <a:pt x="617" y="162"/>
                    <a:pt x="604" y="158"/>
                  </a:cubicBezTo>
                  <a:cubicBezTo>
                    <a:pt x="600" y="157"/>
                    <a:pt x="596" y="157"/>
                    <a:pt x="593" y="161"/>
                  </a:cubicBezTo>
                  <a:cubicBezTo>
                    <a:pt x="590" y="163"/>
                    <a:pt x="572" y="169"/>
                    <a:pt x="561" y="164"/>
                  </a:cubicBezTo>
                  <a:cubicBezTo>
                    <a:pt x="557" y="163"/>
                    <a:pt x="553" y="163"/>
                    <a:pt x="549" y="165"/>
                  </a:cubicBezTo>
                  <a:cubicBezTo>
                    <a:pt x="545" y="169"/>
                    <a:pt x="533" y="168"/>
                    <a:pt x="526" y="165"/>
                  </a:cubicBezTo>
                  <a:cubicBezTo>
                    <a:pt x="523" y="163"/>
                    <a:pt x="520" y="163"/>
                    <a:pt x="517" y="164"/>
                  </a:cubicBezTo>
                  <a:cubicBezTo>
                    <a:pt x="514" y="165"/>
                    <a:pt x="511" y="168"/>
                    <a:pt x="510" y="170"/>
                  </a:cubicBezTo>
                  <a:cubicBezTo>
                    <a:pt x="507" y="177"/>
                    <a:pt x="501" y="187"/>
                    <a:pt x="495" y="196"/>
                  </a:cubicBezTo>
                  <a:cubicBezTo>
                    <a:pt x="486" y="170"/>
                    <a:pt x="461" y="154"/>
                    <a:pt x="436" y="154"/>
                  </a:cubicBezTo>
                  <a:cubicBezTo>
                    <a:pt x="423" y="154"/>
                    <a:pt x="409" y="159"/>
                    <a:pt x="399" y="166"/>
                  </a:cubicBezTo>
                  <a:cubicBezTo>
                    <a:pt x="400" y="127"/>
                    <a:pt x="400" y="127"/>
                    <a:pt x="400" y="127"/>
                  </a:cubicBezTo>
                  <a:cubicBezTo>
                    <a:pt x="416" y="127"/>
                    <a:pt x="460" y="126"/>
                    <a:pt x="475" y="108"/>
                  </a:cubicBezTo>
                  <a:cubicBezTo>
                    <a:pt x="477" y="106"/>
                    <a:pt x="478" y="103"/>
                    <a:pt x="478" y="101"/>
                  </a:cubicBezTo>
                  <a:cubicBezTo>
                    <a:pt x="478" y="97"/>
                    <a:pt x="476" y="92"/>
                    <a:pt x="474" y="89"/>
                  </a:cubicBezTo>
                  <a:cubicBezTo>
                    <a:pt x="472" y="84"/>
                    <a:pt x="467" y="76"/>
                    <a:pt x="467" y="57"/>
                  </a:cubicBezTo>
                  <a:cubicBezTo>
                    <a:pt x="467" y="43"/>
                    <a:pt x="480" y="24"/>
                    <a:pt x="500" y="24"/>
                  </a:cubicBezTo>
                  <a:cubicBezTo>
                    <a:pt x="541" y="24"/>
                    <a:pt x="569" y="48"/>
                    <a:pt x="600" y="73"/>
                  </a:cubicBezTo>
                  <a:cubicBezTo>
                    <a:pt x="629" y="97"/>
                    <a:pt x="660" y="123"/>
                    <a:pt x="702" y="125"/>
                  </a:cubicBezTo>
                  <a:cubicBezTo>
                    <a:pt x="695" y="135"/>
                    <a:pt x="680" y="145"/>
                    <a:pt x="653" y="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8256978" y="1828800"/>
            <a:ext cx="429822" cy="429822"/>
            <a:chOff x="8256978" y="1828800"/>
            <a:chExt cx="429822" cy="429822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8256978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6" name="Group 825"/>
            <p:cNvGrpSpPr/>
            <p:nvPr/>
          </p:nvGrpSpPr>
          <p:grpSpPr>
            <a:xfrm>
              <a:off x="8340348" y="1941813"/>
              <a:ext cx="264934" cy="211205"/>
              <a:chOff x="8340348" y="1941813"/>
              <a:chExt cx="264934" cy="211205"/>
            </a:xfrm>
            <a:solidFill>
              <a:schemeClr val="bg1"/>
            </a:solidFill>
          </p:grpSpPr>
          <p:sp>
            <p:nvSpPr>
              <p:cNvPr id="827" name="Freeform 134"/>
              <p:cNvSpPr>
                <a:spLocks noChangeArrowheads="1"/>
              </p:cNvSpPr>
              <p:nvPr/>
            </p:nvSpPr>
            <p:spPr bwMode="auto">
              <a:xfrm>
                <a:off x="8340348" y="1941813"/>
                <a:ext cx="264934" cy="211205"/>
              </a:xfrm>
              <a:custGeom>
                <a:avLst/>
                <a:gdLst>
                  <a:gd name="T0" fmla="*/ 617 w 630"/>
                  <a:gd name="T1" fmla="*/ 83 h 504"/>
                  <a:gd name="T2" fmla="*/ 617 w 630"/>
                  <a:gd name="T3" fmla="*/ 83 h 504"/>
                  <a:gd name="T4" fmla="*/ 456 w 630"/>
                  <a:gd name="T5" fmla="*/ 83 h 504"/>
                  <a:gd name="T6" fmla="*/ 380 w 630"/>
                  <a:gd name="T7" fmla="*/ 0 h 504"/>
                  <a:gd name="T8" fmla="*/ 249 w 630"/>
                  <a:gd name="T9" fmla="*/ 0 h 504"/>
                  <a:gd name="T10" fmla="*/ 173 w 630"/>
                  <a:gd name="T11" fmla="*/ 83 h 504"/>
                  <a:gd name="T12" fmla="*/ 12 w 630"/>
                  <a:gd name="T13" fmla="*/ 83 h 504"/>
                  <a:gd name="T14" fmla="*/ 0 w 630"/>
                  <a:gd name="T15" fmla="*/ 95 h 504"/>
                  <a:gd name="T16" fmla="*/ 0 w 630"/>
                  <a:gd name="T17" fmla="*/ 491 h 504"/>
                  <a:gd name="T18" fmla="*/ 12 w 630"/>
                  <a:gd name="T19" fmla="*/ 503 h 504"/>
                  <a:gd name="T20" fmla="*/ 617 w 630"/>
                  <a:gd name="T21" fmla="*/ 503 h 504"/>
                  <a:gd name="T22" fmla="*/ 629 w 630"/>
                  <a:gd name="T23" fmla="*/ 491 h 504"/>
                  <a:gd name="T24" fmla="*/ 629 w 630"/>
                  <a:gd name="T25" fmla="*/ 95 h 504"/>
                  <a:gd name="T26" fmla="*/ 617 w 630"/>
                  <a:gd name="T27" fmla="*/ 83 h 504"/>
                  <a:gd name="T28" fmla="*/ 249 w 630"/>
                  <a:gd name="T29" fmla="*/ 24 h 504"/>
                  <a:gd name="T30" fmla="*/ 249 w 630"/>
                  <a:gd name="T31" fmla="*/ 24 h 504"/>
                  <a:gd name="T32" fmla="*/ 380 w 630"/>
                  <a:gd name="T33" fmla="*/ 24 h 504"/>
                  <a:gd name="T34" fmla="*/ 433 w 630"/>
                  <a:gd name="T35" fmla="*/ 83 h 504"/>
                  <a:gd name="T36" fmla="*/ 196 w 630"/>
                  <a:gd name="T37" fmla="*/ 83 h 504"/>
                  <a:gd name="T38" fmla="*/ 249 w 630"/>
                  <a:gd name="T39" fmla="*/ 24 h 504"/>
                  <a:gd name="T40" fmla="*/ 605 w 630"/>
                  <a:gd name="T41" fmla="*/ 480 h 504"/>
                  <a:gd name="T42" fmla="*/ 605 w 630"/>
                  <a:gd name="T43" fmla="*/ 480 h 504"/>
                  <a:gd name="T44" fmla="*/ 24 w 630"/>
                  <a:gd name="T45" fmla="*/ 480 h 504"/>
                  <a:gd name="T46" fmla="*/ 24 w 630"/>
                  <a:gd name="T47" fmla="*/ 107 h 504"/>
                  <a:gd name="T48" fmla="*/ 605 w 630"/>
                  <a:gd name="T49" fmla="*/ 107 h 504"/>
                  <a:gd name="T50" fmla="*/ 605 w 630"/>
                  <a:gd name="T51" fmla="*/ 48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0" h="504">
                    <a:moveTo>
                      <a:pt x="617" y="83"/>
                    </a:moveTo>
                    <a:lnTo>
                      <a:pt x="617" y="83"/>
                    </a:lnTo>
                    <a:cubicBezTo>
                      <a:pt x="456" y="83"/>
                      <a:pt x="456" y="83"/>
                      <a:pt x="456" y="83"/>
                    </a:cubicBezTo>
                    <a:cubicBezTo>
                      <a:pt x="455" y="43"/>
                      <a:pt x="423" y="0"/>
                      <a:pt x="380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07" y="0"/>
                      <a:pt x="174" y="43"/>
                      <a:pt x="173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6" y="83"/>
                      <a:pt x="0" y="88"/>
                      <a:pt x="0" y="95"/>
                    </a:cubicBezTo>
                    <a:cubicBezTo>
                      <a:pt x="0" y="491"/>
                      <a:pt x="0" y="491"/>
                      <a:pt x="0" y="491"/>
                    </a:cubicBezTo>
                    <a:cubicBezTo>
                      <a:pt x="0" y="497"/>
                      <a:pt x="6" y="503"/>
                      <a:pt x="12" y="503"/>
                    </a:cubicBezTo>
                    <a:cubicBezTo>
                      <a:pt x="617" y="503"/>
                      <a:pt x="617" y="503"/>
                      <a:pt x="617" y="503"/>
                    </a:cubicBezTo>
                    <a:cubicBezTo>
                      <a:pt x="624" y="503"/>
                      <a:pt x="629" y="497"/>
                      <a:pt x="629" y="491"/>
                    </a:cubicBezTo>
                    <a:cubicBezTo>
                      <a:pt x="629" y="95"/>
                      <a:pt x="629" y="95"/>
                      <a:pt x="629" y="95"/>
                    </a:cubicBezTo>
                    <a:cubicBezTo>
                      <a:pt x="629" y="88"/>
                      <a:pt x="624" y="83"/>
                      <a:pt x="617" y="83"/>
                    </a:cubicBezTo>
                    <a:close/>
                    <a:moveTo>
                      <a:pt x="249" y="24"/>
                    </a:moveTo>
                    <a:lnTo>
                      <a:pt x="249" y="24"/>
                    </a:lnTo>
                    <a:cubicBezTo>
                      <a:pt x="380" y="24"/>
                      <a:pt x="380" y="24"/>
                      <a:pt x="380" y="24"/>
                    </a:cubicBezTo>
                    <a:cubicBezTo>
                      <a:pt x="410" y="24"/>
                      <a:pt x="432" y="55"/>
                      <a:pt x="433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7" y="55"/>
                      <a:pt x="220" y="24"/>
                      <a:pt x="249" y="24"/>
                    </a:cubicBezTo>
                    <a:close/>
                    <a:moveTo>
                      <a:pt x="605" y="480"/>
                    </a:moveTo>
                    <a:lnTo>
                      <a:pt x="605" y="480"/>
                    </a:lnTo>
                    <a:cubicBezTo>
                      <a:pt x="24" y="480"/>
                      <a:pt x="24" y="480"/>
                      <a:pt x="24" y="480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605" y="107"/>
                      <a:pt x="605" y="107"/>
                      <a:pt x="605" y="107"/>
                    </a:cubicBezTo>
                    <a:lnTo>
                      <a:pt x="605" y="48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" name="Freeform 135"/>
              <p:cNvSpPr>
                <a:spLocks noChangeArrowheads="1"/>
              </p:cNvSpPr>
              <p:nvPr/>
            </p:nvSpPr>
            <p:spPr bwMode="auto">
              <a:xfrm>
                <a:off x="8410750" y="2002952"/>
                <a:ext cx="124130" cy="124129"/>
              </a:xfrm>
              <a:custGeom>
                <a:avLst/>
                <a:gdLst>
                  <a:gd name="T0" fmla="*/ 12 w 296"/>
                  <a:gd name="T1" fmla="*/ 212 h 296"/>
                  <a:gd name="T2" fmla="*/ 12 w 296"/>
                  <a:gd name="T3" fmla="*/ 212 h 296"/>
                  <a:gd name="T4" fmla="*/ 84 w 296"/>
                  <a:gd name="T5" fmla="*/ 212 h 296"/>
                  <a:gd name="T6" fmla="*/ 84 w 296"/>
                  <a:gd name="T7" fmla="*/ 284 h 296"/>
                  <a:gd name="T8" fmla="*/ 96 w 296"/>
                  <a:gd name="T9" fmla="*/ 295 h 296"/>
                  <a:gd name="T10" fmla="*/ 200 w 296"/>
                  <a:gd name="T11" fmla="*/ 295 h 296"/>
                  <a:gd name="T12" fmla="*/ 211 w 296"/>
                  <a:gd name="T13" fmla="*/ 284 h 296"/>
                  <a:gd name="T14" fmla="*/ 211 w 296"/>
                  <a:gd name="T15" fmla="*/ 212 h 296"/>
                  <a:gd name="T16" fmla="*/ 283 w 296"/>
                  <a:gd name="T17" fmla="*/ 212 h 296"/>
                  <a:gd name="T18" fmla="*/ 295 w 296"/>
                  <a:gd name="T19" fmla="*/ 200 h 296"/>
                  <a:gd name="T20" fmla="*/ 295 w 296"/>
                  <a:gd name="T21" fmla="*/ 96 h 296"/>
                  <a:gd name="T22" fmla="*/ 283 w 296"/>
                  <a:gd name="T23" fmla="*/ 85 h 296"/>
                  <a:gd name="T24" fmla="*/ 211 w 296"/>
                  <a:gd name="T25" fmla="*/ 85 h 296"/>
                  <a:gd name="T26" fmla="*/ 211 w 296"/>
                  <a:gd name="T27" fmla="*/ 13 h 296"/>
                  <a:gd name="T28" fmla="*/ 200 w 296"/>
                  <a:gd name="T29" fmla="*/ 0 h 296"/>
                  <a:gd name="T30" fmla="*/ 96 w 296"/>
                  <a:gd name="T31" fmla="*/ 0 h 296"/>
                  <a:gd name="T32" fmla="*/ 84 w 296"/>
                  <a:gd name="T33" fmla="*/ 13 h 296"/>
                  <a:gd name="T34" fmla="*/ 84 w 296"/>
                  <a:gd name="T35" fmla="*/ 85 h 296"/>
                  <a:gd name="T36" fmla="*/ 12 w 296"/>
                  <a:gd name="T37" fmla="*/ 85 h 296"/>
                  <a:gd name="T38" fmla="*/ 0 w 296"/>
                  <a:gd name="T39" fmla="*/ 96 h 296"/>
                  <a:gd name="T40" fmla="*/ 0 w 296"/>
                  <a:gd name="T41" fmla="*/ 200 h 296"/>
                  <a:gd name="T42" fmla="*/ 12 w 296"/>
                  <a:gd name="T43" fmla="*/ 212 h 296"/>
                  <a:gd name="T44" fmla="*/ 24 w 296"/>
                  <a:gd name="T45" fmla="*/ 108 h 296"/>
                  <a:gd name="T46" fmla="*/ 24 w 296"/>
                  <a:gd name="T47" fmla="*/ 108 h 296"/>
                  <a:gd name="T48" fmla="*/ 96 w 296"/>
                  <a:gd name="T49" fmla="*/ 108 h 296"/>
                  <a:gd name="T50" fmla="*/ 107 w 296"/>
                  <a:gd name="T51" fmla="*/ 96 h 296"/>
                  <a:gd name="T52" fmla="*/ 107 w 296"/>
                  <a:gd name="T53" fmla="*/ 24 h 296"/>
                  <a:gd name="T54" fmla="*/ 188 w 296"/>
                  <a:gd name="T55" fmla="*/ 24 h 296"/>
                  <a:gd name="T56" fmla="*/ 188 w 296"/>
                  <a:gd name="T57" fmla="*/ 96 h 296"/>
                  <a:gd name="T58" fmla="*/ 200 w 296"/>
                  <a:gd name="T59" fmla="*/ 108 h 296"/>
                  <a:gd name="T60" fmla="*/ 272 w 296"/>
                  <a:gd name="T61" fmla="*/ 108 h 296"/>
                  <a:gd name="T62" fmla="*/ 272 w 296"/>
                  <a:gd name="T63" fmla="*/ 189 h 296"/>
                  <a:gd name="T64" fmla="*/ 200 w 296"/>
                  <a:gd name="T65" fmla="*/ 189 h 296"/>
                  <a:gd name="T66" fmla="*/ 188 w 296"/>
                  <a:gd name="T67" fmla="*/ 200 h 296"/>
                  <a:gd name="T68" fmla="*/ 188 w 296"/>
                  <a:gd name="T69" fmla="*/ 272 h 296"/>
                  <a:gd name="T70" fmla="*/ 107 w 296"/>
                  <a:gd name="T71" fmla="*/ 272 h 296"/>
                  <a:gd name="T72" fmla="*/ 107 w 296"/>
                  <a:gd name="T73" fmla="*/ 200 h 296"/>
                  <a:gd name="T74" fmla="*/ 96 w 296"/>
                  <a:gd name="T75" fmla="*/ 189 h 296"/>
                  <a:gd name="T76" fmla="*/ 24 w 296"/>
                  <a:gd name="T77" fmla="*/ 189 h 296"/>
                  <a:gd name="T78" fmla="*/ 24 w 296"/>
                  <a:gd name="T79" fmla="*/ 10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6" h="296">
                    <a:moveTo>
                      <a:pt x="12" y="212"/>
                    </a:moveTo>
                    <a:lnTo>
                      <a:pt x="12" y="212"/>
                    </a:lnTo>
                    <a:cubicBezTo>
                      <a:pt x="84" y="212"/>
                      <a:pt x="84" y="212"/>
                      <a:pt x="84" y="212"/>
                    </a:cubicBezTo>
                    <a:cubicBezTo>
                      <a:pt x="84" y="284"/>
                      <a:pt x="84" y="284"/>
                      <a:pt x="84" y="284"/>
                    </a:cubicBezTo>
                    <a:cubicBezTo>
                      <a:pt x="84" y="290"/>
                      <a:pt x="89" y="295"/>
                      <a:pt x="96" y="295"/>
                    </a:cubicBezTo>
                    <a:cubicBezTo>
                      <a:pt x="200" y="295"/>
                      <a:pt x="200" y="295"/>
                      <a:pt x="200" y="295"/>
                    </a:cubicBezTo>
                    <a:cubicBezTo>
                      <a:pt x="206" y="295"/>
                      <a:pt x="211" y="290"/>
                      <a:pt x="211" y="284"/>
                    </a:cubicBezTo>
                    <a:cubicBezTo>
                      <a:pt x="211" y="212"/>
                      <a:pt x="211" y="212"/>
                      <a:pt x="211" y="212"/>
                    </a:cubicBezTo>
                    <a:cubicBezTo>
                      <a:pt x="283" y="212"/>
                      <a:pt x="283" y="212"/>
                      <a:pt x="283" y="212"/>
                    </a:cubicBezTo>
                    <a:cubicBezTo>
                      <a:pt x="289" y="212"/>
                      <a:pt x="295" y="207"/>
                      <a:pt x="295" y="200"/>
                    </a:cubicBezTo>
                    <a:cubicBezTo>
                      <a:pt x="295" y="96"/>
                      <a:pt x="295" y="96"/>
                      <a:pt x="295" y="96"/>
                    </a:cubicBezTo>
                    <a:cubicBezTo>
                      <a:pt x="295" y="90"/>
                      <a:pt x="289" y="85"/>
                      <a:pt x="283" y="85"/>
                    </a:cubicBezTo>
                    <a:cubicBezTo>
                      <a:pt x="211" y="85"/>
                      <a:pt x="211" y="85"/>
                      <a:pt x="211" y="85"/>
                    </a:cubicBezTo>
                    <a:cubicBezTo>
                      <a:pt x="211" y="13"/>
                      <a:pt x="211" y="13"/>
                      <a:pt x="211" y="13"/>
                    </a:cubicBezTo>
                    <a:cubicBezTo>
                      <a:pt x="211" y="6"/>
                      <a:pt x="206" y="0"/>
                      <a:pt x="20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4" y="6"/>
                      <a:pt x="84" y="13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6" y="85"/>
                      <a:pt x="0" y="90"/>
                      <a:pt x="0" y="96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7"/>
                      <a:pt x="6" y="212"/>
                      <a:pt x="12" y="212"/>
                    </a:cubicBezTo>
                    <a:close/>
                    <a:moveTo>
                      <a:pt x="24" y="108"/>
                    </a:moveTo>
                    <a:lnTo>
                      <a:pt x="24" y="108"/>
                    </a:lnTo>
                    <a:cubicBezTo>
                      <a:pt x="96" y="108"/>
                      <a:pt x="96" y="108"/>
                      <a:pt x="96" y="108"/>
                    </a:cubicBezTo>
                    <a:cubicBezTo>
                      <a:pt x="102" y="108"/>
                      <a:pt x="107" y="102"/>
                      <a:pt x="107" y="96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88" y="24"/>
                      <a:pt x="188" y="24"/>
                      <a:pt x="188" y="24"/>
                    </a:cubicBezTo>
                    <a:cubicBezTo>
                      <a:pt x="188" y="96"/>
                      <a:pt x="188" y="96"/>
                      <a:pt x="188" y="96"/>
                    </a:cubicBezTo>
                    <a:cubicBezTo>
                      <a:pt x="188" y="102"/>
                      <a:pt x="194" y="108"/>
                      <a:pt x="200" y="108"/>
                    </a:cubicBezTo>
                    <a:cubicBezTo>
                      <a:pt x="272" y="108"/>
                      <a:pt x="272" y="108"/>
                      <a:pt x="272" y="108"/>
                    </a:cubicBezTo>
                    <a:cubicBezTo>
                      <a:pt x="272" y="189"/>
                      <a:pt x="272" y="189"/>
                      <a:pt x="272" y="189"/>
                    </a:cubicBezTo>
                    <a:cubicBezTo>
                      <a:pt x="200" y="189"/>
                      <a:pt x="200" y="189"/>
                      <a:pt x="200" y="189"/>
                    </a:cubicBezTo>
                    <a:cubicBezTo>
                      <a:pt x="194" y="189"/>
                      <a:pt x="188" y="194"/>
                      <a:pt x="188" y="200"/>
                    </a:cubicBezTo>
                    <a:cubicBezTo>
                      <a:pt x="188" y="272"/>
                      <a:pt x="188" y="272"/>
                      <a:pt x="188" y="272"/>
                    </a:cubicBezTo>
                    <a:cubicBezTo>
                      <a:pt x="107" y="272"/>
                      <a:pt x="107" y="272"/>
                      <a:pt x="107" y="272"/>
                    </a:cubicBezTo>
                    <a:cubicBezTo>
                      <a:pt x="107" y="200"/>
                      <a:pt x="107" y="200"/>
                      <a:pt x="107" y="200"/>
                    </a:cubicBezTo>
                    <a:cubicBezTo>
                      <a:pt x="107" y="194"/>
                      <a:pt x="102" y="189"/>
                      <a:pt x="96" y="189"/>
                    </a:cubicBezTo>
                    <a:cubicBezTo>
                      <a:pt x="24" y="189"/>
                      <a:pt x="24" y="189"/>
                      <a:pt x="24" y="189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0286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Freeform 31"/>
          <p:cNvSpPr>
            <a:spLocks noChangeArrowheads="1"/>
          </p:cNvSpPr>
          <p:nvPr/>
        </p:nvSpPr>
        <p:spPr bwMode="auto">
          <a:xfrm>
            <a:off x="3158406" y="1910318"/>
            <a:ext cx="227879" cy="266786"/>
          </a:xfrm>
          <a:custGeom>
            <a:avLst/>
            <a:gdLst>
              <a:gd name="T0" fmla="*/ 522 w 542"/>
              <a:gd name="T1" fmla="*/ 489 h 633"/>
              <a:gd name="T2" fmla="*/ 522 w 542"/>
              <a:gd name="T3" fmla="*/ 489 h 633"/>
              <a:gd name="T4" fmla="*/ 396 w 542"/>
              <a:gd name="T5" fmla="*/ 298 h 633"/>
              <a:gd name="T6" fmla="*/ 371 w 542"/>
              <a:gd name="T7" fmla="*/ 212 h 633"/>
              <a:gd name="T8" fmla="*/ 371 w 542"/>
              <a:gd name="T9" fmla="*/ 109 h 633"/>
              <a:gd name="T10" fmla="*/ 386 w 542"/>
              <a:gd name="T11" fmla="*/ 53 h 633"/>
              <a:gd name="T12" fmla="*/ 386 w 542"/>
              <a:gd name="T13" fmla="*/ 17 h 633"/>
              <a:gd name="T14" fmla="*/ 355 w 542"/>
              <a:gd name="T15" fmla="*/ 0 h 633"/>
              <a:gd name="T16" fmla="*/ 186 w 542"/>
              <a:gd name="T17" fmla="*/ 0 h 633"/>
              <a:gd name="T18" fmla="*/ 155 w 542"/>
              <a:gd name="T19" fmla="*/ 17 h 633"/>
              <a:gd name="T20" fmla="*/ 155 w 542"/>
              <a:gd name="T21" fmla="*/ 53 h 633"/>
              <a:gd name="T22" fmla="*/ 171 w 542"/>
              <a:gd name="T23" fmla="*/ 109 h 633"/>
              <a:gd name="T24" fmla="*/ 171 w 542"/>
              <a:gd name="T25" fmla="*/ 212 h 633"/>
              <a:gd name="T26" fmla="*/ 146 w 542"/>
              <a:gd name="T27" fmla="*/ 298 h 633"/>
              <a:gd name="T28" fmla="*/ 21 w 542"/>
              <a:gd name="T29" fmla="*/ 489 h 633"/>
              <a:gd name="T30" fmla="*/ 17 w 542"/>
              <a:gd name="T31" fmla="*/ 584 h 633"/>
              <a:gd name="T32" fmla="*/ 98 w 542"/>
              <a:gd name="T33" fmla="*/ 632 h 633"/>
              <a:gd name="T34" fmla="*/ 445 w 542"/>
              <a:gd name="T35" fmla="*/ 632 h 633"/>
              <a:gd name="T36" fmla="*/ 525 w 542"/>
              <a:gd name="T37" fmla="*/ 584 h 633"/>
              <a:gd name="T38" fmla="*/ 522 w 542"/>
              <a:gd name="T39" fmla="*/ 489 h 633"/>
              <a:gd name="T40" fmla="*/ 475 w 542"/>
              <a:gd name="T41" fmla="*/ 555 h 633"/>
              <a:gd name="T42" fmla="*/ 475 w 542"/>
              <a:gd name="T43" fmla="*/ 555 h 633"/>
              <a:gd name="T44" fmla="*/ 446 w 542"/>
              <a:gd name="T45" fmla="*/ 571 h 633"/>
              <a:gd name="T46" fmla="*/ 96 w 542"/>
              <a:gd name="T47" fmla="*/ 571 h 633"/>
              <a:gd name="T48" fmla="*/ 67 w 542"/>
              <a:gd name="T49" fmla="*/ 555 h 633"/>
              <a:gd name="T50" fmla="*/ 68 w 542"/>
              <a:gd name="T51" fmla="*/ 521 h 633"/>
              <a:gd name="T52" fmla="*/ 161 w 542"/>
              <a:gd name="T53" fmla="*/ 377 h 633"/>
              <a:gd name="T54" fmla="*/ 190 w 542"/>
              <a:gd name="T55" fmla="*/ 357 h 633"/>
              <a:gd name="T56" fmla="*/ 278 w 542"/>
              <a:gd name="T57" fmla="*/ 360 h 633"/>
              <a:gd name="T58" fmla="*/ 319 w 542"/>
              <a:gd name="T59" fmla="*/ 366 h 633"/>
              <a:gd name="T60" fmla="*/ 339 w 542"/>
              <a:gd name="T61" fmla="*/ 365 h 633"/>
              <a:gd name="T62" fmla="*/ 349 w 542"/>
              <a:gd name="T63" fmla="*/ 363 h 633"/>
              <a:gd name="T64" fmla="*/ 353 w 542"/>
              <a:gd name="T65" fmla="*/ 363 h 633"/>
              <a:gd name="T66" fmla="*/ 382 w 542"/>
              <a:gd name="T67" fmla="*/ 379 h 633"/>
              <a:gd name="T68" fmla="*/ 474 w 542"/>
              <a:gd name="T69" fmla="*/ 521 h 633"/>
              <a:gd name="T70" fmla="*/ 475 w 542"/>
              <a:gd name="T71" fmla="*/ 55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2" h="633">
                <a:moveTo>
                  <a:pt x="522" y="489"/>
                </a:moveTo>
                <a:lnTo>
                  <a:pt x="522" y="489"/>
                </a:lnTo>
                <a:cubicBezTo>
                  <a:pt x="396" y="298"/>
                  <a:pt x="396" y="298"/>
                  <a:pt x="396" y="298"/>
                </a:cubicBezTo>
                <a:cubicBezTo>
                  <a:pt x="379" y="271"/>
                  <a:pt x="371" y="242"/>
                  <a:pt x="371" y="212"/>
                </a:cubicBezTo>
                <a:cubicBezTo>
                  <a:pt x="371" y="109"/>
                  <a:pt x="371" y="109"/>
                  <a:pt x="371" y="109"/>
                </a:cubicBezTo>
                <a:cubicBezTo>
                  <a:pt x="371" y="90"/>
                  <a:pt x="376" y="71"/>
                  <a:pt x="386" y="53"/>
                </a:cubicBezTo>
                <a:cubicBezTo>
                  <a:pt x="393" y="42"/>
                  <a:pt x="393" y="29"/>
                  <a:pt x="386" y="17"/>
                </a:cubicBezTo>
                <a:cubicBezTo>
                  <a:pt x="380" y="6"/>
                  <a:pt x="369" y="0"/>
                  <a:pt x="355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74" y="0"/>
                  <a:pt x="161" y="6"/>
                  <a:pt x="155" y="17"/>
                </a:cubicBezTo>
                <a:cubicBezTo>
                  <a:pt x="149" y="29"/>
                  <a:pt x="149" y="42"/>
                  <a:pt x="155" y="53"/>
                </a:cubicBezTo>
                <a:cubicBezTo>
                  <a:pt x="166" y="71"/>
                  <a:pt x="171" y="90"/>
                  <a:pt x="171" y="109"/>
                </a:cubicBezTo>
                <a:cubicBezTo>
                  <a:pt x="171" y="212"/>
                  <a:pt x="171" y="212"/>
                  <a:pt x="171" y="212"/>
                </a:cubicBezTo>
                <a:cubicBezTo>
                  <a:pt x="171" y="242"/>
                  <a:pt x="162" y="271"/>
                  <a:pt x="146" y="298"/>
                </a:cubicBezTo>
                <a:cubicBezTo>
                  <a:pt x="21" y="489"/>
                  <a:pt x="21" y="489"/>
                  <a:pt x="21" y="489"/>
                </a:cubicBezTo>
                <a:cubicBezTo>
                  <a:pt x="1" y="518"/>
                  <a:pt x="0" y="554"/>
                  <a:pt x="17" y="584"/>
                </a:cubicBezTo>
                <a:cubicBezTo>
                  <a:pt x="33" y="614"/>
                  <a:pt x="64" y="632"/>
                  <a:pt x="98" y="632"/>
                </a:cubicBezTo>
                <a:cubicBezTo>
                  <a:pt x="445" y="632"/>
                  <a:pt x="445" y="632"/>
                  <a:pt x="445" y="632"/>
                </a:cubicBezTo>
                <a:cubicBezTo>
                  <a:pt x="479" y="632"/>
                  <a:pt x="509" y="614"/>
                  <a:pt x="525" y="584"/>
                </a:cubicBezTo>
                <a:cubicBezTo>
                  <a:pt x="541" y="554"/>
                  <a:pt x="540" y="518"/>
                  <a:pt x="522" y="489"/>
                </a:cubicBezTo>
                <a:close/>
                <a:moveTo>
                  <a:pt x="475" y="555"/>
                </a:moveTo>
                <a:lnTo>
                  <a:pt x="475" y="555"/>
                </a:lnTo>
                <a:cubicBezTo>
                  <a:pt x="469" y="565"/>
                  <a:pt x="458" y="571"/>
                  <a:pt x="446" y="571"/>
                </a:cubicBezTo>
                <a:cubicBezTo>
                  <a:pt x="96" y="571"/>
                  <a:pt x="96" y="571"/>
                  <a:pt x="96" y="571"/>
                </a:cubicBezTo>
                <a:cubicBezTo>
                  <a:pt x="83" y="571"/>
                  <a:pt x="73" y="565"/>
                  <a:pt x="67" y="555"/>
                </a:cubicBezTo>
                <a:cubicBezTo>
                  <a:pt x="62" y="544"/>
                  <a:pt x="62" y="532"/>
                  <a:pt x="68" y="521"/>
                </a:cubicBezTo>
                <a:cubicBezTo>
                  <a:pt x="161" y="377"/>
                  <a:pt x="161" y="377"/>
                  <a:pt x="161" y="377"/>
                </a:cubicBezTo>
                <a:cubicBezTo>
                  <a:pt x="168" y="366"/>
                  <a:pt x="178" y="359"/>
                  <a:pt x="190" y="357"/>
                </a:cubicBezTo>
                <a:cubicBezTo>
                  <a:pt x="225" y="349"/>
                  <a:pt x="255" y="355"/>
                  <a:pt x="278" y="360"/>
                </a:cubicBezTo>
                <a:cubicBezTo>
                  <a:pt x="292" y="363"/>
                  <a:pt x="304" y="366"/>
                  <a:pt x="319" y="366"/>
                </a:cubicBezTo>
                <a:cubicBezTo>
                  <a:pt x="332" y="366"/>
                  <a:pt x="335" y="365"/>
                  <a:pt x="339" y="365"/>
                </a:cubicBezTo>
                <a:cubicBezTo>
                  <a:pt x="342" y="364"/>
                  <a:pt x="345" y="364"/>
                  <a:pt x="349" y="363"/>
                </a:cubicBezTo>
                <a:cubicBezTo>
                  <a:pt x="353" y="363"/>
                  <a:pt x="353" y="363"/>
                  <a:pt x="353" y="363"/>
                </a:cubicBezTo>
                <a:cubicBezTo>
                  <a:pt x="364" y="363"/>
                  <a:pt x="376" y="369"/>
                  <a:pt x="382" y="379"/>
                </a:cubicBezTo>
                <a:cubicBezTo>
                  <a:pt x="474" y="521"/>
                  <a:pt x="474" y="521"/>
                  <a:pt x="474" y="521"/>
                </a:cubicBezTo>
                <a:cubicBezTo>
                  <a:pt x="480" y="532"/>
                  <a:pt x="480" y="544"/>
                  <a:pt x="475" y="55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Freeform 32"/>
          <p:cNvSpPr>
            <a:spLocks noChangeArrowheads="1"/>
          </p:cNvSpPr>
          <p:nvPr/>
        </p:nvSpPr>
        <p:spPr bwMode="auto">
          <a:xfrm>
            <a:off x="8340348" y="1938107"/>
            <a:ext cx="264934" cy="211205"/>
          </a:xfrm>
          <a:custGeom>
            <a:avLst/>
            <a:gdLst>
              <a:gd name="T0" fmla="*/ 617 w 630"/>
              <a:gd name="T1" fmla="*/ 84 h 504"/>
              <a:gd name="T2" fmla="*/ 617 w 630"/>
              <a:gd name="T3" fmla="*/ 84 h 504"/>
              <a:gd name="T4" fmla="*/ 448 w 630"/>
              <a:gd name="T5" fmla="*/ 84 h 504"/>
              <a:gd name="T6" fmla="*/ 372 w 630"/>
              <a:gd name="T7" fmla="*/ 0 h 504"/>
              <a:gd name="T8" fmla="*/ 241 w 630"/>
              <a:gd name="T9" fmla="*/ 0 h 504"/>
              <a:gd name="T10" fmla="*/ 165 w 630"/>
              <a:gd name="T11" fmla="*/ 84 h 504"/>
              <a:gd name="T12" fmla="*/ 12 w 630"/>
              <a:gd name="T13" fmla="*/ 84 h 504"/>
              <a:gd name="T14" fmla="*/ 0 w 630"/>
              <a:gd name="T15" fmla="*/ 95 h 504"/>
              <a:gd name="T16" fmla="*/ 0 w 630"/>
              <a:gd name="T17" fmla="*/ 492 h 504"/>
              <a:gd name="T18" fmla="*/ 12 w 630"/>
              <a:gd name="T19" fmla="*/ 503 h 504"/>
              <a:gd name="T20" fmla="*/ 617 w 630"/>
              <a:gd name="T21" fmla="*/ 503 h 504"/>
              <a:gd name="T22" fmla="*/ 629 w 630"/>
              <a:gd name="T23" fmla="*/ 492 h 504"/>
              <a:gd name="T24" fmla="*/ 629 w 630"/>
              <a:gd name="T25" fmla="*/ 95 h 504"/>
              <a:gd name="T26" fmla="*/ 617 w 630"/>
              <a:gd name="T27" fmla="*/ 84 h 504"/>
              <a:gd name="T28" fmla="*/ 241 w 630"/>
              <a:gd name="T29" fmla="*/ 23 h 504"/>
              <a:gd name="T30" fmla="*/ 241 w 630"/>
              <a:gd name="T31" fmla="*/ 23 h 504"/>
              <a:gd name="T32" fmla="*/ 372 w 630"/>
              <a:gd name="T33" fmla="*/ 23 h 504"/>
              <a:gd name="T34" fmla="*/ 425 w 630"/>
              <a:gd name="T35" fmla="*/ 84 h 504"/>
              <a:gd name="T36" fmla="*/ 188 w 630"/>
              <a:gd name="T37" fmla="*/ 84 h 504"/>
              <a:gd name="T38" fmla="*/ 241 w 630"/>
              <a:gd name="T39" fmla="*/ 23 h 504"/>
              <a:gd name="T40" fmla="*/ 462 w 630"/>
              <a:gd name="T41" fmla="*/ 346 h 504"/>
              <a:gd name="T42" fmla="*/ 462 w 630"/>
              <a:gd name="T43" fmla="*/ 346 h 504"/>
              <a:gd name="T44" fmla="*/ 450 w 630"/>
              <a:gd name="T45" fmla="*/ 357 h 504"/>
              <a:gd name="T46" fmla="*/ 378 w 630"/>
              <a:gd name="T47" fmla="*/ 357 h 504"/>
              <a:gd name="T48" fmla="*/ 378 w 630"/>
              <a:gd name="T49" fmla="*/ 429 h 504"/>
              <a:gd name="T50" fmla="*/ 367 w 630"/>
              <a:gd name="T51" fmla="*/ 441 h 504"/>
              <a:gd name="T52" fmla="*/ 263 w 630"/>
              <a:gd name="T53" fmla="*/ 441 h 504"/>
              <a:gd name="T54" fmla="*/ 251 w 630"/>
              <a:gd name="T55" fmla="*/ 429 h 504"/>
              <a:gd name="T56" fmla="*/ 251 w 630"/>
              <a:gd name="T57" fmla="*/ 357 h 504"/>
              <a:gd name="T58" fmla="*/ 179 w 630"/>
              <a:gd name="T59" fmla="*/ 357 h 504"/>
              <a:gd name="T60" fmla="*/ 167 w 630"/>
              <a:gd name="T61" fmla="*/ 346 h 504"/>
              <a:gd name="T62" fmla="*/ 167 w 630"/>
              <a:gd name="T63" fmla="*/ 242 h 504"/>
              <a:gd name="T64" fmla="*/ 179 w 630"/>
              <a:gd name="T65" fmla="*/ 229 h 504"/>
              <a:gd name="T66" fmla="*/ 251 w 630"/>
              <a:gd name="T67" fmla="*/ 229 h 504"/>
              <a:gd name="T68" fmla="*/ 251 w 630"/>
              <a:gd name="T69" fmla="*/ 157 h 504"/>
              <a:gd name="T70" fmla="*/ 263 w 630"/>
              <a:gd name="T71" fmla="*/ 146 h 504"/>
              <a:gd name="T72" fmla="*/ 367 w 630"/>
              <a:gd name="T73" fmla="*/ 146 h 504"/>
              <a:gd name="T74" fmla="*/ 378 w 630"/>
              <a:gd name="T75" fmla="*/ 157 h 504"/>
              <a:gd name="T76" fmla="*/ 378 w 630"/>
              <a:gd name="T77" fmla="*/ 229 h 504"/>
              <a:gd name="T78" fmla="*/ 450 w 630"/>
              <a:gd name="T79" fmla="*/ 229 h 504"/>
              <a:gd name="T80" fmla="*/ 462 w 630"/>
              <a:gd name="T81" fmla="*/ 242 h 504"/>
              <a:gd name="T82" fmla="*/ 462 w 630"/>
              <a:gd name="T83" fmla="*/ 346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30" h="504">
                <a:moveTo>
                  <a:pt x="617" y="84"/>
                </a:moveTo>
                <a:lnTo>
                  <a:pt x="617" y="84"/>
                </a:lnTo>
                <a:cubicBezTo>
                  <a:pt x="448" y="84"/>
                  <a:pt x="448" y="84"/>
                  <a:pt x="448" y="84"/>
                </a:cubicBezTo>
                <a:cubicBezTo>
                  <a:pt x="447" y="44"/>
                  <a:pt x="415" y="0"/>
                  <a:pt x="372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198" y="0"/>
                  <a:pt x="166" y="44"/>
                  <a:pt x="165" y="84"/>
                </a:cubicBezTo>
                <a:cubicBezTo>
                  <a:pt x="12" y="84"/>
                  <a:pt x="12" y="84"/>
                  <a:pt x="12" y="84"/>
                </a:cubicBezTo>
                <a:cubicBezTo>
                  <a:pt x="6" y="84"/>
                  <a:pt x="0" y="89"/>
                  <a:pt x="0" y="95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8"/>
                  <a:pt x="6" y="503"/>
                  <a:pt x="12" y="503"/>
                </a:cubicBezTo>
                <a:cubicBezTo>
                  <a:pt x="617" y="503"/>
                  <a:pt x="617" y="503"/>
                  <a:pt x="617" y="503"/>
                </a:cubicBezTo>
                <a:cubicBezTo>
                  <a:pt x="624" y="503"/>
                  <a:pt x="629" y="498"/>
                  <a:pt x="629" y="492"/>
                </a:cubicBezTo>
                <a:cubicBezTo>
                  <a:pt x="629" y="95"/>
                  <a:pt x="629" y="95"/>
                  <a:pt x="629" y="95"/>
                </a:cubicBezTo>
                <a:cubicBezTo>
                  <a:pt x="629" y="89"/>
                  <a:pt x="624" y="84"/>
                  <a:pt x="617" y="84"/>
                </a:cubicBezTo>
                <a:close/>
                <a:moveTo>
                  <a:pt x="241" y="23"/>
                </a:moveTo>
                <a:lnTo>
                  <a:pt x="241" y="23"/>
                </a:lnTo>
                <a:cubicBezTo>
                  <a:pt x="372" y="23"/>
                  <a:pt x="372" y="23"/>
                  <a:pt x="372" y="23"/>
                </a:cubicBezTo>
                <a:cubicBezTo>
                  <a:pt x="401" y="23"/>
                  <a:pt x="424" y="55"/>
                  <a:pt x="425" y="84"/>
                </a:cubicBezTo>
                <a:cubicBezTo>
                  <a:pt x="188" y="84"/>
                  <a:pt x="188" y="84"/>
                  <a:pt x="188" y="84"/>
                </a:cubicBezTo>
                <a:cubicBezTo>
                  <a:pt x="189" y="55"/>
                  <a:pt x="212" y="23"/>
                  <a:pt x="241" y="23"/>
                </a:cubicBezTo>
                <a:close/>
                <a:moveTo>
                  <a:pt x="462" y="346"/>
                </a:moveTo>
                <a:lnTo>
                  <a:pt x="462" y="346"/>
                </a:lnTo>
                <a:cubicBezTo>
                  <a:pt x="462" y="352"/>
                  <a:pt x="456" y="357"/>
                  <a:pt x="450" y="357"/>
                </a:cubicBezTo>
                <a:cubicBezTo>
                  <a:pt x="378" y="357"/>
                  <a:pt x="378" y="357"/>
                  <a:pt x="378" y="357"/>
                </a:cubicBezTo>
                <a:cubicBezTo>
                  <a:pt x="378" y="429"/>
                  <a:pt x="378" y="429"/>
                  <a:pt x="378" y="429"/>
                </a:cubicBezTo>
                <a:cubicBezTo>
                  <a:pt x="378" y="435"/>
                  <a:pt x="373" y="441"/>
                  <a:pt x="367" y="441"/>
                </a:cubicBezTo>
                <a:cubicBezTo>
                  <a:pt x="263" y="441"/>
                  <a:pt x="263" y="441"/>
                  <a:pt x="263" y="441"/>
                </a:cubicBezTo>
                <a:cubicBezTo>
                  <a:pt x="256" y="441"/>
                  <a:pt x="251" y="435"/>
                  <a:pt x="251" y="429"/>
                </a:cubicBezTo>
                <a:cubicBezTo>
                  <a:pt x="251" y="357"/>
                  <a:pt x="251" y="357"/>
                  <a:pt x="251" y="357"/>
                </a:cubicBezTo>
                <a:cubicBezTo>
                  <a:pt x="179" y="357"/>
                  <a:pt x="179" y="357"/>
                  <a:pt x="179" y="357"/>
                </a:cubicBezTo>
                <a:cubicBezTo>
                  <a:pt x="172" y="357"/>
                  <a:pt x="167" y="352"/>
                  <a:pt x="167" y="346"/>
                </a:cubicBezTo>
                <a:cubicBezTo>
                  <a:pt x="167" y="242"/>
                  <a:pt x="167" y="242"/>
                  <a:pt x="167" y="242"/>
                </a:cubicBezTo>
                <a:cubicBezTo>
                  <a:pt x="167" y="235"/>
                  <a:pt x="172" y="229"/>
                  <a:pt x="179" y="229"/>
                </a:cubicBezTo>
                <a:cubicBezTo>
                  <a:pt x="251" y="229"/>
                  <a:pt x="251" y="229"/>
                  <a:pt x="251" y="229"/>
                </a:cubicBezTo>
                <a:cubicBezTo>
                  <a:pt x="251" y="157"/>
                  <a:pt x="251" y="157"/>
                  <a:pt x="251" y="157"/>
                </a:cubicBezTo>
                <a:cubicBezTo>
                  <a:pt x="251" y="151"/>
                  <a:pt x="256" y="146"/>
                  <a:pt x="263" y="146"/>
                </a:cubicBezTo>
                <a:cubicBezTo>
                  <a:pt x="367" y="146"/>
                  <a:pt x="367" y="146"/>
                  <a:pt x="367" y="146"/>
                </a:cubicBezTo>
                <a:cubicBezTo>
                  <a:pt x="373" y="146"/>
                  <a:pt x="378" y="151"/>
                  <a:pt x="378" y="157"/>
                </a:cubicBezTo>
                <a:cubicBezTo>
                  <a:pt x="378" y="229"/>
                  <a:pt x="378" y="229"/>
                  <a:pt x="378" y="229"/>
                </a:cubicBezTo>
                <a:cubicBezTo>
                  <a:pt x="450" y="229"/>
                  <a:pt x="450" y="229"/>
                  <a:pt x="450" y="229"/>
                </a:cubicBezTo>
                <a:cubicBezTo>
                  <a:pt x="456" y="229"/>
                  <a:pt x="462" y="235"/>
                  <a:pt x="462" y="242"/>
                </a:cubicBezTo>
                <a:lnTo>
                  <a:pt x="462" y="34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Freeform 33"/>
          <p:cNvSpPr>
            <a:spLocks noChangeArrowheads="1"/>
          </p:cNvSpPr>
          <p:nvPr/>
        </p:nvSpPr>
        <p:spPr bwMode="auto">
          <a:xfrm>
            <a:off x="5726219" y="3811167"/>
            <a:ext cx="289018" cy="290870"/>
          </a:xfrm>
          <a:custGeom>
            <a:avLst/>
            <a:gdLst>
              <a:gd name="T0" fmla="*/ 689 w 690"/>
              <a:gd name="T1" fmla="*/ 345 h 691"/>
              <a:gd name="T2" fmla="*/ 689 w 690"/>
              <a:gd name="T3" fmla="*/ 345 h 691"/>
              <a:gd name="T4" fmla="*/ 679 w 690"/>
              <a:gd name="T5" fmla="*/ 425 h 691"/>
              <a:gd name="T6" fmla="*/ 501 w 690"/>
              <a:gd name="T7" fmla="*/ 425 h 691"/>
              <a:gd name="T8" fmla="*/ 471 w 690"/>
              <a:gd name="T9" fmla="*/ 256 h 691"/>
              <a:gd name="T10" fmla="*/ 460 w 690"/>
              <a:gd name="T11" fmla="*/ 246 h 691"/>
              <a:gd name="T12" fmla="*/ 460 w 690"/>
              <a:gd name="T13" fmla="*/ 246 h 691"/>
              <a:gd name="T14" fmla="*/ 448 w 690"/>
              <a:gd name="T15" fmla="*/ 256 h 691"/>
              <a:gd name="T16" fmla="*/ 404 w 690"/>
              <a:gd name="T17" fmla="*/ 496 h 691"/>
              <a:gd name="T18" fmla="*/ 374 w 690"/>
              <a:gd name="T19" fmla="*/ 102 h 691"/>
              <a:gd name="T20" fmla="*/ 364 w 690"/>
              <a:gd name="T21" fmla="*/ 92 h 691"/>
              <a:gd name="T22" fmla="*/ 351 w 690"/>
              <a:gd name="T23" fmla="*/ 101 h 691"/>
              <a:gd name="T24" fmla="*/ 289 w 690"/>
              <a:gd name="T25" fmla="*/ 425 h 691"/>
              <a:gd name="T26" fmla="*/ 277 w 690"/>
              <a:gd name="T27" fmla="*/ 425 h 691"/>
              <a:gd name="T28" fmla="*/ 245 w 690"/>
              <a:gd name="T29" fmla="*/ 319 h 691"/>
              <a:gd name="T30" fmla="*/ 234 w 690"/>
              <a:gd name="T31" fmla="*/ 311 h 691"/>
              <a:gd name="T32" fmla="*/ 223 w 690"/>
              <a:gd name="T33" fmla="*/ 319 h 691"/>
              <a:gd name="T34" fmla="*/ 193 w 690"/>
              <a:gd name="T35" fmla="*/ 425 h 691"/>
              <a:gd name="T36" fmla="*/ 9 w 690"/>
              <a:gd name="T37" fmla="*/ 425 h 691"/>
              <a:gd name="T38" fmla="*/ 0 w 690"/>
              <a:gd name="T39" fmla="*/ 345 h 691"/>
              <a:gd name="T40" fmla="*/ 344 w 690"/>
              <a:gd name="T41" fmla="*/ 0 h 691"/>
              <a:gd name="T42" fmla="*/ 689 w 690"/>
              <a:gd name="T43" fmla="*/ 345 h 691"/>
              <a:gd name="T44" fmla="*/ 481 w 690"/>
              <a:gd name="T45" fmla="*/ 439 h 691"/>
              <a:gd name="T46" fmla="*/ 481 w 690"/>
              <a:gd name="T47" fmla="*/ 439 h 691"/>
              <a:gd name="T48" fmla="*/ 460 w 690"/>
              <a:gd name="T49" fmla="*/ 323 h 691"/>
              <a:gd name="T50" fmla="*/ 410 w 690"/>
              <a:gd name="T51" fmla="*/ 589 h 691"/>
              <a:gd name="T52" fmla="*/ 398 w 690"/>
              <a:gd name="T53" fmla="*/ 598 h 691"/>
              <a:gd name="T54" fmla="*/ 397 w 690"/>
              <a:gd name="T55" fmla="*/ 598 h 691"/>
              <a:gd name="T56" fmla="*/ 387 w 690"/>
              <a:gd name="T57" fmla="*/ 588 h 691"/>
              <a:gd name="T58" fmla="*/ 358 w 690"/>
              <a:gd name="T59" fmla="*/ 192 h 691"/>
              <a:gd name="T60" fmla="*/ 310 w 690"/>
              <a:gd name="T61" fmla="*/ 439 h 691"/>
              <a:gd name="T62" fmla="*/ 298 w 690"/>
              <a:gd name="T63" fmla="*/ 449 h 691"/>
              <a:gd name="T64" fmla="*/ 268 w 690"/>
              <a:gd name="T65" fmla="*/ 449 h 691"/>
              <a:gd name="T66" fmla="*/ 257 w 690"/>
              <a:gd name="T67" fmla="*/ 440 h 691"/>
              <a:gd name="T68" fmla="*/ 235 w 690"/>
              <a:gd name="T69" fmla="*/ 365 h 691"/>
              <a:gd name="T70" fmla="*/ 213 w 690"/>
              <a:gd name="T71" fmla="*/ 440 h 691"/>
              <a:gd name="T72" fmla="*/ 202 w 690"/>
              <a:gd name="T73" fmla="*/ 449 h 691"/>
              <a:gd name="T74" fmla="*/ 15 w 690"/>
              <a:gd name="T75" fmla="*/ 449 h 691"/>
              <a:gd name="T76" fmla="*/ 344 w 690"/>
              <a:gd name="T77" fmla="*/ 690 h 691"/>
              <a:gd name="T78" fmla="*/ 673 w 690"/>
              <a:gd name="T79" fmla="*/ 449 h 691"/>
              <a:gd name="T80" fmla="*/ 492 w 690"/>
              <a:gd name="T81" fmla="*/ 449 h 691"/>
              <a:gd name="T82" fmla="*/ 481 w 690"/>
              <a:gd name="T83" fmla="*/ 439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90" h="691">
                <a:moveTo>
                  <a:pt x="689" y="345"/>
                </a:moveTo>
                <a:lnTo>
                  <a:pt x="689" y="345"/>
                </a:lnTo>
                <a:cubicBezTo>
                  <a:pt x="689" y="373"/>
                  <a:pt x="686" y="399"/>
                  <a:pt x="679" y="425"/>
                </a:cubicBezTo>
                <a:cubicBezTo>
                  <a:pt x="501" y="425"/>
                  <a:pt x="501" y="425"/>
                  <a:pt x="501" y="425"/>
                </a:cubicBezTo>
                <a:cubicBezTo>
                  <a:pt x="471" y="256"/>
                  <a:pt x="471" y="256"/>
                  <a:pt x="471" y="256"/>
                </a:cubicBezTo>
                <a:cubicBezTo>
                  <a:pt x="470" y="250"/>
                  <a:pt x="465" y="246"/>
                  <a:pt x="460" y="246"/>
                </a:cubicBezTo>
                <a:lnTo>
                  <a:pt x="460" y="246"/>
                </a:lnTo>
                <a:cubicBezTo>
                  <a:pt x="455" y="246"/>
                  <a:pt x="449" y="250"/>
                  <a:pt x="448" y="256"/>
                </a:cubicBezTo>
                <a:cubicBezTo>
                  <a:pt x="404" y="496"/>
                  <a:pt x="404" y="496"/>
                  <a:pt x="404" y="496"/>
                </a:cubicBezTo>
                <a:cubicBezTo>
                  <a:pt x="374" y="102"/>
                  <a:pt x="374" y="102"/>
                  <a:pt x="374" y="102"/>
                </a:cubicBezTo>
                <a:cubicBezTo>
                  <a:pt x="374" y="96"/>
                  <a:pt x="369" y="92"/>
                  <a:pt x="364" y="92"/>
                </a:cubicBezTo>
                <a:cubicBezTo>
                  <a:pt x="358" y="92"/>
                  <a:pt x="353" y="95"/>
                  <a:pt x="351" y="101"/>
                </a:cubicBezTo>
                <a:cubicBezTo>
                  <a:pt x="289" y="425"/>
                  <a:pt x="289" y="425"/>
                  <a:pt x="289" y="425"/>
                </a:cubicBezTo>
                <a:cubicBezTo>
                  <a:pt x="277" y="425"/>
                  <a:pt x="277" y="425"/>
                  <a:pt x="277" y="425"/>
                </a:cubicBezTo>
                <a:cubicBezTo>
                  <a:pt x="245" y="319"/>
                  <a:pt x="245" y="319"/>
                  <a:pt x="245" y="319"/>
                </a:cubicBezTo>
                <a:cubicBezTo>
                  <a:pt x="244" y="315"/>
                  <a:pt x="239" y="311"/>
                  <a:pt x="234" y="311"/>
                </a:cubicBezTo>
                <a:cubicBezTo>
                  <a:pt x="229" y="311"/>
                  <a:pt x="224" y="315"/>
                  <a:pt x="223" y="319"/>
                </a:cubicBezTo>
                <a:cubicBezTo>
                  <a:pt x="193" y="425"/>
                  <a:pt x="193" y="425"/>
                  <a:pt x="193" y="425"/>
                </a:cubicBezTo>
                <a:cubicBezTo>
                  <a:pt x="9" y="425"/>
                  <a:pt x="9" y="425"/>
                  <a:pt x="9" y="425"/>
                </a:cubicBezTo>
                <a:cubicBezTo>
                  <a:pt x="3" y="399"/>
                  <a:pt x="0" y="373"/>
                  <a:pt x="0" y="345"/>
                </a:cubicBezTo>
                <a:cubicBezTo>
                  <a:pt x="0" y="154"/>
                  <a:pt x="154" y="0"/>
                  <a:pt x="344" y="0"/>
                </a:cubicBezTo>
                <a:cubicBezTo>
                  <a:pt x="535" y="0"/>
                  <a:pt x="689" y="154"/>
                  <a:pt x="689" y="345"/>
                </a:cubicBezTo>
                <a:close/>
                <a:moveTo>
                  <a:pt x="481" y="439"/>
                </a:moveTo>
                <a:lnTo>
                  <a:pt x="481" y="439"/>
                </a:lnTo>
                <a:cubicBezTo>
                  <a:pt x="460" y="323"/>
                  <a:pt x="460" y="323"/>
                  <a:pt x="460" y="323"/>
                </a:cubicBezTo>
                <a:cubicBezTo>
                  <a:pt x="410" y="589"/>
                  <a:pt x="410" y="589"/>
                  <a:pt x="410" y="589"/>
                </a:cubicBezTo>
                <a:cubicBezTo>
                  <a:pt x="409" y="595"/>
                  <a:pt x="404" y="598"/>
                  <a:pt x="398" y="598"/>
                </a:cubicBezTo>
                <a:cubicBezTo>
                  <a:pt x="397" y="598"/>
                  <a:pt x="397" y="598"/>
                  <a:pt x="397" y="598"/>
                </a:cubicBezTo>
                <a:cubicBezTo>
                  <a:pt x="391" y="598"/>
                  <a:pt x="387" y="594"/>
                  <a:pt x="387" y="588"/>
                </a:cubicBezTo>
                <a:cubicBezTo>
                  <a:pt x="358" y="192"/>
                  <a:pt x="358" y="192"/>
                  <a:pt x="358" y="192"/>
                </a:cubicBezTo>
                <a:cubicBezTo>
                  <a:pt x="310" y="439"/>
                  <a:pt x="310" y="439"/>
                  <a:pt x="310" y="439"/>
                </a:cubicBezTo>
                <a:cubicBezTo>
                  <a:pt x="309" y="445"/>
                  <a:pt x="305" y="449"/>
                  <a:pt x="298" y="449"/>
                </a:cubicBezTo>
                <a:cubicBezTo>
                  <a:pt x="268" y="449"/>
                  <a:pt x="268" y="449"/>
                  <a:pt x="268" y="449"/>
                </a:cubicBezTo>
                <a:cubicBezTo>
                  <a:pt x="263" y="449"/>
                  <a:pt x="258" y="445"/>
                  <a:pt x="257" y="440"/>
                </a:cubicBezTo>
                <a:cubicBezTo>
                  <a:pt x="235" y="365"/>
                  <a:pt x="235" y="365"/>
                  <a:pt x="235" y="365"/>
                </a:cubicBezTo>
                <a:cubicBezTo>
                  <a:pt x="213" y="440"/>
                  <a:pt x="213" y="440"/>
                  <a:pt x="213" y="440"/>
                </a:cubicBezTo>
                <a:cubicBezTo>
                  <a:pt x="212" y="445"/>
                  <a:pt x="207" y="449"/>
                  <a:pt x="202" y="449"/>
                </a:cubicBezTo>
                <a:cubicBezTo>
                  <a:pt x="15" y="449"/>
                  <a:pt x="15" y="449"/>
                  <a:pt x="15" y="449"/>
                </a:cubicBezTo>
                <a:cubicBezTo>
                  <a:pt x="59" y="589"/>
                  <a:pt x="190" y="690"/>
                  <a:pt x="344" y="690"/>
                </a:cubicBezTo>
                <a:cubicBezTo>
                  <a:pt x="498" y="690"/>
                  <a:pt x="628" y="589"/>
                  <a:pt x="673" y="449"/>
                </a:cubicBezTo>
                <a:cubicBezTo>
                  <a:pt x="492" y="449"/>
                  <a:pt x="492" y="449"/>
                  <a:pt x="492" y="449"/>
                </a:cubicBezTo>
                <a:cubicBezTo>
                  <a:pt x="486" y="449"/>
                  <a:pt x="482" y="445"/>
                  <a:pt x="481" y="43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Freeform 34"/>
          <p:cNvSpPr>
            <a:spLocks noChangeArrowheads="1"/>
          </p:cNvSpPr>
          <p:nvPr/>
        </p:nvSpPr>
        <p:spPr bwMode="auto">
          <a:xfrm>
            <a:off x="3134321" y="3838956"/>
            <a:ext cx="277902" cy="270491"/>
          </a:xfrm>
          <a:custGeom>
            <a:avLst/>
            <a:gdLst>
              <a:gd name="T0" fmla="*/ 427 w 661"/>
              <a:gd name="T1" fmla="*/ 111 h 642"/>
              <a:gd name="T2" fmla="*/ 366 w 661"/>
              <a:gd name="T3" fmla="*/ 223 h 642"/>
              <a:gd name="T4" fmla="*/ 339 w 661"/>
              <a:gd name="T5" fmla="*/ 165 h 642"/>
              <a:gd name="T6" fmla="*/ 411 w 661"/>
              <a:gd name="T7" fmla="*/ 81 h 642"/>
              <a:gd name="T8" fmla="*/ 249 w 661"/>
              <a:gd name="T9" fmla="*/ 81 h 642"/>
              <a:gd name="T10" fmla="*/ 315 w 661"/>
              <a:gd name="T11" fmla="*/ 165 h 642"/>
              <a:gd name="T12" fmla="*/ 305 w 661"/>
              <a:gd name="T13" fmla="*/ 223 h 642"/>
              <a:gd name="T14" fmla="*/ 233 w 661"/>
              <a:gd name="T15" fmla="*/ 111 h 642"/>
              <a:gd name="T16" fmla="*/ 294 w 661"/>
              <a:gd name="T17" fmla="*/ 244 h 642"/>
              <a:gd name="T18" fmla="*/ 249 w 661"/>
              <a:gd name="T19" fmla="*/ 317 h 642"/>
              <a:gd name="T20" fmla="*/ 249 w 661"/>
              <a:gd name="T21" fmla="*/ 428 h 642"/>
              <a:gd name="T22" fmla="*/ 249 w 661"/>
              <a:gd name="T23" fmla="*/ 538 h 642"/>
              <a:gd name="T24" fmla="*/ 287 w 661"/>
              <a:gd name="T25" fmla="*/ 594 h 642"/>
              <a:gd name="T26" fmla="*/ 315 w 661"/>
              <a:gd name="T27" fmla="*/ 605 h 642"/>
              <a:gd name="T28" fmla="*/ 328 w 661"/>
              <a:gd name="T29" fmla="*/ 641 h 642"/>
              <a:gd name="T30" fmla="*/ 339 w 661"/>
              <a:gd name="T31" fmla="*/ 603 h 642"/>
              <a:gd name="T32" fmla="*/ 383 w 661"/>
              <a:gd name="T33" fmla="*/ 594 h 642"/>
              <a:gd name="T34" fmla="*/ 411 w 661"/>
              <a:gd name="T35" fmla="*/ 538 h 642"/>
              <a:gd name="T36" fmla="*/ 411 w 661"/>
              <a:gd name="T37" fmla="*/ 428 h 642"/>
              <a:gd name="T38" fmla="*/ 411 w 661"/>
              <a:gd name="T39" fmla="*/ 317 h 642"/>
              <a:gd name="T40" fmla="*/ 377 w 661"/>
              <a:gd name="T41" fmla="*/ 244 h 642"/>
              <a:gd name="T42" fmla="*/ 427 w 661"/>
              <a:gd name="T43" fmla="*/ 111 h 642"/>
              <a:gd name="T44" fmla="*/ 315 w 661"/>
              <a:gd name="T45" fmla="*/ 575 h 642"/>
              <a:gd name="T46" fmla="*/ 315 w 661"/>
              <a:gd name="T47" fmla="*/ 502 h 642"/>
              <a:gd name="T48" fmla="*/ 315 w 661"/>
              <a:gd name="T49" fmla="*/ 464 h 642"/>
              <a:gd name="T50" fmla="*/ 273 w 661"/>
              <a:gd name="T51" fmla="*/ 428 h 642"/>
              <a:gd name="T52" fmla="*/ 315 w 661"/>
              <a:gd name="T53" fmla="*/ 464 h 642"/>
              <a:gd name="T54" fmla="*/ 315 w 661"/>
              <a:gd name="T55" fmla="*/ 354 h 642"/>
              <a:gd name="T56" fmla="*/ 315 w 661"/>
              <a:gd name="T57" fmla="*/ 269 h 642"/>
              <a:gd name="T58" fmla="*/ 387 w 661"/>
              <a:gd name="T59" fmla="*/ 538 h 642"/>
              <a:gd name="T60" fmla="*/ 339 w 661"/>
              <a:gd name="T61" fmla="*/ 578 h 642"/>
              <a:gd name="T62" fmla="*/ 387 w 661"/>
              <a:gd name="T63" fmla="*/ 538 h 642"/>
              <a:gd name="T64" fmla="*/ 387 w 661"/>
              <a:gd name="T65" fmla="*/ 428 h 642"/>
              <a:gd name="T66" fmla="*/ 339 w 661"/>
              <a:gd name="T67" fmla="*/ 388 h 642"/>
              <a:gd name="T68" fmla="*/ 387 w 661"/>
              <a:gd name="T69" fmla="*/ 317 h 642"/>
              <a:gd name="T70" fmla="*/ 339 w 661"/>
              <a:gd name="T71" fmla="*/ 356 h 642"/>
              <a:gd name="T72" fmla="*/ 387 w 661"/>
              <a:gd name="T73" fmla="*/ 317 h 642"/>
              <a:gd name="T74" fmla="*/ 205 w 661"/>
              <a:gd name="T75" fmla="*/ 75 h 642"/>
              <a:gd name="T76" fmla="*/ 0 w 661"/>
              <a:gd name="T77" fmla="*/ 86 h 642"/>
              <a:gd name="T78" fmla="*/ 178 w 661"/>
              <a:gd name="T79" fmla="*/ 251 h 642"/>
              <a:gd name="T80" fmla="*/ 188 w 661"/>
              <a:gd name="T81" fmla="*/ 234 h 642"/>
              <a:gd name="T82" fmla="*/ 215 w 661"/>
              <a:gd name="T83" fmla="*/ 81 h 642"/>
              <a:gd name="T84" fmla="*/ 648 w 661"/>
              <a:gd name="T85" fmla="*/ 75 h 642"/>
              <a:gd name="T86" fmla="*/ 455 w 661"/>
              <a:gd name="T87" fmla="*/ 75 h 642"/>
              <a:gd name="T88" fmla="*/ 444 w 661"/>
              <a:gd name="T89" fmla="*/ 93 h 642"/>
              <a:gd name="T90" fmla="*/ 473 w 661"/>
              <a:gd name="T91" fmla="*/ 247 h 642"/>
              <a:gd name="T92" fmla="*/ 486 w 661"/>
              <a:gd name="T93" fmla="*/ 250 h 642"/>
              <a:gd name="T94" fmla="*/ 648 w 661"/>
              <a:gd name="T95" fmla="*/ 7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1" h="642">
                <a:moveTo>
                  <a:pt x="427" y="111"/>
                </a:moveTo>
                <a:lnTo>
                  <a:pt x="427" y="111"/>
                </a:lnTo>
                <a:cubicBezTo>
                  <a:pt x="420" y="111"/>
                  <a:pt x="415" y="117"/>
                  <a:pt x="415" y="123"/>
                </a:cubicBezTo>
                <a:cubicBezTo>
                  <a:pt x="415" y="178"/>
                  <a:pt x="415" y="199"/>
                  <a:pt x="366" y="223"/>
                </a:cubicBezTo>
                <a:cubicBezTo>
                  <a:pt x="357" y="228"/>
                  <a:pt x="349" y="231"/>
                  <a:pt x="339" y="235"/>
                </a:cubicBezTo>
                <a:cubicBezTo>
                  <a:pt x="339" y="165"/>
                  <a:pt x="339" y="165"/>
                  <a:pt x="339" y="165"/>
                </a:cubicBezTo>
                <a:cubicBezTo>
                  <a:pt x="339" y="163"/>
                  <a:pt x="338" y="162"/>
                  <a:pt x="338" y="161"/>
                </a:cubicBezTo>
                <a:cubicBezTo>
                  <a:pt x="379" y="157"/>
                  <a:pt x="411" y="123"/>
                  <a:pt x="411" y="81"/>
                </a:cubicBezTo>
                <a:cubicBezTo>
                  <a:pt x="411" y="36"/>
                  <a:pt x="375" y="0"/>
                  <a:pt x="330" y="0"/>
                </a:cubicBezTo>
                <a:cubicBezTo>
                  <a:pt x="285" y="0"/>
                  <a:pt x="249" y="36"/>
                  <a:pt x="249" y="81"/>
                </a:cubicBezTo>
                <a:cubicBezTo>
                  <a:pt x="249" y="122"/>
                  <a:pt x="279" y="155"/>
                  <a:pt x="317" y="161"/>
                </a:cubicBezTo>
                <a:cubicBezTo>
                  <a:pt x="316" y="162"/>
                  <a:pt x="315" y="163"/>
                  <a:pt x="315" y="165"/>
                </a:cubicBezTo>
                <a:cubicBezTo>
                  <a:pt x="315" y="228"/>
                  <a:pt x="315" y="228"/>
                  <a:pt x="315" y="228"/>
                </a:cubicBezTo>
                <a:cubicBezTo>
                  <a:pt x="312" y="227"/>
                  <a:pt x="308" y="225"/>
                  <a:pt x="305" y="223"/>
                </a:cubicBezTo>
                <a:cubicBezTo>
                  <a:pt x="254" y="198"/>
                  <a:pt x="244" y="175"/>
                  <a:pt x="244" y="123"/>
                </a:cubicBezTo>
                <a:cubicBezTo>
                  <a:pt x="244" y="117"/>
                  <a:pt x="239" y="111"/>
                  <a:pt x="233" y="111"/>
                </a:cubicBezTo>
                <a:cubicBezTo>
                  <a:pt x="227" y="111"/>
                  <a:pt x="221" y="117"/>
                  <a:pt x="221" y="123"/>
                </a:cubicBezTo>
                <a:cubicBezTo>
                  <a:pt x="221" y="179"/>
                  <a:pt x="233" y="213"/>
                  <a:pt x="294" y="244"/>
                </a:cubicBezTo>
                <a:cubicBezTo>
                  <a:pt x="298" y="246"/>
                  <a:pt x="301" y="247"/>
                  <a:pt x="304" y="249"/>
                </a:cubicBezTo>
                <a:cubicBezTo>
                  <a:pt x="274" y="261"/>
                  <a:pt x="249" y="277"/>
                  <a:pt x="249" y="317"/>
                </a:cubicBezTo>
                <a:cubicBezTo>
                  <a:pt x="249" y="345"/>
                  <a:pt x="271" y="359"/>
                  <a:pt x="300" y="373"/>
                </a:cubicBezTo>
                <a:cubicBezTo>
                  <a:pt x="271" y="385"/>
                  <a:pt x="249" y="401"/>
                  <a:pt x="249" y="428"/>
                </a:cubicBezTo>
                <a:cubicBezTo>
                  <a:pt x="249" y="455"/>
                  <a:pt x="271" y="471"/>
                  <a:pt x="300" y="483"/>
                </a:cubicBezTo>
                <a:cubicBezTo>
                  <a:pt x="271" y="496"/>
                  <a:pt x="249" y="511"/>
                  <a:pt x="249" y="538"/>
                </a:cubicBezTo>
                <a:cubicBezTo>
                  <a:pt x="249" y="564"/>
                  <a:pt x="267" y="580"/>
                  <a:pt x="289" y="590"/>
                </a:cubicBezTo>
                <a:cubicBezTo>
                  <a:pt x="288" y="591"/>
                  <a:pt x="287" y="592"/>
                  <a:pt x="287" y="594"/>
                </a:cubicBezTo>
                <a:cubicBezTo>
                  <a:pt x="287" y="601"/>
                  <a:pt x="292" y="606"/>
                  <a:pt x="300" y="606"/>
                </a:cubicBezTo>
                <a:cubicBezTo>
                  <a:pt x="301" y="606"/>
                  <a:pt x="307" y="606"/>
                  <a:pt x="315" y="605"/>
                </a:cubicBezTo>
                <a:cubicBezTo>
                  <a:pt x="315" y="630"/>
                  <a:pt x="315" y="630"/>
                  <a:pt x="315" y="630"/>
                </a:cubicBezTo>
                <a:cubicBezTo>
                  <a:pt x="315" y="636"/>
                  <a:pt x="321" y="641"/>
                  <a:pt x="328" y="641"/>
                </a:cubicBezTo>
                <a:cubicBezTo>
                  <a:pt x="334" y="641"/>
                  <a:pt x="339" y="636"/>
                  <a:pt x="339" y="630"/>
                </a:cubicBezTo>
                <a:cubicBezTo>
                  <a:pt x="339" y="603"/>
                  <a:pt x="339" y="603"/>
                  <a:pt x="339" y="603"/>
                </a:cubicBezTo>
                <a:cubicBezTo>
                  <a:pt x="357" y="606"/>
                  <a:pt x="370" y="606"/>
                  <a:pt x="371" y="606"/>
                </a:cubicBezTo>
                <a:cubicBezTo>
                  <a:pt x="378" y="606"/>
                  <a:pt x="383" y="601"/>
                  <a:pt x="383" y="594"/>
                </a:cubicBezTo>
                <a:cubicBezTo>
                  <a:pt x="383" y="591"/>
                  <a:pt x="382" y="589"/>
                  <a:pt x="380" y="587"/>
                </a:cubicBezTo>
                <a:cubicBezTo>
                  <a:pt x="397" y="577"/>
                  <a:pt x="411" y="562"/>
                  <a:pt x="411" y="538"/>
                </a:cubicBezTo>
                <a:cubicBezTo>
                  <a:pt x="411" y="511"/>
                  <a:pt x="388" y="496"/>
                  <a:pt x="360" y="483"/>
                </a:cubicBezTo>
                <a:cubicBezTo>
                  <a:pt x="388" y="471"/>
                  <a:pt x="411" y="455"/>
                  <a:pt x="411" y="428"/>
                </a:cubicBezTo>
                <a:cubicBezTo>
                  <a:pt x="411" y="401"/>
                  <a:pt x="388" y="385"/>
                  <a:pt x="360" y="373"/>
                </a:cubicBezTo>
                <a:cubicBezTo>
                  <a:pt x="388" y="359"/>
                  <a:pt x="411" y="345"/>
                  <a:pt x="411" y="317"/>
                </a:cubicBezTo>
                <a:cubicBezTo>
                  <a:pt x="411" y="278"/>
                  <a:pt x="391" y="261"/>
                  <a:pt x="365" y="249"/>
                </a:cubicBezTo>
                <a:cubicBezTo>
                  <a:pt x="369" y="248"/>
                  <a:pt x="372" y="246"/>
                  <a:pt x="377" y="244"/>
                </a:cubicBezTo>
                <a:cubicBezTo>
                  <a:pt x="438" y="213"/>
                  <a:pt x="438" y="179"/>
                  <a:pt x="438" y="123"/>
                </a:cubicBezTo>
                <a:cubicBezTo>
                  <a:pt x="438" y="117"/>
                  <a:pt x="433" y="111"/>
                  <a:pt x="427" y="111"/>
                </a:cubicBezTo>
                <a:close/>
                <a:moveTo>
                  <a:pt x="315" y="575"/>
                </a:moveTo>
                <a:lnTo>
                  <a:pt x="315" y="575"/>
                </a:lnTo>
                <a:cubicBezTo>
                  <a:pt x="292" y="568"/>
                  <a:pt x="273" y="557"/>
                  <a:pt x="273" y="538"/>
                </a:cubicBezTo>
                <a:cubicBezTo>
                  <a:pt x="273" y="523"/>
                  <a:pt x="292" y="511"/>
                  <a:pt x="315" y="502"/>
                </a:cubicBezTo>
                <a:lnTo>
                  <a:pt x="315" y="575"/>
                </a:lnTo>
                <a:close/>
                <a:moveTo>
                  <a:pt x="315" y="464"/>
                </a:moveTo>
                <a:lnTo>
                  <a:pt x="315" y="464"/>
                </a:lnTo>
                <a:cubicBezTo>
                  <a:pt x="292" y="455"/>
                  <a:pt x="273" y="444"/>
                  <a:pt x="273" y="428"/>
                </a:cubicBezTo>
                <a:cubicBezTo>
                  <a:pt x="273" y="412"/>
                  <a:pt x="292" y="401"/>
                  <a:pt x="315" y="390"/>
                </a:cubicBezTo>
                <a:lnTo>
                  <a:pt x="315" y="464"/>
                </a:lnTo>
                <a:close/>
                <a:moveTo>
                  <a:pt x="315" y="354"/>
                </a:moveTo>
                <a:lnTo>
                  <a:pt x="315" y="354"/>
                </a:lnTo>
                <a:cubicBezTo>
                  <a:pt x="292" y="344"/>
                  <a:pt x="273" y="332"/>
                  <a:pt x="273" y="317"/>
                </a:cubicBezTo>
                <a:cubicBezTo>
                  <a:pt x="273" y="290"/>
                  <a:pt x="286" y="280"/>
                  <a:pt x="315" y="269"/>
                </a:cubicBezTo>
                <a:lnTo>
                  <a:pt x="315" y="354"/>
                </a:lnTo>
                <a:close/>
                <a:moveTo>
                  <a:pt x="387" y="538"/>
                </a:moveTo>
                <a:lnTo>
                  <a:pt x="387" y="538"/>
                </a:lnTo>
                <a:cubicBezTo>
                  <a:pt x="387" y="561"/>
                  <a:pt x="362" y="573"/>
                  <a:pt x="339" y="578"/>
                </a:cubicBezTo>
                <a:cubicBezTo>
                  <a:pt x="339" y="500"/>
                  <a:pt x="339" y="500"/>
                  <a:pt x="339" y="500"/>
                </a:cubicBezTo>
                <a:cubicBezTo>
                  <a:pt x="365" y="510"/>
                  <a:pt x="387" y="522"/>
                  <a:pt x="387" y="538"/>
                </a:cubicBezTo>
                <a:close/>
                <a:moveTo>
                  <a:pt x="387" y="428"/>
                </a:moveTo>
                <a:lnTo>
                  <a:pt x="387" y="428"/>
                </a:lnTo>
                <a:cubicBezTo>
                  <a:pt x="387" y="445"/>
                  <a:pt x="365" y="456"/>
                  <a:pt x="339" y="466"/>
                </a:cubicBezTo>
                <a:cubicBezTo>
                  <a:pt x="339" y="388"/>
                  <a:pt x="339" y="388"/>
                  <a:pt x="339" y="388"/>
                </a:cubicBezTo>
                <a:cubicBezTo>
                  <a:pt x="365" y="399"/>
                  <a:pt x="387" y="411"/>
                  <a:pt x="387" y="428"/>
                </a:cubicBezTo>
                <a:close/>
                <a:moveTo>
                  <a:pt x="387" y="317"/>
                </a:moveTo>
                <a:lnTo>
                  <a:pt x="387" y="317"/>
                </a:lnTo>
                <a:cubicBezTo>
                  <a:pt x="387" y="334"/>
                  <a:pt x="365" y="346"/>
                  <a:pt x="339" y="356"/>
                </a:cubicBezTo>
                <a:cubicBezTo>
                  <a:pt x="339" y="263"/>
                  <a:pt x="339" y="263"/>
                  <a:pt x="339" y="263"/>
                </a:cubicBezTo>
                <a:cubicBezTo>
                  <a:pt x="374" y="277"/>
                  <a:pt x="387" y="286"/>
                  <a:pt x="387" y="317"/>
                </a:cubicBezTo>
                <a:close/>
                <a:moveTo>
                  <a:pt x="205" y="75"/>
                </a:moveTo>
                <a:lnTo>
                  <a:pt x="205" y="75"/>
                </a:lnTo>
                <a:cubicBezTo>
                  <a:pt x="11" y="75"/>
                  <a:pt x="11" y="75"/>
                  <a:pt x="11" y="75"/>
                </a:cubicBezTo>
                <a:cubicBezTo>
                  <a:pt x="5" y="75"/>
                  <a:pt x="0" y="80"/>
                  <a:pt x="0" y="86"/>
                </a:cubicBezTo>
                <a:cubicBezTo>
                  <a:pt x="0" y="92"/>
                  <a:pt x="2" y="193"/>
                  <a:pt x="174" y="250"/>
                </a:cubicBezTo>
                <a:cubicBezTo>
                  <a:pt x="175" y="251"/>
                  <a:pt x="177" y="251"/>
                  <a:pt x="178" y="251"/>
                </a:cubicBezTo>
                <a:cubicBezTo>
                  <a:pt x="181" y="251"/>
                  <a:pt x="184" y="250"/>
                  <a:pt x="186" y="247"/>
                </a:cubicBezTo>
                <a:cubicBezTo>
                  <a:pt x="189" y="244"/>
                  <a:pt x="190" y="238"/>
                  <a:pt x="188" y="234"/>
                </a:cubicBezTo>
                <a:cubicBezTo>
                  <a:pt x="163" y="184"/>
                  <a:pt x="189" y="135"/>
                  <a:pt x="215" y="93"/>
                </a:cubicBezTo>
                <a:cubicBezTo>
                  <a:pt x="217" y="90"/>
                  <a:pt x="217" y="85"/>
                  <a:pt x="215" y="81"/>
                </a:cubicBezTo>
                <a:cubicBezTo>
                  <a:pt x="213" y="77"/>
                  <a:pt x="209" y="75"/>
                  <a:pt x="205" y="75"/>
                </a:cubicBezTo>
                <a:close/>
                <a:moveTo>
                  <a:pt x="648" y="75"/>
                </a:moveTo>
                <a:lnTo>
                  <a:pt x="648" y="75"/>
                </a:lnTo>
                <a:cubicBezTo>
                  <a:pt x="455" y="75"/>
                  <a:pt x="455" y="75"/>
                  <a:pt x="455" y="75"/>
                </a:cubicBezTo>
                <a:cubicBezTo>
                  <a:pt x="451" y="75"/>
                  <a:pt x="446" y="77"/>
                  <a:pt x="444" y="81"/>
                </a:cubicBezTo>
                <a:cubicBezTo>
                  <a:pt x="442" y="85"/>
                  <a:pt x="442" y="90"/>
                  <a:pt x="444" y="93"/>
                </a:cubicBezTo>
                <a:cubicBezTo>
                  <a:pt x="471" y="135"/>
                  <a:pt x="497" y="184"/>
                  <a:pt x="471" y="234"/>
                </a:cubicBezTo>
                <a:cubicBezTo>
                  <a:pt x="469" y="238"/>
                  <a:pt x="470" y="244"/>
                  <a:pt x="473" y="247"/>
                </a:cubicBezTo>
                <a:cubicBezTo>
                  <a:pt x="476" y="250"/>
                  <a:pt x="479" y="251"/>
                  <a:pt x="483" y="251"/>
                </a:cubicBezTo>
                <a:cubicBezTo>
                  <a:pt x="484" y="251"/>
                  <a:pt x="485" y="251"/>
                  <a:pt x="486" y="250"/>
                </a:cubicBezTo>
                <a:cubicBezTo>
                  <a:pt x="659" y="193"/>
                  <a:pt x="660" y="92"/>
                  <a:pt x="660" y="86"/>
                </a:cubicBezTo>
                <a:cubicBezTo>
                  <a:pt x="660" y="80"/>
                  <a:pt x="655" y="75"/>
                  <a:pt x="648" y="7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" name="Group 3379"/>
          <p:cNvGrpSpPr/>
          <p:nvPr/>
        </p:nvGrpSpPr>
        <p:grpSpPr>
          <a:xfrm>
            <a:off x="1400213" y="3838956"/>
            <a:ext cx="276050" cy="233438"/>
            <a:chOff x="1400213" y="3838956"/>
            <a:chExt cx="276050" cy="233438"/>
          </a:xfrm>
          <a:solidFill>
            <a:srgbClr val="02D35F"/>
          </a:solidFill>
        </p:grpSpPr>
        <p:sp>
          <p:nvSpPr>
            <p:cNvPr id="3107" name="Freeform 35"/>
            <p:cNvSpPr>
              <a:spLocks noChangeArrowheads="1"/>
            </p:cNvSpPr>
            <p:nvPr/>
          </p:nvSpPr>
          <p:spPr bwMode="auto">
            <a:xfrm>
              <a:off x="1400213" y="3838956"/>
              <a:ext cx="276050" cy="233438"/>
            </a:xfrm>
            <a:custGeom>
              <a:avLst/>
              <a:gdLst>
                <a:gd name="T0" fmla="*/ 219 w 659"/>
                <a:gd name="T1" fmla="*/ 541 h 554"/>
                <a:gd name="T2" fmla="*/ 275 w 659"/>
                <a:gd name="T3" fmla="*/ 525 h 554"/>
                <a:gd name="T4" fmla="*/ 232 w 659"/>
                <a:gd name="T5" fmla="*/ 553 h 554"/>
                <a:gd name="T6" fmla="*/ 181 w 659"/>
                <a:gd name="T7" fmla="*/ 548 h 554"/>
                <a:gd name="T8" fmla="*/ 143 w 659"/>
                <a:gd name="T9" fmla="*/ 510 h 554"/>
                <a:gd name="T10" fmla="*/ 183 w 659"/>
                <a:gd name="T11" fmla="*/ 548 h 554"/>
                <a:gd name="T12" fmla="*/ 311 w 659"/>
                <a:gd name="T13" fmla="*/ 527 h 554"/>
                <a:gd name="T14" fmla="*/ 372 w 659"/>
                <a:gd name="T15" fmla="*/ 491 h 554"/>
                <a:gd name="T16" fmla="*/ 322 w 659"/>
                <a:gd name="T17" fmla="*/ 534 h 554"/>
                <a:gd name="T18" fmla="*/ 90 w 659"/>
                <a:gd name="T19" fmla="*/ 505 h 554"/>
                <a:gd name="T20" fmla="*/ 56 w 659"/>
                <a:gd name="T21" fmla="*/ 454 h 554"/>
                <a:gd name="T22" fmla="*/ 105 w 659"/>
                <a:gd name="T23" fmla="*/ 486 h 554"/>
                <a:gd name="T24" fmla="*/ 398 w 659"/>
                <a:gd name="T25" fmla="*/ 479 h 554"/>
                <a:gd name="T26" fmla="*/ 390 w 659"/>
                <a:gd name="T27" fmla="*/ 459 h 554"/>
                <a:gd name="T28" fmla="*/ 440 w 659"/>
                <a:gd name="T29" fmla="*/ 441 h 554"/>
                <a:gd name="T30" fmla="*/ 37 w 659"/>
                <a:gd name="T31" fmla="*/ 435 h 554"/>
                <a:gd name="T32" fmla="*/ 8 w 659"/>
                <a:gd name="T33" fmla="*/ 383 h 554"/>
                <a:gd name="T34" fmla="*/ 48 w 659"/>
                <a:gd name="T35" fmla="*/ 419 h 554"/>
                <a:gd name="T36" fmla="*/ 466 w 659"/>
                <a:gd name="T37" fmla="*/ 411 h 554"/>
                <a:gd name="T38" fmla="*/ 458 w 659"/>
                <a:gd name="T39" fmla="*/ 391 h 554"/>
                <a:gd name="T40" fmla="*/ 508 w 659"/>
                <a:gd name="T41" fmla="*/ 375 h 554"/>
                <a:gd name="T42" fmla="*/ 12 w 659"/>
                <a:gd name="T43" fmla="*/ 345 h 554"/>
                <a:gd name="T44" fmla="*/ 0 w 659"/>
                <a:gd name="T45" fmla="*/ 321 h 554"/>
                <a:gd name="T46" fmla="*/ 26 w 659"/>
                <a:gd name="T47" fmla="*/ 287 h 554"/>
                <a:gd name="T48" fmla="*/ 12 w 659"/>
                <a:gd name="T49" fmla="*/ 345 h 554"/>
                <a:gd name="T50" fmla="*/ 524 w 659"/>
                <a:gd name="T51" fmla="*/ 341 h 554"/>
                <a:gd name="T52" fmla="*/ 574 w 659"/>
                <a:gd name="T53" fmla="*/ 290 h 554"/>
                <a:gd name="T54" fmla="*/ 533 w 659"/>
                <a:gd name="T55" fmla="*/ 345 h 554"/>
                <a:gd name="T56" fmla="*/ 593 w 659"/>
                <a:gd name="T57" fmla="*/ 273 h 554"/>
                <a:gd name="T58" fmla="*/ 619 w 659"/>
                <a:gd name="T59" fmla="*/ 221 h 554"/>
                <a:gd name="T60" fmla="*/ 610 w 659"/>
                <a:gd name="T61" fmla="*/ 273 h 554"/>
                <a:gd name="T62" fmla="*/ 27 w 659"/>
                <a:gd name="T63" fmla="*/ 252 h 554"/>
                <a:gd name="T64" fmla="*/ 38 w 659"/>
                <a:gd name="T65" fmla="*/ 192 h 554"/>
                <a:gd name="T66" fmla="*/ 37 w 659"/>
                <a:gd name="T67" fmla="*/ 245 h 554"/>
                <a:gd name="T68" fmla="*/ 644 w 659"/>
                <a:gd name="T69" fmla="*/ 193 h 554"/>
                <a:gd name="T70" fmla="*/ 635 w 659"/>
                <a:gd name="T71" fmla="*/ 158 h 554"/>
                <a:gd name="T72" fmla="*/ 656 w 659"/>
                <a:gd name="T73" fmla="*/ 132 h 554"/>
                <a:gd name="T74" fmla="*/ 644 w 659"/>
                <a:gd name="T75" fmla="*/ 193 h 554"/>
                <a:gd name="T76" fmla="*/ 71 w 659"/>
                <a:gd name="T77" fmla="*/ 170 h 554"/>
                <a:gd name="T78" fmla="*/ 129 w 659"/>
                <a:gd name="T79" fmla="*/ 131 h 554"/>
                <a:gd name="T80" fmla="*/ 79 w 659"/>
                <a:gd name="T81" fmla="*/ 173 h 554"/>
                <a:gd name="T82" fmla="*/ 153 w 659"/>
                <a:gd name="T83" fmla="*/ 126 h 554"/>
                <a:gd name="T84" fmla="*/ 223 w 659"/>
                <a:gd name="T85" fmla="*/ 119 h 554"/>
                <a:gd name="T86" fmla="*/ 164 w 659"/>
                <a:gd name="T87" fmla="*/ 136 h 554"/>
                <a:gd name="T88" fmla="*/ 246 w 659"/>
                <a:gd name="T89" fmla="*/ 117 h 554"/>
                <a:gd name="T90" fmla="*/ 316 w 659"/>
                <a:gd name="T91" fmla="*/ 103 h 554"/>
                <a:gd name="T92" fmla="*/ 258 w 659"/>
                <a:gd name="T93" fmla="*/ 127 h 554"/>
                <a:gd name="T94" fmla="*/ 619 w 659"/>
                <a:gd name="T95" fmla="*/ 95 h 554"/>
                <a:gd name="T96" fmla="*/ 592 w 659"/>
                <a:gd name="T97" fmla="*/ 44 h 554"/>
                <a:gd name="T98" fmla="*/ 639 w 659"/>
                <a:gd name="T99" fmla="*/ 83 h 554"/>
                <a:gd name="T100" fmla="*/ 349 w 659"/>
                <a:gd name="T101" fmla="*/ 101 h 554"/>
                <a:gd name="T102" fmla="*/ 343 w 659"/>
                <a:gd name="T103" fmla="*/ 79 h 554"/>
                <a:gd name="T104" fmla="*/ 395 w 659"/>
                <a:gd name="T105" fmla="*/ 70 h 554"/>
                <a:gd name="T106" fmla="*/ 424 w 659"/>
                <a:gd name="T107" fmla="*/ 44 h 554"/>
                <a:gd name="T108" fmla="*/ 418 w 659"/>
                <a:gd name="T109" fmla="*/ 22 h 554"/>
                <a:gd name="T110" fmla="*/ 470 w 659"/>
                <a:gd name="T111" fmla="*/ 26 h 554"/>
                <a:gd name="T112" fmla="*/ 561 w 659"/>
                <a:gd name="T113" fmla="*/ 36 h 554"/>
                <a:gd name="T114" fmla="*/ 514 w 659"/>
                <a:gd name="T115" fmla="*/ 24 h 554"/>
                <a:gd name="T116" fmla="*/ 566 w 659"/>
                <a:gd name="T117" fmla="*/ 15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9" h="554">
                  <a:moveTo>
                    <a:pt x="232" y="553"/>
                  </a:moveTo>
                  <a:lnTo>
                    <a:pt x="232" y="553"/>
                  </a:lnTo>
                  <a:cubicBezTo>
                    <a:pt x="226" y="553"/>
                    <a:pt x="219" y="548"/>
                    <a:pt x="219" y="541"/>
                  </a:cubicBezTo>
                  <a:cubicBezTo>
                    <a:pt x="219" y="535"/>
                    <a:pt x="224" y="530"/>
                    <a:pt x="230" y="530"/>
                  </a:cubicBezTo>
                  <a:lnTo>
                    <a:pt x="232" y="530"/>
                  </a:lnTo>
                  <a:cubicBezTo>
                    <a:pt x="246" y="530"/>
                    <a:pt x="261" y="528"/>
                    <a:pt x="275" y="525"/>
                  </a:cubicBezTo>
                  <a:cubicBezTo>
                    <a:pt x="281" y="524"/>
                    <a:pt x="287" y="528"/>
                    <a:pt x="288" y="534"/>
                  </a:cubicBezTo>
                  <a:cubicBezTo>
                    <a:pt x="290" y="540"/>
                    <a:pt x="286" y="547"/>
                    <a:pt x="280" y="548"/>
                  </a:cubicBezTo>
                  <a:cubicBezTo>
                    <a:pt x="264" y="552"/>
                    <a:pt x="248" y="553"/>
                    <a:pt x="232" y="553"/>
                  </a:cubicBezTo>
                  <a:close/>
                  <a:moveTo>
                    <a:pt x="183" y="548"/>
                  </a:moveTo>
                  <a:lnTo>
                    <a:pt x="183" y="548"/>
                  </a:lnTo>
                  <a:cubicBezTo>
                    <a:pt x="182" y="548"/>
                    <a:pt x="181" y="548"/>
                    <a:pt x="181" y="548"/>
                  </a:cubicBezTo>
                  <a:cubicBezTo>
                    <a:pt x="164" y="543"/>
                    <a:pt x="149" y="538"/>
                    <a:pt x="133" y="531"/>
                  </a:cubicBezTo>
                  <a:cubicBezTo>
                    <a:pt x="128" y="528"/>
                    <a:pt x="125" y="522"/>
                    <a:pt x="128" y="515"/>
                  </a:cubicBezTo>
                  <a:cubicBezTo>
                    <a:pt x="131" y="509"/>
                    <a:pt x="137" y="507"/>
                    <a:pt x="143" y="510"/>
                  </a:cubicBezTo>
                  <a:cubicBezTo>
                    <a:pt x="157" y="516"/>
                    <a:pt x="170" y="522"/>
                    <a:pt x="185" y="525"/>
                  </a:cubicBezTo>
                  <a:cubicBezTo>
                    <a:pt x="192" y="526"/>
                    <a:pt x="195" y="532"/>
                    <a:pt x="194" y="538"/>
                  </a:cubicBezTo>
                  <a:cubicBezTo>
                    <a:pt x="193" y="543"/>
                    <a:pt x="188" y="548"/>
                    <a:pt x="183" y="548"/>
                  </a:cubicBezTo>
                  <a:close/>
                  <a:moveTo>
                    <a:pt x="322" y="534"/>
                  </a:moveTo>
                  <a:lnTo>
                    <a:pt x="322" y="534"/>
                  </a:lnTo>
                  <a:cubicBezTo>
                    <a:pt x="317" y="534"/>
                    <a:pt x="313" y="531"/>
                    <a:pt x="311" y="527"/>
                  </a:cubicBezTo>
                  <a:cubicBezTo>
                    <a:pt x="309" y="521"/>
                    <a:pt x="312" y="514"/>
                    <a:pt x="317" y="511"/>
                  </a:cubicBezTo>
                  <a:cubicBezTo>
                    <a:pt x="331" y="506"/>
                    <a:pt x="344" y="498"/>
                    <a:pt x="357" y="489"/>
                  </a:cubicBezTo>
                  <a:cubicBezTo>
                    <a:pt x="361" y="485"/>
                    <a:pt x="369" y="486"/>
                    <a:pt x="372" y="491"/>
                  </a:cubicBezTo>
                  <a:cubicBezTo>
                    <a:pt x="377" y="497"/>
                    <a:pt x="376" y="504"/>
                    <a:pt x="370" y="508"/>
                  </a:cubicBezTo>
                  <a:cubicBezTo>
                    <a:pt x="357" y="517"/>
                    <a:pt x="342" y="526"/>
                    <a:pt x="327" y="533"/>
                  </a:cubicBezTo>
                  <a:cubicBezTo>
                    <a:pt x="326" y="533"/>
                    <a:pt x="324" y="534"/>
                    <a:pt x="322" y="534"/>
                  </a:cubicBezTo>
                  <a:close/>
                  <a:moveTo>
                    <a:pt x="98" y="507"/>
                  </a:moveTo>
                  <a:lnTo>
                    <a:pt x="98" y="507"/>
                  </a:lnTo>
                  <a:cubicBezTo>
                    <a:pt x="96" y="507"/>
                    <a:pt x="92" y="507"/>
                    <a:pt x="90" y="505"/>
                  </a:cubicBezTo>
                  <a:cubicBezTo>
                    <a:pt x="83" y="499"/>
                    <a:pt x="75" y="492"/>
                    <a:pt x="67" y="485"/>
                  </a:cubicBezTo>
                  <a:cubicBezTo>
                    <a:pt x="63" y="480"/>
                    <a:pt x="59" y="476"/>
                    <a:pt x="55" y="471"/>
                  </a:cubicBezTo>
                  <a:cubicBezTo>
                    <a:pt x="51" y="465"/>
                    <a:pt x="51" y="458"/>
                    <a:pt x="56" y="454"/>
                  </a:cubicBezTo>
                  <a:cubicBezTo>
                    <a:pt x="61" y="450"/>
                    <a:pt x="68" y="451"/>
                    <a:pt x="73" y="455"/>
                  </a:cubicBezTo>
                  <a:cubicBezTo>
                    <a:pt x="77" y="460"/>
                    <a:pt x="80" y="464"/>
                    <a:pt x="84" y="468"/>
                  </a:cubicBezTo>
                  <a:cubicBezTo>
                    <a:pt x="91" y="475"/>
                    <a:pt x="98" y="481"/>
                    <a:pt x="105" y="486"/>
                  </a:cubicBezTo>
                  <a:cubicBezTo>
                    <a:pt x="110" y="490"/>
                    <a:pt x="111" y="498"/>
                    <a:pt x="107" y="503"/>
                  </a:cubicBezTo>
                  <a:cubicBezTo>
                    <a:pt x="105" y="506"/>
                    <a:pt x="102" y="507"/>
                    <a:pt x="98" y="507"/>
                  </a:cubicBezTo>
                  <a:close/>
                  <a:moveTo>
                    <a:pt x="398" y="479"/>
                  </a:moveTo>
                  <a:lnTo>
                    <a:pt x="398" y="479"/>
                  </a:lnTo>
                  <a:cubicBezTo>
                    <a:pt x="395" y="479"/>
                    <a:pt x="392" y="478"/>
                    <a:pt x="390" y="476"/>
                  </a:cubicBezTo>
                  <a:cubicBezTo>
                    <a:pt x="386" y="471"/>
                    <a:pt x="386" y="463"/>
                    <a:pt x="390" y="459"/>
                  </a:cubicBezTo>
                  <a:cubicBezTo>
                    <a:pt x="424" y="425"/>
                    <a:pt x="424" y="425"/>
                    <a:pt x="424" y="425"/>
                  </a:cubicBezTo>
                  <a:cubicBezTo>
                    <a:pt x="429" y="421"/>
                    <a:pt x="436" y="421"/>
                    <a:pt x="440" y="425"/>
                  </a:cubicBezTo>
                  <a:cubicBezTo>
                    <a:pt x="445" y="430"/>
                    <a:pt x="445" y="437"/>
                    <a:pt x="440" y="441"/>
                  </a:cubicBezTo>
                  <a:cubicBezTo>
                    <a:pt x="407" y="476"/>
                    <a:pt x="407" y="476"/>
                    <a:pt x="407" y="476"/>
                  </a:cubicBezTo>
                  <a:cubicBezTo>
                    <a:pt x="405" y="478"/>
                    <a:pt x="402" y="479"/>
                    <a:pt x="398" y="479"/>
                  </a:cubicBezTo>
                  <a:close/>
                  <a:moveTo>
                    <a:pt x="37" y="435"/>
                  </a:moveTo>
                  <a:lnTo>
                    <a:pt x="37" y="435"/>
                  </a:lnTo>
                  <a:cubicBezTo>
                    <a:pt x="33" y="435"/>
                    <a:pt x="29" y="433"/>
                    <a:pt x="27" y="429"/>
                  </a:cubicBezTo>
                  <a:cubicBezTo>
                    <a:pt x="18" y="414"/>
                    <a:pt x="12" y="399"/>
                    <a:pt x="8" y="383"/>
                  </a:cubicBezTo>
                  <a:cubicBezTo>
                    <a:pt x="6" y="377"/>
                    <a:pt x="10" y="371"/>
                    <a:pt x="16" y="369"/>
                  </a:cubicBezTo>
                  <a:cubicBezTo>
                    <a:pt x="23" y="366"/>
                    <a:pt x="29" y="371"/>
                    <a:pt x="31" y="377"/>
                  </a:cubicBezTo>
                  <a:cubicBezTo>
                    <a:pt x="35" y="391"/>
                    <a:pt x="40" y="405"/>
                    <a:pt x="48" y="419"/>
                  </a:cubicBezTo>
                  <a:cubicBezTo>
                    <a:pt x="51" y="424"/>
                    <a:pt x="48" y="431"/>
                    <a:pt x="42" y="434"/>
                  </a:cubicBezTo>
                  <a:cubicBezTo>
                    <a:pt x="40" y="435"/>
                    <a:pt x="39" y="435"/>
                    <a:pt x="37" y="435"/>
                  </a:cubicBezTo>
                  <a:close/>
                  <a:moveTo>
                    <a:pt x="466" y="411"/>
                  </a:moveTo>
                  <a:lnTo>
                    <a:pt x="466" y="411"/>
                  </a:lnTo>
                  <a:cubicBezTo>
                    <a:pt x="463" y="411"/>
                    <a:pt x="460" y="410"/>
                    <a:pt x="458" y="408"/>
                  </a:cubicBezTo>
                  <a:cubicBezTo>
                    <a:pt x="454" y="404"/>
                    <a:pt x="454" y="397"/>
                    <a:pt x="458" y="391"/>
                  </a:cubicBezTo>
                  <a:cubicBezTo>
                    <a:pt x="491" y="358"/>
                    <a:pt x="491" y="358"/>
                    <a:pt x="491" y="358"/>
                  </a:cubicBezTo>
                  <a:cubicBezTo>
                    <a:pt x="496" y="354"/>
                    <a:pt x="504" y="354"/>
                    <a:pt x="508" y="358"/>
                  </a:cubicBezTo>
                  <a:cubicBezTo>
                    <a:pt x="512" y="362"/>
                    <a:pt x="512" y="370"/>
                    <a:pt x="508" y="375"/>
                  </a:cubicBezTo>
                  <a:cubicBezTo>
                    <a:pt x="474" y="408"/>
                    <a:pt x="474" y="408"/>
                    <a:pt x="474" y="408"/>
                  </a:cubicBezTo>
                  <a:cubicBezTo>
                    <a:pt x="472" y="410"/>
                    <a:pt x="469" y="411"/>
                    <a:pt x="466" y="411"/>
                  </a:cubicBezTo>
                  <a:close/>
                  <a:moveTo>
                    <a:pt x="12" y="345"/>
                  </a:moveTo>
                  <a:lnTo>
                    <a:pt x="12" y="345"/>
                  </a:lnTo>
                  <a:cubicBezTo>
                    <a:pt x="6" y="345"/>
                    <a:pt x="1" y="339"/>
                    <a:pt x="0" y="334"/>
                  </a:cubicBezTo>
                  <a:cubicBezTo>
                    <a:pt x="0" y="329"/>
                    <a:pt x="0" y="325"/>
                    <a:pt x="0" y="321"/>
                  </a:cubicBezTo>
                  <a:cubicBezTo>
                    <a:pt x="0" y="308"/>
                    <a:pt x="1" y="296"/>
                    <a:pt x="3" y="284"/>
                  </a:cubicBezTo>
                  <a:cubicBezTo>
                    <a:pt x="4" y="278"/>
                    <a:pt x="9" y="274"/>
                    <a:pt x="16" y="274"/>
                  </a:cubicBezTo>
                  <a:cubicBezTo>
                    <a:pt x="23" y="275"/>
                    <a:pt x="27" y="281"/>
                    <a:pt x="26" y="287"/>
                  </a:cubicBezTo>
                  <a:cubicBezTo>
                    <a:pt x="24" y="299"/>
                    <a:pt x="23" y="309"/>
                    <a:pt x="23" y="321"/>
                  </a:cubicBezTo>
                  <a:cubicBezTo>
                    <a:pt x="23" y="325"/>
                    <a:pt x="24" y="328"/>
                    <a:pt x="24" y="332"/>
                  </a:cubicBezTo>
                  <a:cubicBezTo>
                    <a:pt x="24" y="338"/>
                    <a:pt x="18" y="345"/>
                    <a:pt x="12" y="345"/>
                  </a:cubicBezTo>
                  <a:close/>
                  <a:moveTo>
                    <a:pt x="533" y="345"/>
                  </a:moveTo>
                  <a:lnTo>
                    <a:pt x="533" y="345"/>
                  </a:lnTo>
                  <a:cubicBezTo>
                    <a:pt x="530" y="345"/>
                    <a:pt x="528" y="344"/>
                    <a:pt x="524" y="341"/>
                  </a:cubicBezTo>
                  <a:cubicBezTo>
                    <a:pt x="520" y="336"/>
                    <a:pt x="520" y="329"/>
                    <a:pt x="524" y="325"/>
                  </a:cubicBezTo>
                  <a:cubicBezTo>
                    <a:pt x="559" y="290"/>
                    <a:pt x="559" y="290"/>
                    <a:pt x="559" y="290"/>
                  </a:cubicBezTo>
                  <a:cubicBezTo>
                    <a:pt x="563" y="286"/>
                    <a:pt x="570" y="286"/>
                    <a:pt x="574" y="290"/>
                  </a:cubicBezTo>
                  <a:cubicBezTo>
                    <a:pt x="580" y="296"/>
                    <a:pt x="580" y="303"/>
                    <a:pt x="574" y="307"/>
                  </a:cubicBezTo>
                  <a:cubicBezTo>
                    <a:pt x="541" y="341"/>
                    <a:pt x="541" y="341"/>
                    <a:pt x="541" y="341"/>
                  </a:cubicBezTo>
                  <a:cubicBezTo>
                    <a:pt x="539" y="344"/>
                    <a:pt x="536" y="345"/>
                    <a:pt x="533" y="345"/>
                  </a:cubicBezTo>
                  <a:close/>
                  <a:moveTo>
                    <a:pt x="600" y="276"/>
                  </a:moveTo>
                  <a:lnTo>
                    <a:pt x="600" y="276"/>
                  </a:lnTo>
                  <a:cubicBezTo>
                    <a:pt x="597" y="276"/>
                    <a:pt x="595" y="275"/>
                    <a:pt x="593" y="273"/>
                  </a:cubicBezTo>
                  <a:cubicBezTo>
                    <a:pt x="588" y="269"/>
                    <a:pt x="588" y="261"/>
                    <a:pt x="592" y="257"/>
                  </a:cubicBezTo>
                  <a:lnTo>
                    <a:pt x="592" y="257"/>
                  </a:lnTo>
                  <a:cubicBezTo>
                    <a:pt x="604" y="246"/>
                    <a:pt x="613" y="233"/>
                    <a:pt x="619" y="221"/>
                  </a:cubicBezTo>
                  <a:cubicBezTo>
                    <a:pt x="622" y="214"/>
                    <a:pt x="630" y="212"/>
                    <a:pt x="635" y="215"/>
                  </a:cubicBezTo>
                  <a:cubicBezTo>
                    <a:pt x="641" y="219"/>
                    <a:pt x="643" y="226"/>
                    <a:pt x="640" y="231"/>
                  </a:cubicBezTo>
                  <a:cubicBezTo>
                    <a:pt x="633" y="247"/>
                    <a:pt x="622" y="260"/>
                    <a:pt x="610" y="273"/>
                  </a:cubicBezTo>
                  <a:cubicBezTo>
                    <a:pt x="608" y="275"/>
                    <a:pt x="604" y="276"/>
                    <a:pt x="600" y="276"/>
                  </a:cubicBezTo>
                  <a:close/>
                  <a:moveTo>
                    <a:pt x="27" y="252"/>
                  </a:moveTo>
                  <a:lnTo>
                    <a:pt x="27" y="252"/>
                  </a:lnTo>
                  <a:cubicBezTo>
                    <a:pt x="26" y="252"/>
                    <a:pt x="24" y="251"/>
                    <a:pt x="23" y="251"/>
                  </a:cubicBezTo>
                  <a:cubicBezTo>
                    <a:pt x="16" y="249"/>
                    <a:pt x="13" y="242"/>
                    <a:pt x="15" y="235"/>
                  </a:cubicBezTo>
                  <a:cubicBezTo>
                    <a:pt x="22" y="221"/>
                    <a:pt x="30" y="205"/>
                    <a:pt x="38" y="192"/>
                  </a:cubicBezTo>
                  <a:cubicBezTo>
                    <a:pt x="42" y="186"/>
                    <a:pt x="50" y="184"/>
                    <a:pt x="55" y="188"/>
                  </a:cubicBezTo>
                  <a:cubicBezTo>
                    <a:pt x="60" y="192"/>
                    <a:pt x="62" y="199"/>
                    <a:pt x="58" y="204"/>
                  </a:cubicBezTo>
                  <a:cubicBezTo>
                    <a:pt x="50" y="217"/>
                    <a:pt x="43" y="230"/>
                    <a:pt x="37" y="245"/>
                  </a:cubicBezTo>
                  <a:cubicBezTo>
                    <a:pt x="36" y="249"/>
                    <a:pt x="31" y="252"/>
                    <a:pt x="27" y="252"/>
                  </a:cubicBezTo>
                  <a:close/>
                  <a:moveTo>
                    <a:pt x="644" y="193"/>
                  </a:moveTo>
                  <a:lnTo>
                    <a:pt x="644" y="193"/>
                  </a:lnTo>
                  <a:cubicBezTo>
                    <a:pt x="644" y="193"/>
                    <a:pt x="643" y="193"/>
                    <a:pt x="642" y="193"/>
                  </a:cubicBezTo>
                  <a:cubicBezTo>
                    <a:pt x="636" y="192"/>
                    <a:pt x="632" y="185"/>
                    <a:pt x="633" y="179"/>
                  </a:cubicBezTo>
                  <a:cubicBezTo>
                    <a:pt x="634" y="172"/>
                    <a:pt x="635" y="164"/>
                    <a:pt x="635" y="158"/>
                  </a:cubicBezTo>
                  <a:cubicBezTo>
                    <a:pt x="635" y="151"/>
                    <a:pt x="634" y="143"/>
                    <a:pt x="633" y="135"/>
                  </a:cubicBezTo>
                  <a:cubicBezTo>
                    <a:pt x="632" y="129"/>
                    <a:pt x="636" y="124"/>
                    <a:pt x="642" y="123"/>
                  </a:cubicBezTo>
                  <a:cubicBezTo>
                    <a:pt x="649" y="122"/>
                    <a:pt x="655" y="126"/>
                    <a:pt x="656" y="132"/>
                  </a:cubicBezTo>
                  <a:cubicBezTo>
                    <a:pt x="658" y="141"/>
                    <a:pt x="658" y="149"/>
                    <a:pt x="658" y="158"/>
                  </a:cubicBezTo>
                  <a:cubicBezTo>
                    <a:pt x="658" y="167"/>
                    <a:pt x="658" y="175"/>
                    <a:pt x="656" y="183"/>
                  </a:cubicBezTo>
                  <a:cubicBezTo>
                    <a:pt x="655" y="188"/>
                    <a:pt x="650" y="193"/>
                    <a:pt x="644" y="193"/>
                  </a:cubicBezTo>
                  <a:close/>
                  <a:moveTo>
                    <a:pt x="79" y="173"/>
                  </a:moveTo>
                  <a:lnTo>
                    <a:pt x="79" y="173"/>
                  </a:lnTo>
                  <a:cubicBezTo>
                    <a:pt x="76" y="173"/>
                    <a:pt x="73" y="172"/>
                    <a:pt x="71" y="170"/>
                  </a:cubicBezTo>
                  <a:cubicBezTo>
                    <a:pt x="65" y="164"/>
                    <a:pt x="65" y="157"/>
                    <a:pt x="71" y="153"/>
                  </a:cubicBezTo>
                  <a:cubicBezTo>
                    <a:pt x="82" y="141"/>
                    <a:pt x="97" y="132"/>
                    <a:pt x="113" y="125"/>
                  </a:cubicBezTo>
                  <a:cubicBezTo>
                    <a:pt x="119" y="123"/>
                    <a:pt x="127" y="126"/>
                    <a:pt x="129" y="131"/>
                  </a:cubicBezTo>
                  <a:cubicBezTo>
                    <a:pt x="131" y="137"/>
                    <a:pt x="128" y="145"/>
                    <a:pt x="123" y="147"/>
                  </a:cubicBezTo>
                  <a:cubicBezTo>
                    <a:pt x="108" y="152"/>
                    <a:pt x="97" y="159"/>
                    <a:pt x="86" y="170"/>
                  </a:cubicBezTo>
                  <a:cubicBezTo>
                    <a:pt x="84" y="172"/>
                    <a:pt x="81" y="173"/>
                    <a:pt x="79" y="173"/>
                  </a:cubicBezTo>
                  <a:close/>
                  <a:moveTo>
                    <a:pt x="164" y="136"/>
                  </a:moveTo>
                  <a:lnTo>
                    <a:pt x="164" y="136"/>
                  </a:lnTo>
                  <a:cubicBezTo>
                    <a:pt x="158" y="136"/>
                    <a:pt x="153" y="132"/>
                    <a:pt x="153" y="126"/>
                  </a:cubicBezTo>
                  <a:cubicBezTo>
                    <a:pt x="152" y="120"/>
                    <a:pt x="156" y="113"/>
                    <a:pt x="162" y="112"/>
                  </a:cubicBezTo>
                  <a:cubicBezTo>
                    <a:pt x="178" y="110"/>
                    <a:pt x="193" y="109"/>
                    <a:pt x="210" y="108"/>
                  </a:cubicBezTo>
                  <a:cubicBezTo>
                    <a:pt x="216" y="107"/>
                    <a:pt x="223" y="112"/>
                    <a:pt x="223" y="119"/>
                  </a:cubicBezTo>
                  <a:cubicBezTo>
                    <a:pt x="224" y="125"/>
                    <a:pt x="218" y="131"/>
                    <a:pt x="212" y="131"/>
                  </a:cubicBezTo>
                  <a:cubicBezTo>
                    <a:pt x="197" y="132"/>
                    <a:pt x="181" y="133"/>
                    <a:pt x="165" y="136"/>
                  </a:cubicBezTo>
                  <a:lnTo>
                    <a:pt x="164" y="136"/>
                  </a:lnTo>
                  <a:close/>
                  <a:moveTo>
                    <a:pt x="258" y="127"/>
                  </a:moveTo>
                  <a:lnTo>
                    <a:pt x="258" y="127"/>
                  </a:lnTo>
                  <a:cubicBezTo>
                    <a:pt x="253" y="127"/>
                    <a:pt x="248" y="123"/>
                    <a:pt x="246" y="117"/>
                  </a:cubicBezTo>
                  <a:cubicBezTo>
                    <a:pt x="246" y="110"/>
                    <a:pt x="251" y="104"/>
                    <a:pt x="257" y="104"/>
                  </a:cubicBezTo>
                  <a:cubicBezTo>
                    <a:pt x="274" y="102"/>
                    <a:pt x="288" y="99"/>
                    <a:pt x="302" y="95"/>
                  </a:cubicBezTo>
                  <a:cubicBezTo>
                    <a:pt x="308" y="94"/>
                    <a:pt x="314" y="97"/>
                    <a:pt x="316" y="103"/>
                  </a:cubicBezTo>
                  <a:cubicBezTo>
                    <a:pt x="318" y="109"/>
                    <a:pt x="314" y="116"/>
                    <a:pt x="308" y="118"/>
                  </a:cubicBezTo>
                  <a:cubicBezTo>
                    <a:pt x="293" y="122"/>
                    <a:pt x="278" y="125"/>
                    <a:pt x="260" y="127"/>
                  </a:cubicBezTo>
                  <a:cubicBezTo>
                    <a:pt x="259" y="127"/>
                    <a:pt x="259" y="127"/>
                    <a:pt x="258" y="127"/>
                  </a:cubicBezTo>
                  <a:close/>
                  <a:moveTo>
                    <a:pt x="629" y="101"/>
                  </a:moveTo>
                  <a:lnTo>
                    <a:pt x="629" y="101"/>
                  </a:lnTo>
                  <a:cubicBezTo>
                    <a:pt x="624" y="101"/>
                    <a:pt x="621" y="99"/>
                    <a:pt x="619" y="95"/>
                  </a:cubicBezTo>
                  <a:cubicBezTo>
                    <a:pt x="613" y="83"/>
                    <a:pt x="605" y="73"/>
                    <a:pt x="595" y="64"/>
                  </a:cubicBezTo>
                  <a:cubicBezTo>
                    <a:pt x="592" y="60"/>
                    <a:pt x="592" y="60"/>
                    <a:pt x="592" y="60"/>
                  </a:cubicBezTo>
                  <a:cubicBezTo>
                    <a:pt x="587" y="56"/>
                    <a:pt x="587" y="49"/>
                    <a:pt x="592" y="44"/>
                  </a:cubicBezTo>
                  <a:cubicBezTo>
                    <a:pt x="596" y="40"/>
                    <a:pt x="604" y="39"/>
                    <a:pt x="608" y="44"/>
                  </a:cubicBezTo>
                  <a:cubicBezTo>
                    <a:pt x="612" y="47"/>
                    <a:pt x="612" y="47"/>
                    <a:pt x="612" y="47"/>
                  </a:cubicBezTo>
                  <a:cubicBezTo>
                    <a:pt x="622" y="58"/>
                    <a:pt x="632" y="70"/>
                    <a:pt x="639" y="83"/>
                  </a:cubicBezTo>
                  <a:cubicBezTo>
                    <a:pt x="642" y="90"/>
                    <a:pt x="640" y="97"/>
                    <a:pt x="635" y="100"/>
                  </a:cubicBezTo>
                  <a:cubicBezTo>
                    <a:pt x="633" y="100"/>
                    <a:pt x="631" y="101"/>
                    <a:pt x="629" y="101"/>
                  </a:cubicBezTo>
                  <a:close/>
                  <a:moveTo>
                    <a:pt x="349" y="101"/>
                  </a:moveTo>
                  <a:lnTo>
                    <a:pt x="349" y="101"/>
                  </a:lnTo>
                  <a:cubicBezTo>
                    <a:pt x="344" y="101"/>
                    <a:pt x="341" y="99"/>
                    <a:pt x="338" y="95"/>
                  </a:cubicBezTo>
                  <a:cubicBezTo>
                    <a:pt x="336" y="88"/>
                    <a:pt x="338" y="82"/>
                    <a:pt x="343" y="79"/>
                  </a:cubicBezTo>
                  <a:cubicBezTo>
                    <a:pt x="356" y="72"/>
                    <a:pt x="368" y="64"/>
                    <a:pt x="380" y="53"/>
                  </a:cubicBezTo>
                  <a:cubicBezTo>
                    <a:pt x="384" y="49"/>
                    <a:pt x="391" y="49"/>
                    <a:pt x="396" y="54"/>
                  </a:cubicBezTo>
                  <a:cubicBezTo>
                    <a:pt x="401" y="58"/>
                    <a:pt x="400" y="66"/>
                    <a:pt x="395" y="70"/>
                  </a:cubicBezTo>
                  <a:cubicBezTo>
                    <a:pt x="383" y="82"/>
                    <a:pt x="369" y="92"/>
                    <a:pt x="355" y="99"/>
                  </a:cubicBezTo>
                  <a:cubicBezTo>
                    <a:pt x="353" y="100"/>
                    <a:pt x="351" y="101"/>
                    <a:pt x="349" y="101"/>
                  </a:cubicBezTo>
                  <a:close/>
                  <a:moveTo>
                    <a:pt x="424" y="44"/>
                  </a:moveTo>
                  <a:lnTo>
                    <a:pt x="424" y="44"/>
                  </a:lnTo>
                  <a:cubicBezTo>
                    <a:pt x="420" y="44"/>
                    <a:pt x="416" y="42"/>
                    <a:pt x="414" y="37"/>
                  </a:cubicBezTo>
                  <a:cubicBezTo>
                    <a:pt x="411" y="32"/>
                    <a:pt x="413" y="25"/>
                    <a:pt x="418" y="22"/>
                  </a:cubicBezTo>
                  <a:cubicBezTo>
                    <a:pt x="433" y="14"/>
                    <a:pt x="449" y="7"/>
                    <a:pt x="466" y="3"/>
                  </a:cubicBezTo>
                  <a:cubicBezTo>
                    <a:pt x="472" y="2"/>
                    <a:pt x="479" y="6"/>
                    <a:pt x="480" y="12"/>
                  </a:cubicBezTo>
                  <a:cubicBezTo>
                    <a:pt x="481" y="19"/>
                    <a:pt x="477" y="25"/>
                    <a:pt x="470" y="26"/>
                  </a:cubicBezTo>
                  <a:cubicBezTo>
                    <a:pt x="457" y="29"/>
                    <a:pt x="443" y="34"/>
                    <a:pt x="430" y="42"/>
                  </a:cubicBezTo>
                  <a:cubicBezTo>
                    <a:pt x="429" y="44"/>
                    <a:pt x="427" y="44"/>
                    <a:pt x="424" y="44"/>
                  </a:cubicBezTo>
                  <a:close/>
                  <a:moveTo>
                    <a:pt x="561" y="36"/>
                  </a:moveTo>
                  <a:lnTo>
                    <a:pt x="561" y="36"/>
                  </a:lnTo>
                  <a:cubicBezTo>
                    <a:pt x="560" y="36"/>
                    <a:pt x="558" y="36"/>
                    <a:pt x="556" y="35"/>
                  </a:cubicBezTo>
                  <a:cubicBezTo>
                    <a:pt x="543" y="30"/>
                    <a:pt x="529" y="26"/>
                    <a:pt x="514" y="24"/>
                  </a:cubicBezTo>
                  <a:cubicBezTo>
                    <a:pt x="508" y="24"/>
                    <a:pt x="504" y="18"/>
                    <a:pt x="504" y="11"/>
                  </a:cubicBezTo>
                  <a:cubicBezTo>
                    <a:pt x="505" y="5"/>
                    <a:pt x="510" y="0"/>
                    <a:pt x="517" y="1"/>
                  </a:cubicBezTo>
                  <a:cubicBezTo>
                    <a:pt x="534" y="3"/>
                    <a:pt x="551" y="7"/>
                    <a:pt x="566" y="15"/>
                  </a:cubicBezTo>
                  <a:cubicBezTo>
                    <a:pt x="571" y="18"/>
                    <a:pt x="574" y="24"/>
                    <a:pt x="571" y="30"/>
                  </a:cubicBezTo>
                  <a:cubicBezTo>
                    <a:pt x="569" y="34"/>
                    <a:pt x="565" y="36"/>
                    <a:pt x="561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Freeform 36"/>
            <p:cNvSpPr>
              <a:spLocks noChangeArrowheads="1"/>
            </p:cNvSpPr>
            <p:nvPr/>
          </p:nvSpPr>
          <p:spPr bwMode="auto">
            <a:xfrm>
              <a:off x="1474320" y="3959381"/>
              <a:ext cx="40759" cy="40759"/>
            </a:xfrm>
            <a:custGeom>
              <a:avLst/>
              <a:gdLst>
                <a:gd name="T0" fmla="*/ 47 w 99"/>
                <a:gd name="T1" fmla="*/ 0 h 99"/>
                <a:gd name="T2" fmla="*/ 47 w 99"/>
                <a:gd name="T3" fmla="*/ 0 h 99"/>
                <a:gd name="T4" fmla="*/ 13 w 99"/>
                <a:gd name="T5" fmla="*/ 14 h 99"/>
                <a:gd name="T6" fmla="*/ 0 w 99"/>
                <a:gd name="T7" fmla="*/ 47 h 99"/>
                <a:gd name="T8" fmla="*/ 13 w 99"/>
                <a:gd name="T9" fmla="*/ 81 h 99"/>
                <a:gd name="T10" fmla="*/ 80 w 99"/>
                <a:gd name="T11" fmla="*/ 81 h 99"/>
                <a:gd name="T12" fmla="*/ 80 w 99"/>
                <a:gd name="T13" fmla="*/ 14 h 99"/>
                <a:gd name="T14" fmla="*/ 47 w 99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99">
                  <a:moveTo>
                    <a:pt x="47" y="0"/>
                  </a:moveTo>
                  <a:lnTo>
                    <a:pt x="47" y="0"/>
                  </a:lnTo>
                  <a:cubicBezTo>
                    <a:pt x="34" y="0"/>
                    <a:pt x="23" y="4"/>
                    <a:pt x="13" y="14"/>
                  </a:cubicBezTo>
                  <a:cubicBezTo>
                    <a:pt x="5" y="23"/>
                    <a:pt x="0" y="35"/>
                    <a:pt x="0" y="47"/>
                  </a:cubicBezTo>
                  <a:cubicBezTo>
                    <a:pt x="0" y="60"/>
                    <a:pt x="5" y="71"/>
                    <a:pt x="13" y="81"/>
                  </a:cubicBezTo>
                  <a:cubicBezTo>
                    <a:pt x="32" y="98"/>
                    <a:pt x="61" y="98"/>
                    <a:pt x="80" y="81"/>
                  </a:cubicBezTo>
                  <a:cubicBezTo>
                    <a:pt x="98" y="62"/>
                    <a:pt x="98" y="33"/>
                    <a:pt x="80" y="14"/>
                  </a:cubicBezTo>
                  <a:cubicBezTo>
                    <a:pt x="70" y="4"/>
                    <a:pt x="58" y="0"/>
                    <a:pt x="4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 noChangeArrowheads="1"/>
            </p:cNvSpPr>
            <p:nvPr/>
          </p:nvSpPr>
          <p:spPr bwMode="auto">
            <a:xfrm>
              <a:off x="1598450" y="3894537"/>
              <a:ext cx="16674" cy="16675"/>
            </a:xfrm>
            <a:custGeom>
              <a:avLst/>
              <a:gdLst>
                <a:gd name="T0" fmla="*/ 19 w 40"/>
                <a:gd name="T1" fmla="*/ 0 h 38"/>
                <a:gd name="T2" fmla="*/ 19 w 40"/>
                <a:gd name="T3" fmla="*/ 0 h 38"/>
                <a:gd name="T4" fmla="*/ 8 w 40"/>
                <a:gd name="T5" fmla="*/ 5 h 38"/>
                <a:gd name="T6" fmla="*/ 8 w 40"/>
                <a:gd name="T7" fmla="*/ 29 h 38"/>
                <a:gd name="T8" fmla="*/ 32 w 40"/>
                <a:gd name="T9" fmla="*/ 29 h 38"/>
                <a:gd name="T10" fmla="*/ 32 w 40"/>
                <a:gd name="T11" fmla="*/ 5 h 38"/>
                <a:gd name="T12" fmla="*/ 19 w 40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8">
                  <a:moveTo>
                    <a:pt x="19" y="0"/>
                  </a:moveTo>
                  <a:lnTo>
                    <a:pt x="19" y="0"/>
                  </a:lnTo>
                  <a:cubicBezTo>
                    <a:pt x="15" y="0"/>
                    <a:pt x="11" y="1"/>
                    <a:pt x="8" y="5"/>
                  </a:cubicBezTo>
                  <a:cubicBezTo>
                    <a:pt x="0" y="12"/>
                    <a:pt x="0" y="23"/>
                    <a:pt x="8" y="29"/>
                  </a:cubicBezTo>
                  <a:cubicBezTo>
                    <a:pt x="14" y="37"/>
                    <a:pt x="25" y="37"/>
                    <a:pt x="32" y="29"/>
                  </a:cubicBezTo>
                  <a:cubicBezTo>
                    <a:pt x="39" y="23"/>
                    <a:pt x="39" y="12"/>
                    <a:pt x="32" y="5"/>
                  </a:cubicBezTo>
                  <a:cubicBezTo>
                    <a:pt x="28" y="1"/>
                    <a:pt x="24" y="0"/>
                    <a:pt x="1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 noChangeArrowheads="1"/>
            </p:cNvSpPr>
            <p:nvPr/>
          </p:nvSpPr>
          <p:spPr bwMode="auto">
            <a:xfrm>
              <a:off x="1424298" y="3863042"/>
              <a:ext cx="227879" cy="183415"/>
            </a:xfrm>
            <a:custGeom>
              <a:avLst/>
              <a:gdLst>
                <a:gd name="T0" fmla="*/ 512 w 543"/>
                <a:gd name="T1" fmla="*/ 30 h 438"/>
                <a:gd name="T2" fmla="*/ 512 w 543"/>
                <a:gd name="T3" fmla="*/ 30 h 438"/>
                <a:gd name="T4" fmla="*/ 441 w 543"/>
                <a:gd name="T5" fmla="*/ 0 h 438"/>
                <a:gd name="T6" fmla="*/ 440 w 543"/>
                <a:gd name="T7" fmla="*/ 0 h 438"/>
                <a:gd name="T8" fmla="*/ 369 w 543"/>
                <a:gd name="T9" fmla="*/ 30 h 438"/>
                <a:gd name="T10" fmla="*/ 159 w 543"/>
                <a:gd name="T11" fmla="*/ 109 h 438"/>
                <a:gd name="T12" fmla="*/ 53 w 543"/>
                <a:gd name="T13" fmla="*/ 137 h 438"/>
                <a:gd name="T14" fmla="*/ 1 w 543"/>
                <a:gd name="T15" fmla="*/ 262 h 438"/>
                <a:gd name="T16" fmla="*/ 51 w 543"/>
                <a:gd name="T17" fmla="*/ 386 h 438"/>
                <a:gd name="T18" fmla="*/ 51 w 543"/>
                <a:gd name="T19" fmla="*/ 386 h 438"/>
                <a:gd name="T20" fmla="*/ 174 w 543"/>
                <a:gd name="T21" fmla="*/ 437 h 438"/>
                <a:gd name="T22" fmla="*/ 175 w 543"/>
                <a:gd name="T23" fmla="*/ 437 h 438"/>
                <a:gd name="T24" fmla="*/ 300 w 543"/>
                <a:gd name="T25" fmla="*/ 384 h 438"/>
                <a:gd name="T26" fmla="*/ 510 w 543"/>
                <a:gd name="T27" fmla="*/ 173 h 438"/>
                <a:gd name="T28" fmla="*/ 541 w 543"/>
                <a:gd name="T29" fmla="*/ 101 h 438"/>
                <a:gd name="T30" fmla="*/ 512 w 543"/>
                <a:gd name="T31" fmla="*/ 30 h 438"/>
                <a:gd name="T32" fmla="*/ 213 w 543"/>
                <a:gd name="T33" fmla="*/ 325 h 438"/>
                <a:gd name="T34" fmla="*/ 213 w 543"/>
                <a:gd name="T35" fmla="*/ 325 h 438"/>
                <a:gd name="T36" fmla="*/ 165 w 543"/>
                <a:gd name="T37" fmla="*/ 346 h 438"/>
                <a:gd name="T38" fmla="*/ 115 w 543"/>
                <a:gd name="T39" fmla="*/ 325 h 438"/>
                <a:gd name="T40" fmla="*/ 95 w 543"/>
                <a:gd name="T41" fmla="*/ 276 h 438"/>
                <a:gd name="T42" fmla="*/ 115 w 543"/>
                <a:gd name="T43" fmla="*/ 226 h 438"/>
                <a:gd name="T44" fmla="*/ 213 w 543"/>
                <a:gd name="T45" fmla="*/ 226 h 438"/>
                <a:gd name="T46" fmla="*/ 213 w 543"/>
                <a:gd name="T47" fmla="*/ 325 h 438"/>
                <a:gd name="T48" fmla="*/ 461 w 543"/>
                <a:gd name="T49" fmla="*/ 119 h 438"/>
                <a:gd name="T50" fmla="*/ 461 w 543"/>
                <a:gd name="T51" fmla="*/ 119 h 438"/>
                <a:gd name="T52" fmla="*/ 461 w 543"/>
                <a:gd name="T53" fmla="*/ 119 h 438"/>
                <a:gd name="T54" fmla="*/ 432 w 543"/>
                <a:gd name="T55" fmla="*/ 131 h 438"/>
                <a:gd name="T56" fmla="*/ 404 w 543"/>
                <a:gd name="T57" fmla="*/ 119 h 438"/>
                <a:gd name="T58" fmla="*/ 404 w 543"/>
                <a:gd name="T59" fmla="*/ 62 h 438"/>
                <a:gd name="T60" fmla="*/ 461 w 543"/>
                <a:gd name="T61" fmla="*/ 62 h 438"/>
                <a:gd name="T62" fmla="*/ 461 w 543"/>
                <a:gd name="T63" fmla="*/ 1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3" h="438">
                  <a:moveTo>
                    <a:pt x="512" y="30"/>
                  </a:moveTo>
                  <a:lnTo>
                    <a:pt x="512" y="30"/>
                  </a:lnTo>
                  <a:cubicBezTo>
                    <a:pt x="494" y="11"/>
                    <a:pt x="469" y="0"/>
                    <a:pt x="441" y="0"/>
                  </a:cubicBezTo>
                  <a:lnTo>
                    <a:pt x="440" y="0"/>
                  </a:lnTo>
                  <a:cubicBezTo>
                    <a:pt x="413" y="1"/>
                    <a:pt x="387" y="12"/>
                    <a:pt x="369" y="30"/>
                  </a:cubicBezTo>
                  <a:cubicBezTo>
                    <a:pt x="302" y="97"/>
                    <a:pt x="223" y="103"/>
                    <a:pt x="159" y="109"/>
                  </a:cubicBezTo>
                  <a:cubicBezTo>
                    <a:pt x="107" y="112"/>
                    <a:pt x="74" y="116"/>
                    <a:pt x="53" y="137"/>
                  </a:cubicBezTo>
                  <a:cubicBezTo>
                    <a:pt x="20" y="170"/>
                    <a:pt x="1" y="215"/>
                    <a:pt x="1" y="262"/>
                  </a:cubicBezTo>
                  <a:cubicBezTo>
                    <a:pt x="0" y="308"/>
                    <a:pt x="18" y="352"/>
                    <a:pt x="51" y="386"/>
                  </a:cubicBezTo>
                  <a:lnTo>
                    <a:pt x="51" y="386"/>
                  </a:lnTo>
                  <a:cubicBezTo>
                    <a:pt x="84" y="418"/>
                    <a:pt x="127" y="437"/>
                    <a:pt x="174" y="437"/>
                  </a:cubicBezTo>
                  <a:cubicBezTo>
                    <a:pt x="175" y="437"/>
                    <a:pt x="175" y="437"/>
                    <a:pt x="175" y="437"/>
                  </a:cubicBezTo>
                  <a:cubicBezTo>
                    <a:pt x="222" y="435"/>
                    <a:pt x="267" y="418"/>
                    <a:pt x="300" y="384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30" y="153"/>
                    <a:pt x="541" y="128"/>
                    <a:pt x="541" y="101"/>
                  </a:cubicBezTo>
                  <a:cubicBezTo>
                    <a:pt x="542" y="74"/>
                    <a:pt x="532" y="49"/>
                    <a:pt x="512" y="30"/>
                  </a:cubicBezTo>
                  <a:close/>
                  <a:moveTo>
                    <a:pt x="213" y="325"/>
                  </a:moveTo>
                  <a:lnTo>
                    <a:pt x="213" y="325"/>
                  </a:lnTo>
                  <a:cubicBezTo>
                    <a:pt x="200" y="339"/>
                    <a:pt x="182" y="346"/>
                    <a:pt x="165" y="346"/>
                  </a:cubicBezTo>
                  <a:cubicBezTo>
                    <a:pt x="147" y="346"/>
                    <a:pt x="128" y="339"/>
                    <a:pt x="115" y="325"/>
                  </a:cubicBezTo>
                  <a:cubicBezTo>
                    <a:pt x="102" y="313"/>
                    <a:pt x="95" y="295"/>
                    <a:pt x="95" y="276"/>
                  </a:cubicBezTo>
                  <a:cubicBezTo>
                    <a:pt x="95" y="257"/>
                    <a:pt x="102" y="240"/>
                    <a:pt x="115" y="226"/>
                  </a:cubicBezTo>
                  <a:cubicBezTo>
                    <a:pt x="142" y="199"/>
                    <a:pt x="186" y="199"/>
                    <a:pt x="213" y="226"/>
                  </a:cubicBezTo>
                  <a:cubicBezTo>
                    <a:pt x="242" y="254"/>
                    <a:pt x="242" y="298"/>
                    <a:pt x="213" y="325"/>
                  </a:cubicBezTo>
                  <a:close/>
                  <a:moveTo>
                    <a:pt x="461" y="119"/>
                  </a:moveTo>
                  <a:lnTo>
                    <a:pt x="461" y="119"/>
                  </a:lnTo>
                  <a:lnTo>
                    <a:pt x="461" y="119"/>
                  </a:lnTo>
                  <a:cubicBezTo>
                    <a:pt x="454" y="127"/>
                    <a:pt x="443" y="131"/>
                    <a:pt x="432" y="131"/>
                  </a:cubicBezTo>
                  <a:cubicBezTo>
                    <a:pt x="422" y="131"/>
                    <a:pt x="411" y="127"/>
                    <a:pt x="404" y="119"/>
                  </a:cubicBezTo>
                  <a:cubicBezTo>
                    <a:pt x="387" y="103"/>
                    <a:pt x="387" y="77"/>
                    <a:pt x="404" y="62"/>
                  </a:cubicBezTo>
                  <a:cubicBezTo>
                    <a:pt x="420" y="46"/>
                    <a:pt x="446" y="46"/>
                    <a:pt x="461" y="62"/>
                  </a:cubicBezTo>
                  <a:cubicBezTo>
                    <a:pt x="477" y="77"/>
                    <a:pt x="477" y="103"/>
                    <a:pt x="461" y="1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" name="Group 3378"/>
          <p:cNvGrpSpPr/>
          <p:nvPr/>
        </p:nvGrpSpPr>
        <p:grpSpPr>
          <a:xfrm>
            <a:off x="507222" y="3827840"/>
            <a:ext cx="294577" cy="255670"/>
            <a:chOff x="507222" y="3827840"/>
            <a:chExt cx="294577" cy="255670"/>
          </a:xfrm>
          <a:solidFill>
            <a:srgbClr val="02D35F"/>
          </a:solidFill>
        </p:grpSpPr>
        <p:sp>
          <p:nvSpPr>
            <p:cNvPr id="3111" name="Freeform 39"/>
            <p:cNvSpPr>
              <a:spLocks noChangeArrowheads="1"/>
            </p:cNvSpPr>
            <p:nvPr/>
          </p:nvSpPr>
          <p:spPr bwMode="auto">
            <a:xfrm>
              <a:off x="662847" y="3939001"/>
              <a:ext cx="40759" cy="40759"/>
            </a:xfrm>
            <a:custGeom>
              <a:avLst/>
              <a:gdLst>
                <a:gd name="T0" fmla="*/ 47 w 95"/>
                <a:gd name="T1" fmla="*/ 0 h 95"/>
                <a:gd name="T2" fmla="*/ 47 w 95"/>
                <a:gd name="T3" fmla="*/ 0 h 95"/>
                <a:gd name="T4" fmla="*/ 0 w 95"/>
                <a:gd name="T5" fmla="*/ 47 h 95"/>
                <a:gd name="T6" fmla="*/ 47 w 95"/>
                <a:gd name="T7" fmla="*/ 94 h 95"/>
                <a:gd name="T8" fmla="*/ 94 w 95"/>
                <a:gd name="T9" fmla="*/ 47 h 95"/>
                <a:gd name="T10" fmla="*/ 47 w 95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47" y="0"/>
                  </a:moveTo>
                  <a:lnTo>
                    <a:pt x="47" y="0"/>
                  </a:lnTo>
                  <a:cubicBezTo>
                    <a:pt x="21" y="0"/>
                    <a:pt x="0" y="22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4" y="73"/>
                    <a:pt x="94" y="47"/>
                  </a:cubicBezTo>
                  <a:cubicBezTo>
                    <a:pt x="94" y="22"/>
                    <a:pt x="73" y="0"/>
                    <a:pt x="4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 noChangeArrowheads="1"/>
            </p:cNvSpPr>
            <p:nvPr/>
          </p:nvSpPr>
          <p:spPr bwMode="auto">
            <a:xfrm>
              <a:off x="507222" y="3827840"/>
              <a:ext cx="294577" cy="255670"/>
            </a:xfrm>
            <a:custGeom>
              <a:avLst/>
              <a:gdLst>
                <a:gd name="T0" fmla="*/ 688 w 700"/>
                <a:gd name="T1" fmla="*/ 315 h 608"/>
                <a:gd name="T2" fmla="*/ 688 w 700"/>
                <a:gd name="T3" fmla="*/ 315 h 608"/>
                <a:gd name="T4" fmla="*/ 664 w 700"/>
                <a:gd name="T5" fmla="*/ 315 h 608"/>
                <a:gd name="T6" fmla="*/ 664 w 700"/>
                <a:gd name="T7" fmla="*/ 315 h 608"/>
                <a:gd name="T8" fmla="*/ 664 w 700"/>
                <a:gd name="T9" fmla="*/ 312 h 608"/>
                <a:gd name="T10" fmla="*/ 596 w 700"/>
                <a:gd name="T11" fmla="*/ 144 h 608"/>
                <a:gd name="T12" fmla="*/ 615 w 700"/>
                <a:gd name="T13" fmla="*/ 125 h 608"/>
                <a:gd name="T14" fmla="*/ 615 w 700"/>
                <a:gd name="T15" fmla="*/ 108 h 608"/>
                <a:gd name="T16" fmla="*/ 598 w 700"/>
                <a:gd name="T17" fmla="*/ 108 h 608"/>
                <a:gd name="T18" fmla="*/ 580 w 700"/>
                <a:gd name="T19" fmla="*/ 128 h 608"/>
                <a:gd name="T20" fmla="*/ 431 w 700"/>
                <a:gd name="T21" fmla="*/ 68 h 608"/>
                <a:gd name="T22" fmla="*/ 431 w 700"/>
                <a:gd name="T23" fmla="*/ 12 h 608"/>
                <a:gd name="T24" fmla="*/ 419 w 700"/>
                <a:gd name="T25" fmla="*/ 0 h 608"/>
                <a:gd name="T26" fmla="*/ 408 w 700"/>
                <a:gd name="T27" fmla="*/ 12 h 608"/>
                <a:gd name="T28" fmla="*/ 408 w 700"/>
                <a:gd name="T29" fmla="*/ 68 h 608"/>
                <a:gd name="T30" fmla="*/ 254 w 700"/>
                <a:gd name="T31" fmla="*/ 132 h 608"/>
                <a:gd name="T32" fmla="*/ 165 w 700"/>
                <a:gd name="T33" fmla="*/ 42 h 608"/>
                <a:gd name="T34" fmla="*/ 149 w 700"/>
                <a:gd name="T35" fmla="*/ 42 h 608"/>
                <a:gd name="T36" fmla="*/ 149 w 700"/>
                <a:gd name="T37" fmla="*/ 58 h 608"/>
                <a:gd name="T38" fmla="*/ 237 w 700"/>
                <a:gd name="T39" fmla="*/ 149 h 608"/>
                <a:gd name="T40" fmla="*/ 174 w 700"/>
                <a:gd name="T41" fmla="*/ 312 h 608"/>
                <a:gd name="T42" fmla="*/ 175 w 700"/>
                <a:gd name="T43" fmla="*/ 315 h 608"/>
                <a:gd name="T44" fmla="*/ 11 w 700"/>
                <a:gd name="T45" fmla="*/ 315 h 608"/>
                <a:gd name="T46" fmla="*/ 0 w 700"/>
                <a:gd name="T47" fmla="*/ 327 h 608"/>
                <a:gd name="T48" fmla="*/ 11 w 700"/>
                <a:gd name="T49" fmla="*/ 338 h 608"/>
                <a:gd name="T50" fmla="*/ 175 w 700"/>
                <a:gd name="T51" fmla="*/ 338 h 608"/>
                <a:gd name="T52" fmla="*/ 176 w 700"/>
                <a:gd name="T53" fmla="*/ 338 h 608"/>
                <a:gd name="T54" fmla="*/ 237 w 700"/>
                <a:gd name="T55" fmla="*/ 476 h 608"/>
                <a:gd name="T56" fmla="*/ 149 w 700"/>
                <a:gd name="T57" fmla="*/ 567 h 608"/>
                <a:gd name="T58" fmla="*/ 149 w 700"/>
                <a:gd name="T59" fmla="*/ 583 h 608"/>
                <a:gd name="T60" fmla="*/ 157 w 700"/>
                <a:gd name="T61" fmla="*/ 587 h 608"/>
                <a:gd name="T62" fmla="*/ 165 w 700"/>
                <a:gd name="T63" fmla="*/ 583 h 608"/>
                <a:gd name="T64" fmla="*/ 254 w 700"/>
                <a:gd name="T65" fmla="*/ 492 h 608"/>
                <a:gd name="T66" fmla="*/ 408 w 700"/>
                <a:gd name="T67" fmla="*/ 557 h 608"/>
                <a:gd name="T68" fmla="*/ 408 w 700"/>
                <a:gd name="T69" fmla="*/ 595 h 608"/>
                <a:gd name="T70" fmla="*/ 419 w 700"/>
                <a:gd name="T71" fmla="*/ 607 h 608"/>
                <a:gd name="T72" fmla="*/ 431 w 700"/>
                <a:gd name="T73" fmla="*/ 595 h 608"/>
                <a:gd name="T74" fmla="*/ 431 w 700"/>
                <a:gd name="T75" fmla="*/ 557 h 608"/>
                <a:gd name="T76" fmla="*/ 580 w 700"/>
                <a:gd name="T77" fmla="*/ 498 h 608"/>
                <a:gd name="T78" fmla="*/ 598 w 700"/>
                <a:gd name="T79" fmla="*/ 516 h 608"/>
                <a:gd name="T80" fmla="*/ 607 w 700"/>
                <a:gd name="T81" fmla="*/ 520 h 608"/>
                <a:gd name="T82" fmla="*/ 615 w 700"/>
                <a:gd name="T83" fmla="*/ 516 h 608"/>
                <a:gd name="T84" fmla="*/ 615 w 700"/>
                <a:gd name="T85" fmla="*/ 501 h 608"/>
                <a:gd name="T86" fmla="*/ 596 w 700"/>
                <a:gd name="T87" fmla="*/ 481 h 608"/>
                <a:gd name="T88" fmla="*/ 663 w 700"/>
                <a:gd name="T89" fmla="*/ 338 h 608"/>
                <a:gd name="T90" fmla="*/ 664 w 700"/>
                <a:gd name="T91" fmla="*/ 338 h 608"/>
                <a:gd name="T92" fmla="*/ 688 w 700"/>
                <a:gd name="T93" fmla="*/ 338 h 608"/>
                <a:gd name="T94" fmla="*/ 699 w 700"/>
                <a:gd name="T95" fmla="*/ 327 h 608"/>
                <a:gd name="T96" fmla="*/ 688 w 700"/>
                <a:gd name="T97" fmla="*/ 315 h 608"/>
                <a:gd name="T98" fmla="*/ 419 w 700"/>
                <a:gd name="T99" fmla="*/ 382 h 608"/>
                <a:gd name="T100" fmla="*/ 419 w 700"/>
                <a:gd name="T101" fmla="*/ 382 h 608"/>
                <a:gd name="T102" fmla="*/ 350 w 700"/>
                <a:gd name="T103" fmla="*/ 312 h 608"/>
                <a:gd name="T104" fmla="*/ 419 w 700"/>
                <a:gd name="T105" fmla="*/ 242 h 608"/>
                <a:gd name="T106" fmla="*/ 489 w 700"/>
                <a:gd name="T107" fmla="*/ 312 h 608"/>
                <a:gd name="T108" fmla="*/ 419 w 700"/>
                <a:gd name="T109" fmla="*/ 38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0" h="608">
                  <a:moveTo>
                    <a:pt x="688" y="315"/>
                  </a:moveTo>
                  <a:lnTo>
                    <a:pt x="688" y="315"/>
                  </a:lnTo>
                  <a:cubicBezTo>
                    <a:pt x="664" y="315"/>
                    <a:pt x="664" y="315"/>
                    <a:pt x="664" y="315"/>
                  </a:cubicBezTo>
                  <a:lnTo>
                    <a:pt x="664" y="315"/>
                  </a:lnTo>
                  <a:cubicBezTo>
                    <a:pt x="664" y="314"/>
                    <a:pt x="664" y="313"/>
                    <a:pt x="664" y="312"/>
                  </a:cubicBezTo>
                  <a:cubicBezTo>
                    <a:pt x="664" y="247"/>
                    <a:pt x="638" y="187"/>
                    <a:pt x="596" y="144"/>
                  </a:cubicBezTo>
                  <a:cubicBezTo>
                    <a:pt x="615" y="125"/>
                    <a:pt x="615" y="125"/>
                    <a:pt x="615" y="125"/>
                  </a:cubicBezTo>
                  <a:cubicBezTo>
                    <a:pt x="619" y="120"/>
                    <a:pt x="619" y="112"/>
                    <a:pt x="615" y="108"/>
                  </a:cubicBezTo>
                  <a:cubicBezTo>
                    <a:pt x="610" y="104"/>
                    <a:pt x="602" y="104"/>
                    <a:pt x="598" y="108"/>
                  </a:cubicBezTo>
                  <a:cubicBezTo>
                    <a:pt x="580" y="128"/>
                    <a:pt x="580" y="128"/>
                    <a:pt x="580" y="128"/>
                  </a:cubicBezTo>
                  <a:cubicBezTo>
                    <a:pt x="539" y="93"/>
                    <a:pt x="488" y="71"/>
                    <a:pt x="431" y="68"/>
                  </a:cubicBezTo>
                  <a:cubicBezTo>
                    <a:pt x="431" y="12"/>
                    <a:pt x="431" y="12"/>
                    <a:pt x="431" y="12"/>
                  </a:cubicBezTo>
                  <a:cubicBezTo>
                    <a:pt x="431" y="5"/>
                    <a:pt x="426" y="0"/>
                    <a:pt x="419" y="0"/>
                  </a:cubicBezTo>
                  <a:cubicBezTo>
                    <a:pt x="413" y="0"/>
                    <a:pt x="408" y="5"/>
                    <a:pt x="408" y="12"/>
                  </a:cubicBezTo>
                  <a:cubicBezTo>
                    <a:pt x="408" y="68"/>
                    <a:pt x="408" y="68"/>
                    <a:pt x="408" y="68"/>
                  </a:cubicBezTo>
                  <a:cubicBezTo>
                    <a:pt x="348" y="71"/>
                    <a:pt x="294" y="95"/>
                    <a:pt x="254" y="132"/>
                  </a:cubicBezTo>
                  <a:cubicBezTo>
                    <a:pt x="165" y="42"/>
                    <a:pt x="165" y="42"/>
                    <a:pt x="165" y="42"/>
                  </a:cubicBezTo>
                  <a:cubicBezTo>
                    <a:pt x="160" y="37"/>
                    <a:pt x="153" y="37"/>
                    <a:pt x="149" y="42"/>
                  </a:cubicBezTo>
                  <a:cubicBezTo>
                    <a:pt x="143" y="46"/>
                    <a:pt x="143" y="53"/>
                    <a:pt x="149" y="58"/>
                  </a:cubicBezTo>
                  <a:cubicBezTo>
                    <a:pt x="237" y="149"/>
                    <a:pt x="237" y="149"/>
                    <a:pt x="237" y="149"/>
                  </a:cubicBezTo>
                  <a:cubicBezTo>
                    <a:pt x="199" y="192"/>
                    <a:pt x="174" y="250"/>
                    <a:pt x="174" y="312"/>
                  </a:cubicBezTo>
                  <a:cubicBezTo>
                    <a:pt x="174" y="313"/>
                    <a:pt x="175" y="314"/>
                    <a:pt x="175" y="315"/>
                  </a:cubicBezTo>
                  <a:cubicBezTo>
                    <a:pt x="11" y="315"/>
                    <a:pt x="11" y="315"/>
                    <a:pt x="11" y="315"/>
                  </a:cubicBezTo>
                  <a:cubicBezTo>
                    <a:pt x="5" y="315"/>
                    <a:pt x="0" y="321"/>
                    <a:pt x="0" y="327"/>
                  </a:cubicBezTo>
                  <a:cubicBezTo>
                    <a:pt x="0" y="333"/>
                    <a:pt x="5" y="338"/>
                    <a:pt x="11" y="338"/>
                  </a:cubicBezTo>
                  <a:cubicBezTo>
                    <a:pt x="175" y="338"/>
                    <a:pt x="175" y="338"/>
                    <a:pt x="175" y="338"/>
                  </a:cubicBezTo>
                  <a:cubicBezTo>
                    <a:pt x="175" y="338"/>
                    <a:pt x="175" y="338"/>
                    <a:pt x="176" y="338"/>
                  </a:cubicBezTo>
                  <a:cubicBezTo>
                    <a:pt x="181" y="391"/>
                    <a:pt x="204" y="438"/>
                    <a:pt x="237" y="476"/>
                  </a:cubicBezTo>
                  <a:cubicBezTo>
                    <a:pt x="149" y="567"/>
                    <a:pt x="149" y="567"/>
                    <a:pt x="149" y="567"/>
                  </a:cubicBezTo>
                  <a:cubicBezTo>
                    <a:pt x="143" y="571"/>
                    <a:pt x="143" y="579"/>
                    <a:pt x="149" y="583"/>
                  </a:cubicBezTo>
                  <a:cubicBezTo>
                    <a:pt x="151" y="586"/>
                    <a:pt x="154" y="587"/>
                    <a:pt x="157" y="587"/>
                  </a:cubicBezTo>
                  <a:cubicBezTo>
                    <a:pt x="160" y="587"/>
                    <a:pt x="162" y="586"/>
                    <a:pt x="165" y="583"/>
                  </a:cubicBezTo>
                  <a:cubicBezTo>
                    <a:pt x="254" y="492"/>
                    <a:pt x="254" y="492"/>
                    <a:pt x="254" y="492"/>
                  </a:cubicBezTo>
                  <a:cubicBezTo>
                    <a:pt x="294" y="531"/>
                    <a:pt x="348" y="554"/>
                    <a:pt x="408" y="557"/>
                  </a:cubicBezTo>
                  <a:cubicBezTo>
                    <a:pt x="408" y="595"/>
                    <a:pt x="408" y="595"/>
                    <a:pt x="408" y="595"/>
                  </a:cubicBezTo>
                  <a:cubicBezTo>
                    <a:pt x="408" y="602"/>
                    <a:pt x="413" y="607"/>
                    <a:pt x="419" y="607"/>
                  </a:cubicBezTo>
                  <a:cubicBezTo>
                    <a:pt x="426" y="607"/>
                    <a:pt x="431" y="602"/>
                    <a:pt x="431" y="595"/>
                  </a:cubicBezTo>
                  <a:cubicBezTo>
                    <a:pt x="431" y="557"/>
                    <a:pt x="431" y="557"/>
                    <a:pt x="431" y="557"/>
                  </a:cubicBezTo>
                  <a:cubicBezTo>
                    <a:pt x="488" y="554"/>
                    <a:pt x="539" y="532"/>
                    <a:pt x="580" y="498"/>
                  </a:cubicBezTo>
                  <a:cubicBezTo>
                    <a:pt x="598" y="516"/>
                    <a:pt x="598" y="516"/>
                    <a:pt x="598" y="516"/>
                  </a:cubicBezTo>
                  <a:cubicBezTo>
                    <a:pt x="600" y="519"/>
                    <a:pt x="604" y="520"/>
                    <a:pt x="607" y="520"/>
                  </a:cubicBezTo>
                  <a:cubicBezTo>
                    <a:pt x="610" y="520"/>
                    <a:pt x="613" y="519"/>
                    <a:pt x="615" y="516"/>
                  </a:cubicBezTo>
                  <a:cubicBezTo>
                    <a:pt x="619" y="512"/>
                    <a:pt x="619" y="505"/>
                    <a:pt x="615" y="501"/>
                  </a:cubicBezTo>
                  <a:cubicBezTo>
                    <a:pt x="596" y="481"/>
                    <a:pt x="596" y="481"/>
                    <a:pt x="596" y="481"/>
                  </a:cubicBezTo>
                  <a:cubicBezTo>
                    <a:pt x="633" y="443"/>
                    <a:pt x="657" y="393"/>
                    <a:pt x="663" y="338"/>
                  </a:cubicBezTo>
                  <a:lnTo>
                    <a:pt x="664" y="338"/>
                  </a:lnTo>
                  <a:cubicBezTo>
                    <a:pt x="688" y="338"/>
                    <a:pt x="688" y="338"/>
                    <a:pt x="688" y="338"/>
                  </a:cubicBezTo>
                  <a:cubicBezTo>
                    <a:pt x="694" y="338"/>
                    <a:pt x="699" y="333"/>
                    <a:pt x="699" y="327"/>
                  </a:cubicBezTo>
                  <a:cubicBezTo>
                    <a:pt x="699" y="321"/>
                    <a:pt x="694" y="315"/>
                    <a:pt x="688" y="315"/>
                  </a:cubicBezTo>
                  <a:close/>
                  <a:moveTo>
                    <a:pt x="419" y="382"/>
                  </a:moveTo>
                  <a:lnTo>
                    <a:pt x="419" y="382"/>
                  </a:lnTo>
                  <a:cubicBezTo>
                    <a:pt x="381" y="382"/>
                    <a:pt x="350" y="351"/>
                    <a:pt x="350" y="312"/>
                  </a:cubicBezTo>
                  <a:cubicBezTo>
                    <a:pt x="350" y="274"/>
                    <a:pt x="381" y="242"/>
                    <a:pt x="419" y="242"/>
                  </a:cubicBezTo>
                  <a:cubicBezTo>
                    <a:pt x="458" y="242"/>
                    <a:pt x="489" y="274"/>
                    <a:pt x="489" y="312"/>
                  </a:cubicBezTo>
                  <a:cubicBezTo>
                    <a:pt x="489" y="351"/>
                    <a:pt x="458" y="382"/>
                    <a:pt x="419" y="3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13" name="Freeform 41"/>
          <p:cNvSpPr>
            <a:spLocks noChangeArrowheads="1"/>
          </p:cNvSpPr>
          <p:nvPr/>
        </p:nvSpPr>
        <p:spPr bwMode="auto">
          <a:xfrm>
            <a:off x="2246888" y="2853331"/>
            <a:ext cx="316808" cy="292723"/>
          </a:xfrm>
          <a:custGeom>
            <a:avLst/>
            <a:gdLst>
              <a:gd name="T0" fmla="*/ 378 w 752"/>
              <a:gd name="T1" fmla="*/ 236 h 698"/>
              <a:gd name="T2" fmla="*/ 378 w 752"/>
              <a:gd name="T3" fmla="*/ 236 h 698"/>
              <a:gd name="T4" fmla="*/ 477 w 752"/>
              <a:gd name="T5" fmla="*/ 336 h 698"/>
              <a:gd name="T6" fmla="*/ 378 w 752"/>
              <a:gd name="T7" fmla="*/ 434 h 698"/>
              <a:gd name="T8" fmla="*/ 279 w 752"/>
              <a:gd name="T9" fmla="*/ 336 h 698"/>
              <a:gd name="T10" fmla="*/ 378 w 752"/>
              <a:gd name="T11" fmla="*/ 236 h 698"/>
              <a:gd name="T12" fmla="*/ 521 w 752"/>
              <a:gd name="T13" fmla="*/ 3 h 698"/>
              <a:gd name="T14" fmla="*/ 521 w 752"/>
              <a:gd name="T15" fmla="*/ 3 h 698"/>
              <a:gd name="T16" fmla="*/ 506 w 752"/>
              <a:gd name="T17" fmla="*/ 9 h 698"/>
              <a:gd name="T18" fmla="*/ 431 w 752"/>
              <a:gd name="T19" fmla="*/ 167 h 698"/>
              <a:gd name="T20" fmla="*/ 431 w 752"/>
              <a:gd name="T21" fmla="*/ 176 h 698"/>
              <a:gd name="T22" fmla="*/ 438 w 752"/>
              <a:gd name="T23" fmla="*/ 184 h 698"/>
              <a:gd name="T24" fmla="*/ 541 w 752"/>
              <a:gd name="T25" fmla="*/ 353 h 698"/>
              <a:gd name="T26" fmla="*/ 544 w 752"/>
              <a:gd name="T27" fmla="*/ 362 h 698"/>
              <a:gd name="T28" fmla="*/ 552 w 752"/>
              <a:gd name="T29" fmla="*/ 366 h 698"/>
              <a:gd name="T30" fmla="*/ 727 w 752"/>
              <a:gd name="T31" fmla="*/ 374 h 698"/>
              <a:gd name="T32" fmla="*/ 727 w 752"/>
              <a:gd name="T33" fmla="*/ 374 h 698"/>
              <a:gd name="T34" fmla="*/ 738 w 752"/>
              <a:gd name="T35" fmla="*/ 363 h 698"/>
              <a:gd name="T36" fmla="*/ 521 w 752"/>
              <a:gd name="T37" fmla="*/ 3 h 698"/>
              <a:gd name="T38" fmla="*/ 215 w 752"/>
              <a:gd name="T39" fmla="*/ 370 h 698"/>
              <a:gd name="T40" fmla="*/ 215 w 752"/>
              <a:gd name="T41" fmla="*/ 370 h 698"/>
              <a:gd name="T42" fmla="*/ 217 w 752"/>
              <a:gd name="T43" fmla="*/ 362 h 698"/>
              <a:gd name="T44" fmla="*/ 311 w 752"/>
              <a:gd name="T45" fmla="*/ 187 h 698"/>
              <a:gd name="T46" fmla="*/ 317 w 752"/>
              <a:gd name="T47" fmla="*/ 179 h 698"/>
              <a:gd name="T48" fmla="*/ 317 w 752"/>
              <a:gd name="T49" fmla="*/ 170 h 698"/>
              <a:gd name="T50" fmla="*/ 234 w 752"/>
              <a:gd name="T51" fmla="*/ 16 h 698"/>
              <a:gd name="T52" fmla="*/ 219 w 752"/>
              <a:gd name="T53" fmla="*/ 11 h 698"/>
              <a:gd name="T54" fmla="*/ 20 w 752"/>
              <a:gd name="T55" fmla="*/ 381 h 698"/>
              <a:gd name="T56" fmla="*/ 32 w 752"/>
              <a:gd name="T57" fmla="*/ 392 h 698"/>
              <a:gd name="T58" fmla="*/ 33 w 752"/>
              <a:gd name="T59" fmla="*/ 392 h 698"/>
              <a:gd name="T60" fmla="*/ 206 w 752"/>
              <a:gd name="T61" fmla="*/ 375 h 698"/>
              <a:gd name="T62" fmla="*/ 215 w 752"/>
              <a:gd name="T63" fmla="*/ 370 h 698"/>
              <a:gd name="T64" fmla="*/ 495 w 752"/>
              <a:gd name="T65" fmla="*/ 468 h 698"/>
              <a:gd name="T66" fmla="*/ 495 w 752"/>
              <a:gd name="T67" fmla="*/ 468 h 698"/>
              <a:gd name="T68" fmla="*/ 487 w 752"/>
              <a:gd name="T69" fmla="*/ 463 h 698"/>
              <a:gd name="T70" fmla="*/ 477 w 752"/>
              <a:gd name="T71" fmla="*/ 465 h 698"/>
              <a:gd name="T72" fmla="*/ 279 w 752"/>
              <a:gd name="T73" fmla="*/ 465 h 698"/>
              <a:gd name="T74" fmla="*/ 270 w 752"/>
              <a:gd name="T75" fmla="*/ 463 h 698"/>
              <a:gd name="T76" fmla="*/ 263 w 752"/>
              <a:gd name="T77" fmla="*/ 468 h 698"/>
              <a:gd name="T78" fmla="*/ 165 w 752"/>
              <a:gd name="T79" fmla="*/ 614 h 698"/>
              <a:gd name="T80" fmla="*/ 168 w 752"/>
              <a:gd name="T81" fmla="*/ 629 h 698"/>
              <a:gd name="T82" fmla="*/ 378 w 752"/>
              <a:gd name="T83" fmla="*/ 697 h 698"/>
              <a:gd name="T84" fmla="*/ 589 w 752"/>
              <a:gd name="T85" fmla="*/ 629 h 698"/>
              <a:gd name="T86" fmla="*/ 592 w 752"/>
              <a:gd name="T87" fmla="*/ 614 h 698"/>
              <a:gd name="T88" fmla="*/ 495 w 752"/>
              <a:gd name="T89" fmla="*/ 46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52" h="698">
                <a:moveTo>
                  <a:pt x="378" y="236"/>
                </a:moveTo>
                <a:lnTo>
                  <a:pt x="378" y="236"/>
                </a:lnTo>
                <a:cubicBezTo>
                  <a:pt x="433" y="236"/>
                  <a:pt x="477" y="280"/>
                  <a:pt x="477" y="336"/>
                </a:cubicBezTo>
                <a:cubicBezTo>
                  <a:pt x="477" y="390"/>
                  <a:pt x="433" y="434"/>
                  <a:pt x="378" y="434"/>
                </a:cubicBezTo>
                <a:cubicBezTo>
                  <a:pt x="324" y="434"/>
                  <a:pt x="279" y="390"/>
                  <a:pt x="279" y="336"/>
                </a:cubicBezTo>
                <a:cubicBezTo>
                  <a:pt x="279" y="280"/>
                  <a:pt x="324" y="236"/>
                  <a:pt x="378" y="236"/>
                </a:cubicBezTo>
                <a:close/>
                <a:moveTo>
                  <a:pt x="521" y="3"/>
                </a:moveTo>
                <a:lnTo>
                  <a:pt x="521" y="3"/>
                </a:lnTo>
                <a:cubicBezTo>
                  <a:pt x="516" y="0"/>
                  <a:pt x="508" y="3"/>
                  <a:pt x="506" y="9"/>
                </a:cubicBezTo>
                <a:cubicBezTo>
                  <a:pt x="431" y="167"/>
                  <a:pt x="431" y="167"/>
                  <a:pt x="431" y="167"/>
                </a:cubicBezTo>
                <a:cubicBezTo>
                  <a:pt x="430" y="170"/>
                  <a:pt x="430" y="173"/>
                  <a:pt x="431" y="176"/>
                </a:cubicBezTo>
                <a:cubicBezTo>
                  <a:pt x="432" y="179"/>
                  <a:pt x="434" y="181"/>
                  <a:pt x="438" y="184"/>
                </a:cubicBezTo>
                <a:cubicBezTo>
                  <a:pt x="506" y="210"/>
                  <a:pt x="549" y="279"/>
                  <a:pt x="541" y="353"/>
                </a:cubicBezTo>
                <a:cubicBezTo>
                  <a:pt x="541" y="356"/>
                  <a:pt x="542" y="359"/>
                  <a:pt x="544" y="362"/>
                </a:cubicBezTo>
                <a:cubicBezTo>
                  <a:pt x="546" y="365"/>
                  <a:pt x="548" y="366"/>
                  <a:pt x="552" y="366"/>
                </a:cubicBezTo>
                <a:cubicBezTo>
                  <a:pt x="727" y="374"/>
                  <a:pt x="727" y="374"/>
                  <a:pt x="727" y="374"/>
                </a:cubicBezTo>
                <a:lnTo>
                  <a:pt x="727" y="374"/>
                </a:lnTo>
                <a:cubicBezTo>
                  <a:pt x="733" y="374"/>
                  <a:pt x="738" y="369"/>
                  <a:pt x="738" y="363"/>
                </a:cubicBezTo>
                <a:cubicBezTo>
                  <a:pt x="751" y="209"/>
                  <a:pt x="664" y="64"/>
                  <a:pt x="521" y="3"/>
                </a:cubicBezTo>
                <a:close/>
                <a:moveTo>
                  <a:pt x="215" y="370"/>
                </a:moveTo>
                <a:lnTo>
                  <a:pt x="215" y="370"/>
                </a:lnTo>
                <a:cubicBezTo>
                  <a:pt x="217" y="368"/>
                  <a:pt x="218" y="365"/>
                  <a:pt x="217" y="362"/>
                </a:cubicBezTo>
                <a:cubicBezTo>
                  <a:pt x="205" y="289"/>
                  <a:pt x="244" y="217"/>
                  <a:pt x="311" y="187"/>
                </a:cubicBezTo>
                <a:cubicBezTo>
                  <a:pt x="314" y="185"/>
                  <a:pt x="316" y="182"/>
                  <a:pt x="317" y="179"/>
                </a:cubicBezTo>
                <a:cubicBezTo>
                  <a:pt x="318" y="176"/>
                  <a:pt x="318" y="173"/>
                  <a:pt x="317" y="170"/>
                </a:cubicBezTo>
                <a:cubicBezTo>
                  <a:pt x="234" y="16"/>
                  <a:pt x="234" y="16"/>
                  <a:pt x="234" y="16"/>
                </a:cubicBezTo>
                <a:cubicBezTo>
                  <a:pt x="231" y="11"/>
                  <a:pt x="224" y="9"/>
                  <a:pt x="219" y="11"/>
                </a:cubicBezTo>
                <a:cubicBezTo>
                  <a:pt x="79" y="79"/>
                  <a:pt x="0" y="228"/>
                  <a:pt x="20" y="381"/>
                </a:cubicBezTo>
                <a:cubicBezTo>
                  <a:pt x="21" y="388"/>
                  <a:pt x="25" y="392"/>
                  <a:pt x="32" y="392"/>
                </a:cubicBezTo>
                <a:lnTo>
                  <a:pt x="33" y="392"/>
                </a:lnTo>
                <a:cubicBezTo>
                  <a:pt x="206" y="375"/>
                  <a:pt x="206" y="375"/>
                  <a:pt x="206" y="375"/>
                </a:cubicBezTo>
                <a:cubicBezTo>
                  <a:pt x="211" y="374"/>
                  <a:pt x="213" y="373"/>
                  <a:pt x="215" y="370"/>
                </a:cubicBezTo>
                <a:close/>
                <a:moveTo>
                  <a:pt x="495" y="468"/>
                </a:moveTo>
                <a:lnTo>
                  <a:pt x="495" y="468"/>
                </a:lnTo>
                <a:cubicBezTo>
                  <a:pt x="493" y="465"/>
                  <a:pt x="490" y="463"/>
                  <a:pt x="487" y="463"/>
                </a:cubicBezTo>
                <a:cubicBezTo>
                  <a:pt x="483" y="461"/>
                  <a:pt x="480" y="463"/>
                  <a:pt x="477" y="465"/>
                </a:cubicBezTo>
                <a:cubicBezTo>
                  <a:pt x="419" y="509"/>
                  <a:pt x="338" y="509"/>
                  <a:pt x="279" y="465"/>
                </a:cubicBezTo>
                <a:cubicBezTo>
                  <a:pt x="276" y="463"/>
                  <a:pt x="273" y="461"/>
                  <a:pt x="270" y="463"/>
                </a:cubicBezTo>
                <a:cubicBezTo>
                  <a:pt x="267" y="463"/>
                  <a:pt x="264" y="465"/>
                  <a:pt x="263" y="468"/>
                </a:cubicBezTo>
                <a:cubicBezTo>
                  <a:pt x="165" y="614"/>
                  <a:pt x="165" y="614"/>
                  <a:pt x="165" y="614"/>
                </a:cubicBezTo>
                <a:cubicBezTo>
                  <a:pt x="162" y="619"/>
                  <a:pt x="163" y="625"/>
                  <a:pt x="168" y="629"/>
                </a:cubicBezTo>
                <a:cubicBezTo>
                  <a:pt x="231" y="674"/>
                  <a:pt x="304" y="697"/>
                  <a:pt x="378" y="697"/>
                </a:cubicBezTo>
                <a:cubicBezTo>
                  <a:pt x="452" y="697"/>
                  <a:pt x="526" y="674"/>
                  <a:pt x="589" y="629"/>
                </a:cubicBezTo>
                <a:cubicBezTo>
                  <a:pt x="594" y="625"/>
                  <a:pt x="595" y="619"/>
                  <a:pt x="592" y="614"/>
                </a:cubicBezTo>
                <a:lnTo>
                  <a:pt x="495" y="46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Freeform 42"/>
          <p:cNvSpPr>
            <a:spLocks noChangeArrowheads="1"/>
          </p:cNvSpPr>
          <p:nvPr/>
        </p:nvSpPr>
        <p:spPr bwMode="auto">
          <a:xfrm>
            <a:off x="4864723" y="2908911"/>
            <a:ext cx="279755" cy="183416"/>
          </a:xfrm>
          <a:custGeom>
            <a:avLst/>
            <a:gdLst>
              <a:gd name="T0" fmla="*/ 652 w 665"/>
              <a:gd name="T1" fmla="*/ 44 h 438"/>
              <a:gd name="T2" fmla="*/ 265 w 665"/>
              <a:gd name="T3" fmla="*/ 11 h 438"/>
              <a:gd name="T4" fmla="*/ 210 w 665"/>
              <a:gd name="T5" fmla="*/ 0 h 438"/>
              <a:gd name="T6" fmla="*/ 198 w 665"/>
              <a:gd name="T7" fmla="*/ 44 h 438"/>
              <a:gd name="T8" fmla="*/ 66 w 665"/>
              <a:gd name="T9" fmla="*/ 146 h 438"/>
              <a:gd name="T10" fmla="*/ 7 w 665"/>
              <a:gd name="T11" fmla="*/ 220 h 438"/>
              <a:gd name="T12" fmla="*/ 0 w 665"/>
              <a:gd name="T13" fmla="*/ 398 h 438"/>
              <a:gd name="T14" fmla="*/ 21 w 665"/>
              <a:gd name="T15" fmla="*/ 398 h 438"/>
              <a:gd name="T16" fmla="*/ 133 w 665"/>
              <a:gd name="T17" fmla="*/ 437 h 438"/>
              <a:gd name="T18" fmla="*/ 488 w 665"/>
              <a:gd name="T19" fmla="*/ 398 h 438"/>
              <a:gd name="T20" fmla="*/ 608 w 665"/>
              <a:gd name="T21" fmla="*/ 398 h 438"/>
              <a:gd name="T22" fmla="*/ 652 w 665"/>
              <a:gd name="T23" fmla="*/ 410 h 438"/>
              <a:gd name="T24" fmla="*/ 664 w 665"/>
              <a:gd name="T25" fmla="*/ 56 h 438"/>
              <a:gd name="T26" fmla="*/ 133 w 665"/>
              <a:gd name="T27" fmla="*/ 415 h 438"/>
              <a:gd name="T28" fmla="*/ 89 w 665"/>
              <a:gd name="T29" fmla="*/ 370 h 438"/>
              <a:gd name="T30" fmla="*/ 178 w 665"/>
              <a:gd name="T31" fmla="*/ 370 h 438"/>
              <a:gd name="T32" fmla="*/ 221 w 665"/>
              <a:gd name="T33" fmla="*/ 188 h 438"/>
              <a:gd name="T34" fmla="*/ 210 w 665"/>
              <a:gd name="T35" fmla="*/ 199 h 438"/>
              <a:gd name="T36" fmla="*/ 113 w 665"/>
              <a:gd name="T37" fmla="*/ 188 h 438"/>
              <a:gd name="T38" fmla="*/ 221 w 665"/>
              <a:gd name="T39" fmla="*/ 103 h 438"/>
              <a:gd name="T40" fmla="*/ 243 w 665"/>
              <a:gd name="T41" fmla="*/ 44 h 438"/>
              <a:gd name="T42" fmla="*/ 221 w 665"/>
              <a:gd name="T43" fmla="*/ 44 h 438"/>
              <a:gd name="T44" fmla="*/ 243 w 665"/>
              <a:gd name="T45" fmla="*/ 22 h 438"/>
              <a:gd name="T46" fmla="*/ 460 w 665"/>
              <a:gd name="T47" fmla="*/ 250 h 438"/>
              <a:gd name="T48" fmla="*/ 448 w 665"/>
              <a:gd name="T49" fmla="*/ 240 h 438"/>
              <a:gd name="T50" fmla="*/ 424 w 665"/>
              <a:gd name="T51" fmla="*/ 215 h 438"/>
              <a:gd name="T52" fmla="*/ 413 w 665"/>
              <a:gd name="T53" fmla="*/ 150 h 438"/>
              <a:gd name="T54" fmla="*/ 448 w 665"/>
              <a:gd name="T55" fmla="*/ 139 h 438"/>
              <a:gd name="T56" fmla="*/ 460 w 665"/>
              <a:gd name="T57" fmla="*/ 104 h 438"/>
              <a:gd name="T58" fmla="*/ 524 w 665"/>
              <a:gd name="T59" fmla="*/ 115 h 438"/>
              <a:gd name="T60" fmla="*/ 549 w 665"/>
              <a:gd name="T61" fmla="*/ 139 h 438"/>
              <a:gd name="T62" fmla="*/ 560 w 665"/>
              <a:gd name="T63" fmla="*/ 203 h 438"/>
              <a:gd name="T64" fmla="*/ 524 w 665"/>
              <a:gd name="T65" fmla="*/ 215 h 438"/>
              <a:gd name="T66" fmla="*/ 513 w 665"/>
              <a:gd name="T67" fmla="*/ 250 h 438"/>
              <a:gd name="T68" fmla="*/ 548 w 665"/>
              <a:gd name="T69" fmla="*/ 415 h 438"/>
              <a:gd name="T70" fmla="*/ 503 w 665"/>
              <a:gd name="T71" fmla="*/ 370 h 438"/>
              <a:gd name="T72" fmla="*/ 592 w 665"/>
              <a:gd name="T73" fmla="*/ 37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5" h="438">
                <a:moveTo>
                  <a:pt x="652" y="44"/>
                </a:moveTo>
                <a:lnTo>
                  <a:pt x="652" y="44"/>
                </a:lnTo>
                <a:cubicBezTo>
                  <a:pt x="265" y="44"/>
                  <a:pt x="265" y="44"/>
                  <a:pt x="265" y="44"/>
                </a:cubicBezTo>
                <a:cubicBezTo>
                  <a:pt x="265" y="11"/>
                  <a:pt x="265" y="11"/>
                  <a:pt x="265" y="11"/>
                </a:cubicBezTo>
                <a:cubicBezTo>
                  <a:pt x="265" y="5"/>
                  <a:pt x="260" y="0"/>
                  <a:pt x="255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04" y="0"/>
                  <a:pt x="198" y="5"/>
                  <a:pt x="198" y="11"/>
                </a:cubicBezTo>
                <a:cubicBezTo>
                  <a:pt x="198" y="44"/>
                  <a:pt x="198" y="44"/>
                  <a:pt x="198" y="44"/>
                </a:cubicBezTo>
                <a:cubicBezTo>
                  <a:pt x="155" y="44"/>
                  <a:pt x="155" y="44"/>
                  <a:pt x="155" y="44"/>
                </a:cubicBezTo>
                <a:cubicBezTo>
                  <a:pt x="100" y="44"/>
                  <a:pt x="66" y="83"/>
                  <a:pt x="66" y="146"/>
                </a:cubicBezTo>
                <a:cubicBezTo>
                  <a:pt x="66" y="196"/>
                  <a:pt x="66" y="196"/>
                  <a:pt x="66" y="196"/>
                </a:cubicBezTo>
                <a:cubicBezTo>
                  <a:pt x="7" y="220"/>
                  <a:pt x="7" y="220"/>
                  <a:pt x="7" y="220"/>
                </a:cubicBezTo>
                <a:cubicBezTo>
                  <a:pt x="3" y="222"/>
                  <a:pt x="0" y="226"/>
                  <a:pt x="0" y="231"/>
                </a:cubicBezTo>
                <a:cubicBezTo>
                  <a:pt x="0" y="398"/>
                  <a:pt x="0" y="398"/>
                  <a:pt x="0" y="398"/>
                </a:cubicBezTo>
                <a:cubicBezTo>
                  <a:pt x="0" y="404"/>
                  <a:pt x="5" y="410"/>
                  <a:pt x="11" y="410"/>
                </a:cubicBezTo>
                <a:cubicBezTo>
                  <a:pt x="17" y="410"/>
                  <a:pt x="21" y="404"/>
                  <a:pt x="21" y="398"/>
                </a:cubicBezTo>
                <a:cubicBezTo>
                  <a:pt x="73" y="398"/>
                  <a:pt x="73" y="398"/>
                  <a:pt x="73" y="398"/>
                </a:cubicBezTo>
                <a:cubicBezTo>
                  <a:pt x="84" y="421"/>
                  <a:pt x="107" y="437"/>
                  <a:pt x="133" y="437"/>
                </a:cubicBezTo>
                <a:cubicBezTo>
                  <a:pt x="160" y="437"/>
                  <a:pt x="183" y="421"/>
                  <a:pt x="193" y="398"/>
                </a:cubicBezTo>
                <a:cubicBezTo>
                  <a:pt x="488" y="398"/>
                  <a:pt x="488" y="398"/>
                  <a:pt x="488" y="398"/>
                </a:cubicBezTo>
                <a:cubicBezTo>
                  <a:pt x="498" y="421"/>
                  <a:pt x="521" y="437"/>
                  <a:pt x="548" y="437"/>
                </a:cubicBezTo>
                <a:cubicBezTo>
                  <a:pt x="574" y="437"/>
                  <a:pt x="597" y="421"/>
                  <a:pt x="608" y="398"/>
                </a:cubicBezTo>
                <a:cubicBezTo>
                  <a:pt x="641" y="398"/>
                  <a:pt x="641" y="398"/>
                  <a:pt x="641" y="398"/>
                </a:cubicBezTo>
                <a:cubicBezTo>
                  <a:pt x="641" y="404"/>
                  <a:pt x="646" y="410"/>
                  <a:pt x="652" y="410"/>
                </a:cubicBezTo>
                <a:cubicBezTo>
                  <a:pt x="659" y="410"/>
                  <a:pt x="664" y="404"/>
                  <a:pt x="664" y="398"/>
                </a:cubicBezTo>
                <a:cubicBezTo>
                  <a:pt x="664" y="56"/>
                  <a:pt x="664" y="56"/>
                  <a:pt x="664" y="56"/>
                </a:cubicBezTo>
                <a:cubicBezTo>
                  <a:pt x="664" y="49"/>
                  <a:pt x="659" y="44"/>
                  <a:pt x="652" y="44"/>
                </a:cubicBezTo>
                <a:close/>
                <a:moveTo>
                  <a:pt x="133" y="415"/>
                </a:moveTo>
                <a:lnTo>
                  <a:pt x="133" y="415"/>
                </a:lnTo>
                <a:cubicBezTo>
                  <a:pt x="109" y="415"/>
                  <a:pt x="89" y="395"/>
                  <a:pt x="89" y="370"/>
                </a:cubicBezTo>
                <a:cubicBezTo>
                  <a:pt x="89" y="346"/>
                  <a:pt x="109" y="326"/>
                  <a:pt x="133" y="326"/>
                </a:cubicBezTo>
                <a:cubicBezTo>
                  <a:pt x="158" y="326"/>
                  <a:pt x="178" y="346"/>
                  <a:pt x="178" y="370"/>
                </a:cubicBezTo>
                <a:cubicBezTo>
                  <a:pt x="178" y="395"/>
                  <a:pt x="158" y="415"/>
                  <a:pt x="133" y="415"/>
                </a:cubicBezTo>
                <a:close/>
                <a:moveTo>
                  <a:pt x="221" y="188"/>
                </a:moveTo>
                <a:lnTo>
                  <a:pt x="221" y="188"/>
                </a:lnTo>
                <a:cubicBezTo>
                  <a:pt x="221" y="194"/>
                  <a:pt x="216" y="199"/>
                  <a:pt x="210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18" y="199"/>
                  <a:pt x="113" y="194"/>
                  <a:pt x="113" y="188"/>
                </a:cubicBezTo>
                <a:cubicBezTo>
                  <a:pt x="113" y="129"/>
                  <a:pt x="181" y="92"/>
                  <a:pt x="210" y="92"/>
                </a:cubicBezTo>
                <a:cubicBezTo>
                  <a:pt x="216" y="92"/>
                  <a:pt x="221" y="96"/>
                  <a:pt x="221" y="103"/>
                </a:cubicBezTo>
                <a:lnTo>
                  <a:pt x="221" y="188"/>
                </a:lnTo>
                <a:close/>
                <a:moveTo>
                  <a:pt x="243" y="44"/>
                </a:moveTo>
                <a:lnTo>
                  <a:pt x="243" y="44"/>
                </a:lnTo>
                <a:cubicBezTo>
                  <a:pt x="221" y="44"/>
                  <a:pt x="221" y="44"/>
                  <a:pt x="221" y="44"/>
                </a:cubicBezTo>
                <a:cubicBezTo>
                  <a:pt x="221" y="22"/>
                  <a:pt x="221" y="22"/>
                  <a:pt x="221" y="22"/>
                </a:cubicBezTo>
                <a:cubicBezTo>
                  <a:pt x="243" y="22"/>
                  <a:pt x="243" y="22"/>
                  <a:pt x="243" y="22"/>
                </a:cubicBezTo>
                <a:lnTo>
                  <a:pt x="243" y="44"/>
                </a:lnTo>
                <a:close/>
                <a:moveTo>
                  <a:pt x="460" y="250"/>
                </a:moveTo>
                <a:lnTo>
                  <a:pt x="460" y="250"/>
                </a:lnTo>
                <a:cubicBezTo>
                  <a:pt x="453" y="250"/>
                  <a:pt x="448" y="246"/>
                  <a:pt x="448" y="240"/>
                </a:cubicBezTo>
                <a:cubicBezTo>
                  <a:pt x="448" y="215"/>
                  <a:pt x="448" y="215"/>
                  <a:pt x="448" y="215"/>
                </a:cubicBezTo>
                <a:cubicBezTo>
                  <a:pt x="424" y="215"/>
                  <a:pt x="424" y="215"/>
                  <a:pt x="424" y="215"/>
                </a:cubicBezTo>
                <a:cubicBezTo>
                  <a:pt x="418" y="215"/>
                  <a:pt x="413" y="210"/>
                  <a:pt x="413" y="203"/>
                </a:cubicBezTo>
                <a:cubicBezTo>
                  <a:pt x="413" y="150"/>
                  <a:pt x="413" y="150"/>
                  <a:pt x="413" y="150"/>
                </a:cubicBezTo>
                <a:cubicBezTo>
                  <a:pt x="413" y="144"/>
                  <a:pt x="418" y="139"/>
                  <a:pt x="424" y="139"/>
                </a:cubicBezTo>
                <a:cubicBezTo>
                  <a:pt x="448" y="139"/>
                  <a:pt x="448" y="139"/>
                  <a:pt x="448" y="139"/>
                </a:cubicBezTo>
                <a:cubicBezTo>
                  <a:pt x="448" y="115"/>
                  <a:pt x="448" y="115"/>
                  <a:pt x="448" y="115"/>
                </a:cubicBezTo>
                <a:cubicBezTo>
                  <a:pt x="448" y="109"/>
                  <a:pt x="453" y="104"/>
                  <a:pt x="460" y="104"/>
                </a:cubicBezTo>
                <a:cubicBezTo>
                  <a:pt x="513" y="104"/>
                  <a:pt x="513" y="104"/>
                  <a:pt x="513" y="104"/>
                </a:cubicBezTo>
                <a:cubicBezTo>
                  <a:pt x="519" y="104"/>
                  <a:pt x="524" y="109"/>
                  <a:pt x="524" y="115"/>
                </a:cubicBezTo>
                <a:cubicBezTo>
                  <a:pt x="524" y="139"/>
                  <a:pt x="524" y="139"/>
                  <a:pt x="524" y="139"/>
                </a:cubicBezTo>
                <a:cubicBezTo>
                  <a:pt x="549" y="139"/>
                  <a:pt x="549" y="139"/>
                  <a:pt x="549" y="139"/>
                </a:cubicBezTo>
                <a:cubicBezTo>
                  <a:pt x="556" y="139"/>
                  <a:pt x="560" y="144"/>
                  <a:pt x="560" y="150"/>
                </a:cubicBezTo>
                <a:cubicBezTo>
                  <a:pt x="560" y="203"/>
                  <a:pt x="560" y="203"/>
                  <a:pt x="560" y="203"/>
                </a:cubicBezTo>
                <a:cubicBezTo>
                  <a:pt x="560" y="210"/>
                  <a:pt x="556" y="215"/>
                  <a:pt x="549" y="215"/>
                </a:cubicBezTo>
                <a:cubicBezTo>
                  <a:pt x="524" y="215"/>
                  <a:pt x="524" y="215"/>
                  <a:pt x="524" y="215"/>
                </a:cubicBezTo>
                <a:cubicBezTo>
                  <a:pt x="524" y="240"/>
                  <a:pt x="524" y="240"/>
                  <a:pt x="524" y="240"/>
                </a:cubicBezTo>
                <a:cubicBezTo>
                  <a:pt x="524" y="246"/>
                  <a:pt x="519" y="250"/>
                  <a:pt x="513" y="250"/>
                </a:cubicBezTo>
                <a:lnTo>
                  <a:pt x="460" y="250"/>
                </a:lnTo>
                <a:close/>
                <a:moveTo>
                  <a:pt x="548" y="415"/>
                </a:moveTo>
                <a:lnTo>
                  <a:pt x="548" y="415"/>
                </a:lnTo>
                <a:cubicBezTo>
                  <a:pt x="523" y="415"/>
                  <a:pt x="503" y="395"/>
                  <a:pt x="503" y="370"/>
                </a:cubicBezTo>
                <a:cubicBezTo>
                  <a:pt x="503" y="346"/>
                  <a:pt x="523" y="326"/>
                  <a:pt x="548" y="326"/>
                </a:cubicBezTo>
                <a:cubicBezTo>
                  <a:pt x="572" y="326"/>
                  <a:pt x="592" y="346"/>
                  <a:pt x="592" y="370"/>
                </a:cubicBezTo>
                <a:cubicBezTo>
                  <a:pt x="592" y="395"/>
                  <a:pt x="572" y="415"/>
                  <a:pt x="548" y="41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Freeform 43"/>
          <p:cNvSpPr>
            <a:spLocks noChangeArrowheads="1"/>
          </p:cNvSpPr>
          <p:nvPr/>
        </p:nvSpPr>
        <p:spPr bwMode="auto">
          <a:xfrm>
            <a:off x="4018049" y="2894090"/>
            <a:ext cx="244554" cy="248259"/>
          </a:xfrm>
          <a:custGeom>
            <a:avLst/>
            <a:gdLst>
              <a:gd name="T0" fmla="*/ 582 w 583"/>
              <a:gd name="T1" fmla="*/ 150 h 593"/>
              <a:gd name="T2" fmla="*/ 582 w 583"/>
              <a:gd name="T3" fmla="*/ 150 h 593"/>
              <a:gd name="T4" fmla="*/ 509 w 583"/>
              <a:gd name="T5" fmla="*/ 77 h 593"/>
              <a:gd name="T6" fmla="*/ 436 w 583"/>
              <a:gd name="T7" fmla="*/ 150 h 593"/>
              <a:gd name="T8" fmla="*/ 495 w 583"/>
              <a:gd name="T9" fmla="*/ 222 h 593"/>
              <a:gd name="T10" fmla="*/ 494 w 583"/>
              <a:gd name="T11" fmla="*/ 224 h 593"/>
              <a:gd name="T12" fmla="*/ 494 w 583"/>
              <a:gd name="T13" fmla="*/ 406 h 593"/>
              <a:gd name="T14" fmla="*/ 332 w 583"/>
              <a:gd name="T15" fmla="*/ 571 h 593"/>
              <a:gd name="T16" fmla="*/ 170 w 583"/>
              <a:gd name="T17" fmla="*/ 401 h 593"/>
              <a:gd name="T18" fmla="*/ 170 w 583"/>
              <a:gd name="T19" fmla="*/ 341 h 593"/>
              <a:gd name="T20" fmla="*/ 333 w 583"/>
              <a:gd name="T21" fmla="*/ 11 h 593"/>
              <a:gd name="T22" fmla="*/ 323 w 583"/>
              <a:gd name="T23" fmla="*/ 0 h 593"/>
              <a:gd name="T24" fmla="*/ 271 w 583"/>
              <a:gd name="T25" fmla="*/ 0 h 593"/>
              <a:gd name="T26" fmla="*/ 260 w 583"/>
              <a:gd name="T27" fmla="*/ 11 h 593"/>
              <a:gd name="T28" fmla="*/ 271 w 583"/>
              <a:gd name="T29" fmla="*/ 21 h 593"/>
              <a:gd name="T30" fmla="*/ 311 w 583"/>
              <a:gd name="T31" fmla="*/ 21 h 593"/>
              <a:gd name="T32" fmla="*/ 166 w 583"/>
              <a:gd name="T33" fmla="*/ 319 h 593"/>
              <a:gd name="T34" fmla="*/ 23 w 583"/>
              <a:gd name="T35" fmla="*/ 21 h 593"/>
              <a:gd name="T36" fmla="*/ 87 w 583"/>
              <a:gd name="T37" fmla="*/ 21 h 593"/>
              <a:gd name="T38" fmla="*/ 99 w 583"/>
              <a:gd name="T39" fmla="*/ 11 h 593"/>
              <a:gd name="T40" fmla="*/ 87 w 583"/>
              <a:gd name="T41" fmla="*/ 0 h 593"/>
              <a:gd name="T42" fmla="*/ 11 w 583"/>
              <a:gd name="T43" fmla="*/ 0 h 593"/>
              <a:gd name="T44" fmla="*/ 0 w 583"/>
              <a:gd name="T45" fmla="*/ 11 h 593"/>
              <a:gd name="T46" fmla="*/ 148 w 583"/>
              <a:gd name="T47" fmla="*/ 337 h 593"/>
              <a:gd name="T48" fmla="*/ 148 w 583"/>
              <a:gd name="T49" fmla="*/ 401 h 593"/>
              <a:gd name="T50" fmla="*/ 332 w 583"/>
              <a:gd name="T51" fmla="*/ 592 h 593"/>
              <a:gd name="T52" fmla="*/ 515 w 583"/>
              <a:gd name="T53" fmla="*/ 406 h 593"/>
              <a:gd name="T54" fmla="*/ 515 w 583"/>
              <a:gd name="T55" fmla="*/ 224 h 593"/>
              <a:gd name="T56" fmla="*/ 515 w 583"/>
              <a:gd name="T57" fmla="*/ 223 h 593"/>
              <a:gd name="T58" fmla="*/ 582 w 583"/>
              <a:gd name="T59" fmla="*/ 15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83" h="593">
                <a:moveTo>
                  <a:pt x="582" y="150"/>
                </a:moveTo>
                <a:lnTo>
                  <a:pt x="582" y="150"/>
                </a:lnTo>
                <a:cubicBezTo>
                  <a:pt x="582" y="111"/>
                  <a:pt x="549" y="77"/>
                  <a:pt x="509" y="77"/>
                </a:cubicBezTo>
                <a:cubicBezTo>
                  <a:pt x="468" y="77"/>
                  <a:pt x="436" y="111"/>
                  <a:pt x="436" y="150"/>
                </a:cubicBezTo>
                <a:cubicBezTo>
                  <a:pt x="436" y="187"/>
                  <a:pt x="461" y="216"/>
                  <a:pt x="495" y="222"/>
                </a:cubicBezTo>
                <a:cubicBezTo>
                  <a:pt x="495" y="223"/>
                  <a:pt x="494" y="223"/>
                  <a:pt x="494" y="224"/>
                </a:cubicBezTo>
                <a:cubicBezTo>
                  <a:pt x="494" y="406"/>
                  <a:pt x="494" y="406"/>
                  <a:pt x="494" y="406"/>
                </a:cubicBezTo>
                <a:cubicBezTo>
                  <a:pt x="494" y="500"/>
                  <a:pt x="425" y="571"/>
                  <a:pt x="332" y="571"/>
                </a:cubicBezTo>
                <a:cubicBezTo>
                  <a:pt x="241" y="571"/>
                  <a:pt x="170" y="496"/>
                  <a:pt x="170" y="401"/>
                </a:cubicBezTo>
                <a:cubicBezTo>
                  <a:pt x="170" y="341"/>
                  <a:pt x="170" y="341"/>
                  <a:pt x="170" y="341"/>
                </a:cubicBezTo>
                <a:cubicBezTo>
                  <a:pt x="264" y="335"/>
                  <a:pt x="333" y="108"/>
                  <a:pt x="333" y="11"/>
                </a:cubicBezTo>
                <a:cubicBezTo>
                  <a:pt x="333" y="4"/>
                  <a:pt x="328" y="0"/>
                  <a:pt x="323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65" y="0"/>
                  <a:pt x="260" y="4"/>
                  <a:pt x="260" y="11"/>
                </a:cubicBezTo>
                <a:cubicBezTo>
                  <a:pt x="260" y="17"/>
                  <a:pt x="265" y="21"/>
                  <a:pt x="271" y="21"/>
                </a:cubicBezTo>
                <a:cubicBezTo>
                  <a:pt x="311" y="21"/>
                  <a:pt x="311" y="21"/>
                  <a:pt x="311" y="21"/>
                </a:cubicBezTo>
                <a:cubicBezTo>
                  <a:pt x="306" y="122"/>
                  <a:pt x="238" y="319"/>
                  <a:pt x="166" y="319"/>
                </a:cubicBezTo>
                <a:cubicBezTo>
                  <a:pt x="97" y="319"/>
                  <a:pt x="29" y="100"/>
                  <a:pt x="23" y="21"/>
                </a:cubicBezTo>
                <a:cubicBezTo>
                  <a:pt x="87" y="21"/>
                  <a:pt x="87" y="21"/>
                  <a:pt x="87" y="21"/>
                </a:cubicBezTo>
                <a:cubicBezTo>
                  <a:pt x="94" y="21"/>
                  <a:pt x="99" y="17"/>
                  <a:pt x="99" y="11"/>
                </a:cubicBezTo>
                <a:cubicBezTo>
                  <a:pt x="99" y="4"/>
                  <a:pt x="94" y="0"/>
                  <a:pt x="87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4"/>
                  <a:pt x="0" y="11"/>
                </a:cubicBezTo>
                <a:cubicBezTo>
                  <a:pt x="0" y="64"/>
                  <a:pt x="59" y="307"/>
                  <a:pt x="148" y="337"/>
                </a:cubicBezTo>
                <a:cubicBezTo>
                  <a:pt x="148" y="401"/>
                  <a:pt x="148" y="401"/>
                  <a:pt x="148" y="401"/>
                </a:cubicBezTo>
                <a:cubicBezTo>
                  <a:pt x="148" y="506"/>
                  <a:pt x="231" y="592"/>
                  <a:pt x="332" y="592"/>
                </a:cubicBezTo>
                <a:cubicBezTo>
                  <a:pt x="435" y="592"/>
                  <a:pt x="515" y="510"/>
                  <a:pt x="515" y="406"/>
                </a:cubicBezTo>
                <a:cubicBezTo>
                  <a:pt x="515" y="224"/>
                  <a:pt x="515" y="224"/>
                  <a:pt x="515" y="224"/>
                </a:cubicBezTo>
                <a:lnTo>
                  <a:pt x="515" y="223"/>
                </a:lnTo>
                <a:cubicBezTo>
                  <a:pt x="553" y="220"/>
                  <a:pt x="582" y="189"/>
                  <a:pt x="582" y="150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Freeform 44"/>
          <p:cNvSpPr>
            <a:spLocks noChangeArrowheads="1"/>
          </p:cNvSpPr>
          <p:nvPr/>
        </p:nvSpPr>
        <p:spPr bwMode="auto">
          <a:xfrm>
            <a:off x="8353318" y="2868152"/>
            <a:ext cx="205647" cy="276050"/>
          </a:xfrm>
          <a:custGeom>
            <a:avLst/>
            <a:gdLst>
              <a:gd name="T0" fmla="*/ 486 w 491"/>
              <a:gd name="T1" fmla="*/ 20 h 655"/>
              <a:gd name="T2" fmla="*/ 486 w 491"/>
              <a:gd name="T3" fmla="*/ 20 h 655"/>
              <a:gd name="T4" fmla="*/ 486 w 491"/>
              <a:gd name="T5" fmla="*/ 5 h 655"/>
              <a:gd name="T6" fmla="*/ 469 w 491"/>
              <a:gd name="T7" fmla="*/ 5 h 655"/>
              <a:gd name="T8" fmla="*/ 422 w 491"/>
              <a:gd name="T9" fmla="*/ 52 h 655"/>
              <a:gd name="T10" fmla="*/ 419 w 491"/>
              <a:gd name="T11" fmla="*/ 58 h 655"/>
              <a:gd name="T12" fmla="*/ 390 w 491"/>
              <a:gd name="T13" fmla="*/ 28 h 655"/>
              <a:gd name="T14" fmla="*/ 374 w 491"/>
              <a:gd name="T15" fmla="*/ 28 h 655"/>
              <a:gd name="T16" fmla="*/ 136 w 491"/>
              <a:gd name="T17" fmla="*/ 266 h 655"/>
              <a:gd name="T18" fmla="*/ 136 w 491"/>
              <a:gd name="T19" fmla="*/ 283 h 655"/>
              <a:gd name="T20" fmla="*/ 207 w 491"/>
              <a:gd name="T21" fmla="*/ 354 h 655"/>
              <a:gd name="T22" fmla="*/ 215 w 491"/>
              <a:gd name="T23" fmla="*/ 357 h 655"/>
              <a:gd name="T24" fmla="*/ 223 w 491"/>
              <a:gd name="T25" fmla="*/ 354 h 655"/>
              <a:gd name="T26" fmla="*/ 395 w 491"/>
              <a:gd name="T27" fmla="*/ 182 h 655"/>
              <a:gd name="T28" fmla="*/ 398 w 491"/>
              <a:gd name="T29" fmla="*/ 187 h 655"/>
              <a:gd name="T30" fmla="*/ 450 w 491"/>
              <a:gd name="T31" fmla="*/ 314 h 655"/>
              <a:gd name="T32" fmla="*/ 398 w 491"/>
              <a:gd name="T33" fmla="*/ 441 h 655"/>
              <a:gd name="T34" fmla="*/ 270 w 491"/>
              <a:gd name="T35" fmla="*/ 494 h 655"/>
              <a:gd name="T36" fmla="*/ 158 w 491"/>
              <a:gd name="T37" fmla="*/ 454 h 655"/>
              <a:gd name="T38" fmla="*/ 257 w 491"/>
              <a:gd name="T39" fmla="*/ 454 h 655"/>
              <a:gd name="T40" fmla="*/ 268 w 491"/>
              <a:gd name="T41" fmla="*/ 442 h 655"/>
              <a:gd name="T42" fmla="*/ 257 w 491"/>
              <a:gd name="T43" fmla="*/ 431 h 655"/>
              <a:gd name="T44" fmla="*/ 11 w 491"/>
              <a:gd name="T45" fmla="*/ 431 h 655"/>
              <a:gd name="T46" fmla="*/ 0 w 491"/>
              <a:gd name="T47" fmla="*/ 442 h 655"/>
              <a:gd name="T48" fmla="*/ 11 w 491"/>
              <a:gd name="T49" fmla="*/ 454 h 655"/>
              <a:gd name="T50" fmla="*/ 127 w 491"/>
              <a:gd name="T51" fmla="*/ 454 h 655"/>
              <a:gd name="T52" fmla="*/ 128 w 491"/>
              <a:gd name="T53" fmla="*/ 458 h 655"/>
              <a:gd name="T54" fmla="*/ 219 w 491"/>
              <a:gd name="T55" fmla="*/ 510 h 655"/>
              <a:gd name="T56" fmla="*/ 218 w 491"/>
              <a:gd name="T57" fmla="*/ 511 h 655"/>
              <a:gd name="T58" fmla="*/ 161 w 491"/>
              <a:gd name="T59" fmla="*/ 639 h 655"/>
              <a:gd name="T60" fmla="*/ 162 w 491"/>
              <a:gd name="T61" fmla="*/ 650 h 655"/>
              <a:gd name="T62" fmla="*/ 171 w 491"/>
              <a:gd name="T63" fmla="*/ 654 h 655"/>
              <a:gd name="T64" fmla="*/ 424 w 491"/>
              <a:gd name="T65" fmla="*/ 654 h 655"/>
              <a:gd name="T66" fmla="*/ 435 w 491"/>
              <a:gd name="T67" fmla="*/ 649 h 655"/>
              <a:gd name="T68" fmla="*/ 434 w 491"/>
              <a:gd name="T69" fmla="*/ 638 h 655"/>
              <a:gd name="T70" fmla="*/ 343 w 491"/>
              <a:gd name="T71" fmla="*/ 504 h 655"/>
              <a:gd name="T72" fmla="*/ 414 w 491"/>
              <a:gd name="T73" fmla="*/ 458 h 655"/>
              <a:gd name="T74" fmla="*/ 473 w 491"/>
              <a:gd name="T75" fmla="*/ 314 h 655"/>
              <a:gd name="T76" fmla="*/ 414 w 491"/>
              <a:gd name="T77" fmla="*/ 171 h 655"/>
              <a:gd name="T78" fmla="*/ 408 w 491"/>
              <a:gd name="T79" fmla="*/ 169 h 655"/>
              <a:gd name="T80" fmla="*/ 462 w 491"/>
              <a:gd name="T81" fmla="*/ 115 h 655"/>
              <a:gd name="T82" fmla="*/ 465 w 491"/>
              <a:gd name="T83" fmla="*/ 108 h 655"/>
              <a:gd name="T84" fmla="*/ 462 w 491"/>
              <a:gd name="T85" fmla="*/ 100 h 655"/>
              <a:gd name="T86" fmla="*/ 432 w 491"/>
              <a:gd name="T87" fmla="*/ 70 h 655"/>
              <a:gd name="T88" fmla="*/ 438 w 491"/>
              <a:gd name="T89" fmla="*/ 68 h 655"/>
              <a:gd name="T90" fmla="*/ 486 w 491"/>
              <a:gd name="T91" fmla="*/ 2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1" h="655">
                <a:moveTo>
                  <a:pt x="486" y="20"/>
                </a:moveTo>
                <a:lnTo>
                  <a:pt x="486" y="20"/>
                </a:lnTo>
                <a:cubicBezTo>
                  <a:pt x="490" y="16"/>
                  <a:pt x="490" y="9"/>
                  <a:pt x="486" y="5"/>
                </a:cubicBezTo>
                <a:cubicBezTo>
                  <a:pt x="480" y="0"/>
                  <a:pt x="473" y="0"/>
                  <a:pt x="469" y="5"/>
                </a:cubicBezTo>
                <a:cubicBezTo>
                  <a:pt x="422" y="52"/>
                  <a:pt x="422" y="52"/>
                  <a:pt x="422" y="52"/>
                </a:cubicBezTo>
                <a:cubicBezTo>
                  <a:pt x="420" y="54"/>
                  <a:pt x="420" y="56"/>
                  <a:pt x="419" y="58"/>
                </a:cubicBezTo>
                <a:cubicBezTo>
                  <a:pt x="390" y="28"/>
                  <a:pt x="390" y="28"/>
                  <a:pt x="390" y="28"/>
                </a:cubicBezTo>
                <a:cubicBezTo>
                  <a:pt x="386" y="24"/>
                  <a:pt x="378" y="24"/>
                  <a:pt x="374" y="28"/>
                </a:cubicBezTo>
                <a:cubicBezTo>
                  <a:pt x="136" y="266"/>
                  <a:pt x="136" y="266"/>
                  <a:pt x="136" y="266"/>
                </a:cubicBezTo>
                <a:cubicBezTo>
                  <a:pt x="132" y="271"/>
                  <a:pt x="132" y="278"/>
                  <a:pt x="136" y="283"/>
                </a:cubicBezTo>
                <a:cubicBezTo>
                  <a:pt x="207" y="354"/>
                  <a:pt x="207" y="354"/>
                  <a:pt x="207" y="354"/>
                </a:cubicBezTo>
                <a:cubicBezTo>
                  <a:pt x="209" y="356"/>
                  <a:pt x="212" y="357"/>
                  <a:pt x="215" y="357"/>
                </a:cubicBezTo>
                <a:cubicBezTo>
                  <a:pt x="218" y="357"/>
                  <a:pt x="221" y="356"/>
                  <a:pt x="223" y="354"/>
                </a:cubicBezTo>
                <a:cubicBezTo>
                  <a:pt x="395" y="182"/>
                  <a:pt x="395" y="182"/>
                  <a:pt x="395" y="182"/>
                </a:cubicBezTo>
                <a:cubicBezTo>
                  <a:pt x="396" y="184"/>
                  <a:pt x="396" y="186"/>
                  <a:pt x="398" y="187"/>
                </a:cubicBezTo>
                <a:cubicBezTo>
                  <a:pt x="432" y="221"/>
                  <a:pt x="450" y="266"/>
                  <a:pt x="450" y="314"/>
                </a:cubicBezTo>
                <a:cubicBezTo>
                  <a:pt x="450" y="362"/>
                  <a:pt x="432" y="408"/>
                  <a:pt x="398" y="441"/>
                </a:cubicBezTo>
                <a:cubicBezTo>
                  <a:pt x="364" y="475"/>
                  <a:pt x="319" y="494"/>
                  <a:pt x="270" y="494"/>
                </a:cubicBezTo>
                <a:cubicBezTo>
                  <a:pt x="229" y="494"/>
                  <a:pt x="190" y="480"/>
                  <a:pt x="158" y="454"/>
                </a:cubicBezTo>
                <a:cubicBezTo>
                  <a:pt x="257" y="454"/>
                  <a:pt x="257" y="454"/>
                  <a:pt x="257" y="454"/>
                </a:cubicBezTo>
                <a:cubicBezTo>
                  <a:pt x="263" y="454"/>
                  <a:pt x="268" y="448"/>
                  <a:pt x="268" y="442"/>
                </a:cubicBezTo>
                <a:cubicBezTo>
                  <a:pt x="268" y="436"/>
                  <a:pt x="263" y="431"/>
                  <a:pt x="257" y="431"/>
                </a:cubicBezTo>
                <a:cubicBezTo>
                  <a:pt x="11" y="431"/>
                  <a:pt x="11" y="431"/>
                  <a:pt x="11" y="431"/>
                </a:cubicBezTo>
                <a:cubicBezTo>
                  <a:pt x="5" y="431"/>
                  <a:pt x="0" y="436"/>
                  <a:pt x="0" y="442"/>
                </a:cubicBezTo>
                <a:cubicBezTo>
                  <a:pt x="0" y="448"/>
                  <a:pt x="5" y="454"/>
                  <a:pt x="11" y="454"/>
                </a:cubicBezTo>
                <a:cubicBezTo>
                  <a:pt x="127" y="454"/>
                  <a:pt x="127" y="454"/>
                  <a:pt x="127" y="454"/>
                </a:cubicBezTo>
                <a:cubicBezTo>
                  <a:pt x="127" y="455"/>
                  <a:pt x="127" y="457"/>
                  <a:pt x="128" y="458"/>
                </a:cubicBezTo>
                <a:cubicBezTo>
                  <a:pt x="154" y="483"/>
                  <a:pt x="185" y="500"/>
                  <a:pt x="219" y="510"/>
                </a:cubicBezTo>
                <a:cubicBezTo>
                  <a:pt x="219" y="510"/>
                  <a:pt x="218" y="510"/>
                  <a:pt x="218" y="511"/>
                </a:cubicBezTo>
                <a:cubicBezTo>
                  <a:pt x="161" y="639"/>
                  <a:pt x="161" y="639"/>
                  <a:pt x="161" y="639"/>
                </a:cubicBezTo>
                <a:cubicBezTo>
                  <a:pt x="160" y="643"/>
                  <a:pt x="160" y="647"/>
                  <a:pt x="162" y="650"/>
                </a:cubicBezTo>
                <a:cubicBezTo>
                  <a:pt x="164" y="653"/>
                  <a:pt x="168" y="654"/>
                  <a:pt x="171" y="654"/>
                </a:cubicBezTo>
                <a:cubicBezTo>
                  <a:pt x="424" y="654"/>
                  <a:pt x="424" y="654"/>
                  <a:pt x="424" y="654"/>
                </a:cubicBezTo>
                <a:cubicBezTo>
                  <a:pt x="428" y="654"/>
                  <a:pt x="433" y="652"/>
                  <a:pt x="435" y="649"/>
                </a:cubicBezTo>
                <a:cubicBezTo>
                  <a:pt x="437" y="645"/>
                  <a:pt x="436" y="641"/>
                  <a:pt x="434" y="638"/>
                </a:cubicBezTo>
                <a:cubicBezTo>
                  <a:pt x="343" y="504"/>
                  <a:pt x="343" y="504"/>
                  <a:pt x="343" y="504"/>
                </a:cubicBezTo>
                <a:cubicBezTo>
                  <a:pt x="369" y="493"/>
                  <a:pt x="393" y="477"/>
                  <a:pt x="414" y="458"/>
                </a:cubicBezTo>
                <a:cubicBezTo>
                  <a:pt x="452" y="419"/>
                  <a:pt x="473" y="368"/>
                  <a:pt x="473" y="314"/>
                </a:cubicBezTo>
                <a:cubicBezTo>
                  <a:pt x="473" y="260"/>
                  <a:pt x="452" y="210"/>
                  <a:pt x="414" y="171"/>
                </a:cubicBezTo>
                <a:cubicBezTo>
                  <a:pt x="412" y="169"/>
                  <a:pt x="410" y="169"/>
                  <a:pt x="408" y="169"/>
                </a:cubicBezTo>
                <a:cubicBezTo>
                  <a:pt x="462" y="115"/>
                  <a:pt x="462" y="115"/>
                  <a:pt x="462" y="115"/>
                </a:cubicBezTo>
                <a:cubicBezTo>
                  <a:pt x="464" y="113"/>
                  <a:pt x="465" y="111"/>
                  <a:pt x="465" y="108"/>
                </a:cubicBezTo>
                <a:cubicBezTo>
                  <a:pt x="465" y="105"/>
                  <a:pt x="464" y="102"/>
                  <a:pt x="462" y="100"/>
                </a:cubicBezTo>
                <a:cubicBezTo>
                  <a:pt x="432" y="70"/>
                  <a:pt x="432" y="70"/>
                  <a:pt x="432" y="70"/>
                </a:cubicBezTo>
                <a:cubicBezTo>
                  <a:pt x="434" y="69"/>
                  <a:pt x="436" y="69"/>
                  <a:pt x="438" y="68"/>
                </a:cubicBezTo>
                <a:lnTo>
                  <a:pt x="486" y="20"/>
                </a:ln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Freeform 45"/>
          <p:cNvSpPr>
            <a:spLocks noChangeArrowheads="1"/>
          </p:cNvSpPr>
          <p:nvPr/>
        </p:nvSpPr>
        <p:spPr bwMode="auto">
          <a:xfrm>
            <a:off x="5733630" y="2855184"/>
            <a:ext cx="274196" cy="274196"/>
          </a:xfrm>
          <a:custGeom>
            <a:avLst/>
            <a:gdLst>
              <a:gd name="T0" fmla="*/ 560 w 653"/>
              <a:gd name="T1" fmla="*/ 470 h 653"/>
              <a:gd name="T2" fmla="*/ 560 w 653"/>
              <a:gd name="T3" fmla="*/ 470 h 653"/>
              <a:gd name="T4" fmla="*/ 528 w 653"/>
              <a:gd name="T5" fmla="*/ 476 h 653"/>
              <a:gd name="T6" fmla="*/ 365 w 653"/>
              <a:gd name="T7" fmla="*/ 166 h 653"/>
              <a:gd name="T8" fmla="*/ 403 w 653"/>
              <a:gd name="T9" fmla="*/ 92 h 653"/>
              <a:gd name="T10" fmla="*/ 313 w 653"/>
              <a:gd name="T11" fmla="*/ 0 h 653"/>
              <a:gd name="T12" fmla="*/ 221 w 653"/>
              <a:gd name="T13" fmla="*/ 92 h 653"/>
              <a:gd name="T14" fmla="*/ 264 w 653"/>
              <a:gd name="T15" fmla="*/ 168 h 653"/>
              <a:gd name="T16" fmla="*/ 120 w 653"/>
              <a:gd name="T17" fmla="*/ 475 h 653"/>
              <a:gd name="T18" fmla="*/ 92 w 653"/>
              <a:gd name="T19" fmla="*/ 470 h 653"/>
              <a:gd name="T20" fmla="*/ 0 w 653"/>
              <a:gd name="T21" fmla="*/ 561 h 653"/>
              <a:gd name="T22" fmla="*/ 92 w 653"/>
              <a:gd name="T23" fmla="*/ 652 h 653"/>
              <a:gd name="T24" fmla="*/ 181 w 653"/>
              <a:gd name="T25" fmla="*/ 572 h 653"/>
              <a:gd name="T26" fmla="*/ 471 w 653"/>
              <a:gd name="T27" fmla="*/ 572 h 653"/>
              <a:gd name="T28" fmla="*/ 560 w 653"/>
              <a:gd name="T29" fmla="*/ 652 h 653"/>
              <a:gd name="T30" fmla="*/ 652 w 653"/>
              <a:gd name="T31" fmla="*/ 561 h 653"/>
              <a:gd name="T32" fmla="*/ 560 w 653"/>
              <a:gd name="T33" fmla="*/ 470 h 653"/>
              <a:gd name="T34" fmla="*/ 471 w 653"/>
              <a:gd name="T35" fmla="*/ 550 h 653"/>
              <a:gd name="T36" fmla="*/ 471 w 653"/>
              <a:gd name="T37" fmla="*/ 550 h 653"/>
              <a:gd name="T38" fmla="*/ 181 w 653"/>
              <a:gd name="T39" fmla="*/ 550 h 653"/>
              <a:gd name="T40" fmla="*/ 140 w 653"/>
              <a:gd name="T41" fmla="*/ 484 h 653"/>
              <a:gd name="T42" fmla="*/ 284 w 653"/>
              <a:gd name="T43" fmla="*/ 177 h 653"/>
              <a:gd name="T44" fmla="*/ 313 w 653"/>
              <a:gd name="T45" fmla="*/ 183 h 653"/>
              <a:gd name="T46" fmla="*/ 345 w 653"/>
              <a:gd name="T47" fmla="*/ 176 h 653"/>
              <a:gd name="T48" fmla="*/ 508 w 653"/>
              <a:gd name="T49" fmla="*/ 487 h 653"/>
              <a:gd name="T50" fmla="*/ 471 w 653"/>
              <a:gd name="T51" fmla="*/ 55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3" h="653">
                <a:moveTo>
                  <a:pt x="560" y="470"/>
                </a:moveTo>
                <a:lnTo>
                  <a:pt x="560" y="470"/>
                </a:lnTo>
                <a:cubicBezTo>
                  <a:pt x="549" y="470"/>
                  <a:pt x="539" y="472"/>
                  <a:pt x="528" y="476"/>
                </a:cubicBezTo>
                <a:cubicBezTo>
                  <a:pt x="365" y="166"/>
                  <a:pt x="365" y="166"/>
                  <a:pt x="365" y="166"/>
                </a:cubicBezTo>
                <a:cubicBezTo>
                  <a:pt x="388" y="149"/>
                  <a:pt x="403" y="122"/>
                  <a:pt x="403" y="92"/>
                </a:cubicBezTo>
                <a:cubicBezTo>
                  <a:pt x="403" y="41"/>
                  <a:pt x="363" y="0"/>
                  <a:pt x="313" y="0"/>
                </a:cubicBezTo>
                <a:cubicBezTo>
                  <a:pt x="262" y="0"/>
                  <a:pt x="221" y="41"/>
                  <a:pt x="221" y="92"/>
                </a:cubicBezTo>
                <a:cubicBezTo>
                  <a:pt x="221" y="124"/>
                  <a:pt x="239" y="152"/>
                  <a:pt x="264" y="168"/>
                </a:cubicBezTo>
                <a:cubicBezTo>
                  <a:pt x="120" y="475"/>
                  <a:pt x="120" y="475"/>
                  <a:pt x="120" y="475"/>
                </a:cubicBezTo>
                <a:cubicBezTo>
                  <a:pt x="111" y="472"/>
                  <a:pt x="101" y="470"/>
                  <a:pt x="92" y="470"/>
                </a:cubicBezTo>
                <a:cubicBezTo>
                  <a:pt x="41" y="470"/>
                  <a:pt x="0" y="511"/>
                  <a:pt x="0" y="561"/>
                </a:cubicBezTo>
                <a:cubicBezTo>
                  <a:pt x="0" y="611"/>
                  <a:pt x="41" y="652"/>
                  <a:pt x="92" y="652"/>
                </a:cubicBezTo>
                <a:cubicBezTo>
                  <a:pt x="138" y="652"/>
                  <a:pt x="176" y="617"/>
                  <a:pt x="181" y="572"/>
                </a:cubicBezTo>
                <a:cubicBezTo>
                  <a:pt x="471" y="572"/>
                  <a:pt x="471" y="572"/>
                  <a:pt x="471" y="572"/>
                </a:cubicBezTo>
                <a:cubicBezTo>
                  <a:pt x="476" y="617"/>
                  <a:pt x="515" y="652"/>
                  <a:pt x="560" y="652"/>
                </a:cubicBezTo>
                <a:cubicBezTo>
                  <a:pt x="610" y="652"/>
                  <a:pt x="652" y="611"/>
                  <a:pt x="652" y="561"/>
                </a:cubicBezTo>
                <a:cubicBezTo>
                  <a:pt x="652" y="511"/>
                  <a:pt x="610" y="470"/>
                  <a:pt x="560" y="470"/>
                </a:cubicBezTo>
                <a:close/>
                <a:moveTo>
                  <a:pt x="471" y="550"/>
                </a:moveTo>
                <a:lnTo>
                  <a:pt x="471" y="550"/>
                </a:lnTo>
                <a:cubicBezTo>
                  <a:pt x="181" y="550"/>
                  <a:pt x="181" y="550"/>
                  <a:pt x="181" y="550"/>
                </a:cubicBezTo>
                <a:cubicBezTo>
                  <a:pt x="178" y="522"/>
                  <a:pt x="163" y="498"/>
                  <a:pt x="140" y="484"/>
                </a:cubicBezTo>
                <a:cubicBezTo>
                  <a:pt x="284" y="177"/>
                  <a:pt x="284" y="177"/>
                  <a:pt x="284" y="177"/>
                </a:cubicBezTo>
                <a:cubicBezTo>
                  <a:pt x="293" y="181"/>
                  <a:pt x="302" y="183"/>
                  <a:pt x="313" y="183"/>
                </a:cubicBezTo>
                <a:cubicBezTo>
                  <a:pt x="324" y="183"/>
                  <a:pt x="335" y="181"/>
                  <a:pt x="345" y="176"/>
                </a:cubicBezTo>
                <a:cubicBezTo>
                  <a:pt x="508" y="487"/>
                  <a:pt x="508" y="487"/>
                  <a:pt x="508" y="487"/>
                </a:cubicBezTo>
                <a:cubicBezTo>
                  <a:pt x="488" y="500"/>
                  <a:pt x="474" y="523"/>
                  <a:pt x="471" y="55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Freeform 46"/>
          <p:cNvSpPr>
            <a:spLocks noChangeArrowheads="1"/>
          </p:cNvSpPr>
          <p:nvPr/>
        </p:nvSpPr>
        <p:spPr bwMode="auto">
          <a:xfrm>
            <a:off x="6613652" y="2875563"/>
            <a:ext cx="250112" cy="250112"/>
          </a:xfrm>
          <a:custGeom>
            <a:avLst/>
            <a:gdLst>
              <a:gd name="T0" fmla="*/ 524 w 594"/>
              <a:gd name="T1" fmla="*/ 298 h 594"/>
              <a:gd name="T2" fmla="*/ 593 w 594"/>
              <a:gd name="T3" fmla="*/ 73 h 594"/>
              <a:gd name="T4" fmla="*/ 448 w 594"/>
              <a:gd name="T5" fmla="*/ 72 h 594"/>
              <a:gd name="T6" fmla="*/ 197 w 594"/>
              <a:gd name="T7" fmla="*/ 0 h 594"/>
              <a:gd name="T8" fmla="*/ 143 w 594"/>
              <a:gd name="T9" fmla="*/ 121 h 594"/>
              <a:gd name="T10" fmla="*/ 73 w 594"/>
              <a:gd name="T11" fmla="*/ 149 h 594"/>
              <a:gd name="T12" fmla="*/ 65 w 594"/>
              <a:gd name="T13" fmla="*/ 294 h 594"/>
              <a:gd name="T14" fmla="*/ 0 w 594"/>
              <a:gd name="T15" fmla="*/ 520 h 594"/>
              <a:gd name="T16" fmla="*/ 145 w 594"/>
              <a:gd name="T17" fmla="*/ 530 h 594"/>
              <a:gd name="T18" fmla="*/ 324 w 594"/>
              <a:gd name="T19" fmla="*/ 530 h 594"/>
              <a:gd name="T20" fmla="*/ 469 w 594"/>
              <a:gd name="T21" fmla="*/ 520 h 594"/>
              <a:gd name="T22" fmla="*/ 482 w 594"/>
              <a:gd name="T23" fmla="*/ 433 h 594"/>
              <a:gd name="T24" fmla="*/ 593 w 594"/>
              <a:gd name="T25" fmla="*/ 371 h 594"/>
              <a:gd name="T26" fmla="*/ 159 w 594"/>
              <a:gd name="T27" fmla="*/ 135 h 594"/>
              <a:gd name="T28" fmla="*/ 184 w 594"/>
              <a:gd name="T29" fmla="*/ 144 h 594"/>
              <a:gd name="T30" fmla="*/ 146 w 594"/>
              <a:gd name="T31" fmla="*/ 211 h 594"/>
              <a:gd name="T32" fmla="*/ 127 w 594"/>
              <a:gd name="T33" fmla="*/ 173 h 594"/>
              <a:gd name="T34" fmla="*/ 110 w 594"/>
              <a:gd name="T35" fmla="*/ 457 h 594"/>
              <a:gd name="T36" fmla="*/ 86 w 594"/>
              <a:gd name="T37" fmla="*/ 448 h 594"/>
              <a:gd name="T38" fmla="*/ 145 w 594"/>
              <a:gd name="T39" fmla="*/ 233 h 594"/>
              <a:gd name="T40" fmla="*/ 184 w 594"/>
              <a:gd name="T41" fmla="*/ 233 h 594"/>
              <a:gd name="T42" fmla="*/ 124 w 594"/>
              <a:gd name="T43" fmla="*/ 371 h 594"/>
              <a:gd name="T44" fmla="*/ 110 w 594"/>
              <a:gd name="T45" fmla="*/ 457 h 594"/>
              <a:gd name="T46" fmla="*/ 383 w 594"/>
              <a:gd name="T47" fmla="*/ 448 h 594"/>
              <a:gd name="T48" fmla="*/ 146 w 594"/>
              <a:gd name="T49" fmla="*/ 509 h 594"/>
              <a:gd name="T50" fmla="*/ 127 w 594"/>
              <a:gd name="T51" fmla="*/ 472 h 594"/>
              <a:gd name="T52" fmla="*/ 197 w 594"/>
              <a:gd name="T53" fmla="*/ 444 h 594"/>
              <a:gd name="T54" fmla="*/ 383 w 594"/>
              <a:gd name="T55" fmla="*/ 392 h 594"/>
              <a:gd name="T56" fmla="*/ 383 w 594"/>
              <a:gd name="T57" fmla="*/ 370 h 594"/>
              <a:gd name="T58" fmla="*/ 270 w 594"/>
              <a:gd name="T59" fmla="*/ 370 h 594"/>
              <a:gd name="T60" fmla="*/ 206 w 594"/>
              <a:gd name="T61" fmla="*/ 233 h 594"/>
              <a:gd name="T62" fmla="*/ 383 w 594"/>
              <a:gd name="T63" fmla="*/ 293 h 594"/>
              <a:gd name="T64" fmla="*/ 324 w 594"/>
              <a:gd name="T65" fmla="*/ 211 h 594"/>
              <a:gd name="T66" fmla="*/ 206 w 594"/>
              <a:gd name="T67" fmla="*/ 211 h 594"/>
              <a:gd name="T68" fmla="*/ 267 w 594"/>
              <a:gd name="T69" fmla="*/ 93 h 594"/>
              <a:gd name="T70" fmla="*/ 465 w 594"/>
              <a:gd name="T71" fmla="*/ 121 h 594"/>
              <a:gd name="T72" fmla="*/ 396 w 594"/>
              <a:gd name="T73" fmla="*/ 149 h 594"/>
              <a:gd name="T74" fmla="*/ 434 w 594"/>
              <a:gd name="T75" fmla="*/ 457 h 594"/>
              <a:gd name="T76" fmla="*/ 405 w 594"/>
              <a:gd name="T77" fmla="*/ 448 h 594"/>
              <a:gd name="T78" fmla="*/ 451 w 594"/>
              <a:gd name="T79" fmla="*/ 392 h 594"/>
              <a:gd name="T80" fmla="*/ 434 w 594"/>
              <a:gd name="T81" fmla="*/ 457 h 594"/>
              <a:gd name="T82" fmla="*/ 502 w 594"/>
              <a:gd name="T83" fmla="*/ 300 h 594"/>
              <a:gd name="T84" fmla="*/ 405 w 594"/>
              <a:gd name="T85" fmla="*/ 370 h 594"/>
              <a:gd name="T86" fmla="*/ 469 w 594"/>
              <a:gd name="T87" fmla="*/ 222 h 594"/>
              <a:gd name="T88" fmla="*/ 482 w 594"/>
              <a:gd name="T89" fmla="*/ 135 h 594"/>
              <a:gd name="T90" fmla="*/ 502 w 594"/>
              <a:gd name="T91" fmla="*/ 30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4" h="594">
                <a:moveTo>
                  <a:pt x="524" y="298"/>
                </a:moveTo>
                <a:lnTo>
                  <a:pt x="524" y="298"/>
                </a:lnTo>
                <a:cubicBezTo>
                  <a:pt x="524" y="145"/>
                  <a:pt x="524" y="145"/>
                  <a:pt x="524" y="145"/>
                </a:cubicBezTo>
                <a:cubicBezTo>
                  <a:pt x="562" y="143"/>
                  <a:pt x="593" y="112"/>
                  <a:pt x="593" y="73"/>
                </a:cubicBezTo>
                <a:cubicBezTo>
                  <a:pt x="593" y="33"/>
                  <a:pt x="560" y="0"/>
                  <a:pt x="521" y="0"/>
                </a:cubicBezTo>
                <a:cubicBezTo>
                  <a:pt x="480" y="0"/>
                  <a:pt x="448" y="32"/>
                  <a:pt x="448" y="72"/>
                </a:cubicBezTo>
                <a:cubicBezTo>
                  <a:pt x="270" y="72"/>
                  <a:pt x="270" y="72"/>
                  <a:pt x="270" y="72"/>
                </a:cubicBezTo>
                <a:cubicBezTo>
                  <a:pt x="270" y="32"/>
                  <a:pt x="237" y="0"/>
                  <a:pt x="197" y="0"/>
                </a:cubicBezTo>
                <a:cubicBezTo>
                  <a:pt x="157" y="0"/>
                  <a:pt x="124" y="33"/>
                  <a:pt x="124" y="73"/>
                </a:cubicBezTo>
                <a:cubicBezTo>
                  <a:pt x="124" y="91"/>
                  <a:pt x="131" y="108"/>
                  <a:pt x="143" y="121"/>
                </a:cubicBezTo>
                <a:cubicBezTo>
                  <a:pt x="110" y="160"/>
                  <a:pt x="110" y="160"/>
                  <a:pt x="110" y="160"/>
                </a:cubicBezTo>
                <a:cubicBezTo>
                  <a:pt x="100" y="153"/>
                  <a:pt x="86" y="149"/>
                  <a:pt x="73" y="149"/>
                </a:cubicBezTo>
                <a:cubicBezTo>
                  <a:pt x="32" y="149"/>
                  <a:pt x="0" y="182"/>
                  <a:pt x="0" y="222"/>
                </a:cubicBezTo>
                <a:cubicBezTo>
                  <a:pt x="0" y="260"/>
                  <a:pt x="28" y="290"/>
                  <a:pt x="65" y="294"/>
                </a:cubicBezTo>
                <a:cubicBezTo>
                  <a:pt x="65" y="448"/>
                  <a:pt x="65" y="448"/>
                  <a:pt x="65" y="448"/>
                </a:cubicBezTo>
                <a:cubicBezTo>
                  <a:pt x="28" y="452"/>
                  <a:pt x="0" y="482"/>
                  <a:pt x="0" y="520"/>
                </a:cubicBezTo>
                <a:cubicBezTo>
                  <a:pt x="0" y="561"/>
                  <a:pt x="32" y="593"/>
                  <a:pt x="73" y="593"/>
                </a:cubicBezTo>
                <a:cubicBezTo>
                  <a:pt x="109" y="593"/>
                  <a:pt x="140" y="566"/>
                  <a:pt x="145" y="530"/>
                </a:cubicBezTo>
                <a:cubicBezTo>
                  <a:pt x="145" y="530"/>
                  <a:pt x="145" y="530"/>
                  <a:pt x="146" y="530"/>
                </a:cubicBezTo>
                <a:cubicBezTo>
                  <a:pt x="324" y="530"/>
                  <a:pt x="324" y="530"/>
                  <a:pt x="324" y="530"/>
                </a:cubicBezTo>
                <a:cubicBezTo>
                  <a:pt x="329" y="566"/>
                  <a:pt x="359" y="593"/>
                  <a:pt x="396" y="593"/>
                </a:cubicBezTo>
                <a:cubicBezTo>
                  <a:pt x="436" y="593"/>
                  <a:pt x="469" y="561"/>
                  <a:pt x="469" y="520"/>
                </a:cubicBezTo>
                <a:cubicBezTo>
                  <a:pt x="469" y="501"/>
                  <a:pt x="461" y="485"/>
                  <a:pt x="450" y="472"/>
                </a:cubicBezTo>
                <a:cubicBezTo>
                  <a:pt x="482" y="433"/>
                  <a:pt x="482" y="433"/>
                  <a:pt x="482" y="433"/>
                </a:cubicBezTo>
                <a:cubicBezTo>
                  <a:pt x="494" y="440"/>
                  <a:pt x="506" y="444"/>
                  <a:pt x="521" y="444"/>
                </a:cubicBezTo>
                <a:cubicBezTo>
                  <a:pt x="560" y="444"/>
                  <a:pt x="593" y="412"/>
                  <a:pt x="593" y="371"/>
                </a:cubicBezTo>
                <a:cubicBezTo>
                  <a:pt x="593" y="331"/>
                  <a:pt x="562" y="300"/>
                  <a:pt x="524" y="298"/>
                </a:cubicBezTo>
                <a:close/>
                <a:moveTo>
                  <a:pt x="159" y="135"/>
                </a:moveTo>
                <a:lnTo>
                  <a:pt x="159" y="135"/>
                </a:lnTo>
                <a:cubicBezTo>
                  <a:pt x="167" y="140"/>
                  <a:pt x="175" y="143"/>
                  <a:pt x="184" y="144"/>
                </a:cubicBezTo>
                <a:cubicBezTo>
                  <a:pt x="184" y="211"/>
                  <a:pt x="184" y="211"/>
                  <a:pt x="184" y="211"/>
                </a:cubicBezTo>
                <a:cubicBezTo>
                  <a:pt x="146" y="211"/>
                  <a:pt x="146" y="211"/>
                  <a:pt x="146" y="211"/>
                </a:cubicBezTo>
                <a:cubicBezTo>
                  <a:pt x="145" y="211"/>
                  <a:pt x="145" y="211"/>
                  <a:pt x="145" y="211"/>
                </a:cubicBezTo>
                <a:cubicBezTo>
                  <a:pt x="143" y="197"/>
                  <a:pt x="136" y="184"/>
                  <a:pt x="127" y="173"/>
                </a:cubicBezTo>
                <a:lnTo>
                  <a:pt x="159" y="135"/>
                </a:lnTo>
                <a:close/>
                <a:moveTo>
                  <a:pt x="110" y="457"/>
                </a:moveTo>
                <a:lnTo>
                  <a:pt x="110" y="457"/>
                </a:lnTo>
                <a:cubicBezTo>
                  <a:pt x="103" y="453"/>
                  <a:pt x="96" y="450"/>
                  <a:pt x="86" y="448"/>
                </a:cubicBezTo>
                <a:cubicBezTo>
                  <a:pt x="86" y="293"/>
                  <a:pt x="86" y="293"/>
                  <a:pt x="86" y="293"/>
                </a:cubicBezTo>
                <a:cubicBezTo>
                  <a:pt x="117" y="288"/>
                  <a:pt x="141" y="263"/>
                  <a:pt x="145" y="233"/>
                </a:cubicBezTo>
                <a:cubicBezTo>
                  <a:pt x="145" y="233"/>
                  <a:pt x="145" y="233"/>
                  <a:pt x="146" y="233"/>
                </a:cubicBezTo>
                <a:cubicBezTo>
                  <a:pt x="184" y="233"/>
                  <a:pt x="184" y="233"/>
                  <a:pt x="184" y="233"/>
                </a:cubicBezTo>
                <a:cubicBezTo>
                  <a:pt x="184" y="299"/>
                  <a:pt x="184" y="299"/>
                  <a:pt x="184" y="299"/>
                </a:cubicBezTo>
                <a:cubicBezTo>
                  <a:pt x="150" y="305"/>
                  <a:pt x="124" y="336"/>
                  <a:pt x="124" y="371"/>
                </a:cubicBezTo>
                <a:cubicBezTo>
                  <a:pt x="124" y="390"/>
                  <a:pt x="131" y="406"/>
                  <a:pt x="143" y="419"/>
                </a:cubicBezTo>
                <a:lnTo>
                  <a:pt x="110" y="457"/>
                </a:lnTo>
                <a:close/>
                <a:moveTo>
                  <a:pt x="383" y="448"/>
                </a:moveTo>
                <a:lnTo>
                  <a:pt x="383" y="448"/>
                </a:lnTo>
                <a:cubicBezTo>
                  <a:pt x="352" y="454"/>
                  <a:pt x="329" y="478"/>
                  <a:pt x="324" y="509"/>
                </a:cubicBezTo>
                <a:cubicBezTo>
                  <a:pt x="146" y="509"/>
                  <a:pt x="146" y="509"/>
                  <a:pt x="146" y="509"/>
                </a:cubicBezTo>
                <a:cubicBezTo>
                  <a:pt x="145" y="509"/>
                  <a:pt x="145" y="509"/>
                  <a:pt x="145" y="509"/>
                </a:cubicBezTo>
                <a:cubicBezTo>
                  <a:pt x="143" y="495"/>
                  <a:pt x="136" y="482"/>
                  <a:pt x="127" y="472"/>
                </a:cubicBezTo>
                <a:cubicBezTo>
                  <a:pt x="159" y="433"/>
                  <a:pt x="159" y="433"/>
                  <a:pt x="159" y="433"/>
                </a:cubicBezTo>
                <a:cubicBezTo>
                  <a:pt x="171" y="440"/>
                  <a:pt x="183" y="444"/>
                  <a:pt x="197" y="444"/>
                </a:cubicBezTo>
                <a:cubicBezTo>
                  <a:pt x="230" y="444"/>
                  <a:pt x="258" y="422"/>
                  <a:pt x="267" y="392"/>
                </a:cubicBezTo>
                <a:cubicBezTo>
                  <a:pt x="383" y="392"/>
                  <a:pt x="383" y="392"/>
                  <a:pt x="383" y="392"/>
                </a:cubicBezTo>
                <a:lnTo>
                  <a:pt x="383" y="448"/>
                </a:lnTo>
                <a:close/>
                <a:moveTo>
                  <a:pt x="383" y="370"/>
                </a:moveTo>
                <a:lnTo>
                  <a:pt x="383" y="370"/>
                </a:lnTo>
                <a:cubicBezTo>
                  <a:pt x="270" y="370"/>
                  <a:pt x="270" y="370"/>
                  <a:pt x="270" y="370"/>
                </a:cubicBezTo>
                <a:cubicBezTo>
                  <a:pt x="270" y="334"/>
                  <a:pt x="242" y="303"/>
                  <a:pt x="206" y="299"/>
                </a:cubicBezTo>
                <a:cubicBezTo>
                  <a:pt x="206" y="233"/>
                  <a:pt x="206" y="233"/>
                  <a:pt x="206" y="233"/>
                </a:cubicBezTo>
                <a:cubicBezTo>
                  <a:pt x="324" y="233"/>
                  <a:pt x="324" y="233"/>
                  <a:pt x="324" y="233"/>
                </a:cubicBezTo>
                <a:cubicBezTo>
                  <a:pt x="329" y="264"/>
                  <a:pt x="352" y="288"/>
                  <a:pt x="383" y="293"/>
                </a:cubicBezTo>
                <a:lnTo>
                  <a:pt x="383" y="370"/>
                </a:lnTo>
                <a:close/>
                <a:moveTo>
                  <a:pt x="324" y="211"/>
                </a:moveTo>
                <a:lnTo>
                  <a:pt x="324" y="211"/>
                </a:lnTo>
                <a:cubicBezTo>
                  <a:pt x="206" y="211"/>
                  <a:pt x="206" y="211"/>
                  <a:pt x="206" y="211"/>
                </a:cubicBezTo>
                <a:cubicBezTo>
                  <a:pt x="206" y="145"/>
                  <a:pt x="206" y="145"/>
                  <a:pt x="206" y="145"/>
                </a:cubicBezTo>
                <a:cubicBezTo>
                  <a:pt x="235" y="141"/>
                  <a:pt x="258" y="121"/>
                  <a:pt x="267" y="93"/>
                </a:cubicBezTo>
                <a:cubicBezTo>
                  <a:pt x="451" y="93"/>
                  <a:pt x="451" y="93"/>
                  <a:pt x="451" y="93"/>
                </a:cubicBezTo>
                <a:cubicBezTo>
                  <a:pt x="454" y="103"/>
                  <a:pt x="459" y="113"/>
                  <a:pt x="465" y="121"/>
                </a:cubicBezTo>
                <a:cubicBezTo>
                  <a:pt x="433" y="160"/>
                  <a:pt x="433" y="160"/>
                  <a:pt x="433" y="160"/>
                </a:cubicBezTo>
                <a:cubicBezTo>
                  <a:pt x="423" y="153"/>
                  <a:pt x="410" y="149"/>
                  <a:pt x="396" y="149"/>
                </a:cubicBezTo>
                <a:cubicBezTo>
                  <a:pt x="359" y="149"/>
                  <a:pt x="329" y="176"/>
                  <a:pt x="324" y="211"/>
                </a:cubicBezTo>
                <a:close/>
                <a:moveTo>
                  <a:pt x="434" y="457"/>
                </a:moveTo>
                <a:lnTo>
                  <a:pt x="434" y="457"/>
                </a:lnTo>
                <a:cubicBezTo>
                  <a:pt x="425" y="452"/>
                  <a:pt x="415" y="449"/>
                  <a:pt x="405" y="448"/>
                </a:cubicBezTo>
                <a:cubicBezTo>
                  <a:pt x="405" y="392"/>
                  <a:pt x="405" y="392"/>
                  <a:pt x="405" y="392"/>
                </a:cubicBezTo>
                <a:cubicBezTo>
                  <a:pt x="451" y="392"/>
                  <a:pt x="451" y="392"/>
                  <a:pt x="451" y="392"/>
                </a:cubicBezTo>
                <a:cubicBezTo>
                  <a:pt x="454" y="402"/>
                  <a:pt x="459" y="412"/>
                  <a:pt x="465" y="419"/>
                </a:cubicBezTo>
                <a:lnTo>
                  <a:pt x="434" y="457"/>
                </a:lnTo>
                <a:close/>
                <a:moveTo>
                  <a:pt x="502" y="300"/>
                </a:moveTo>
                <a:lnTo>
                  <a:pt x="502" y="300"/>
                </a:lnTo>
                <a:cubicBezTo>
                  <a:pt x="471" y="309"/>
                  <a:pt x="448" y="337"/>
                  <a:pt x="448" y="370"/>
                </a:cubicBezTo>
                <a:cubicBezTo>
                  <a:pt x="405" y="370"/>
                  <a:pt x="405" y="370"/>
                  <a:pt x="405" y="370"/>
                </a:cubicBezTo>
                <a:cubicBezTo>
                  <a:pt x="405" y="294"/>
                  <a:pt x="405" y="294"/>
                  <a:pt x="405" y="294"/>
                </a:cubicBezTo>
                <a:cubicBezTo>
                  <a:pt x="440" y="290"/>
                  <a:pt x="469" y="260"/>
                  <a:pt x="469" y="222"/>
                </a:cubicBezTo>
                <a:cubicBezTo>
                  <a:pt x="469" y="203"/>
                  <a:pt x="461" y="187"/>
                  <a:pt x="450" y="173"/>
                </a:cubicBezTo>
                <a:cubicBezTo>
                  <a:pt x="482" y="135"/>
                  <a:pt x="482" y="135"/>
                  <a:pt x="482" y="135"/>
                </a:cubicBezTo>
                <a:cubicBezTo>
                  <a:pt x="488" y="139"/>
                  <a:pt x="496" y="141"/>
                  <a:pt x="502" y="143"/>
                </a:cubicBezTo>
                <a:lnTo>
                  <a:pt x="502" y="30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Freeform 47"/>
          <p:cNvSpPr>
            <a:spLocks noChangeArrowheads="1"/>
          </p:cNvSpPr>
          <p:nvPr/>
        </p:nvSpPr>
        <p:spPr bwMode="auto">
          <a:xfrm>
            <a:off x="7467737" y="1912170"/>
            <a:ext cx="274196" cy="263080"/>
          </a:xfrm>
          <a:custGeom>
            <a:avLst/>
            <a:gdLst>
              <a:gd name="T0" fmla="*/ 652 w 653"/>
              <a:gd name="T1" fmla="*/ 248 h 627"/>
              <a:gd name="T2" fmla="*/ 0 w 653"/>
              <a:gd name="T3" fmla="*/ 222 h 627"/>
              <a:gd name="T4" fmla="*/ 318 w 653"/>
              <a:gd name="T5" fmla="*/ 362 h 627"/>
              <a:gd name="T6" fmla="*/ 501 w 653"/>
              <a:gd name="T7" fmla="*/ 613 h 627"/>
              <a:gd name="T8" fmla="*/ 515 w 653"/>
              <a:gd name="T9" fmla="*/ 626 h 627"/>
              <a:gd name="T10" fmla="*/ 481 w 653"/>
              <a:gd name="T11" fmla="*/ 422 h 627"/>
              <a:gd name="T12" fmla="*/ 504 w 653"/>
              <a:gd name="T13" fmla="*/ 422 h 627"/>
              <a:gd name="T14" fmla="*/ 567 w 653"/>
              <a:gd name="T15" fmla="*/ 626 h 627"/>
              <a:gd name="T16" fmla="*/ 579 w 653"/>
              <a:gd name="T17" fmla="*/ 612 h 627"/>
              <a:gd name="T18" fmla="*/ 572 w 653"/>
              <a:gd name="T19" fmla="*/ 406 h 627"/>
              <a:gd name="T20" fmla="*/ 86 w 653"/>
              <a:gd name="T21" fmla="*/ 79 h 627"/>
              <a:gd name="T22" fmla="*/ 103 w 653"/>
              <a:gd name="T23" fmla="*/ 85 h 627"/>
              <a:gd name="T24" fmla="*/ 187 w 653"/>
              <a:gd name="T25" fmla="*/ 108 h 627"/>
              <a:gd name="T26" fmla="*/ 305 w 653"/>
              <a:gd name="T27" fmla="*/ 53 h 627"/>
              <a:gd name="T28" fmla="*/ 294 w 653"/>
              <a:gd name="T29" fmla="*/ 77 h 627"/>
              <a:gd name="T30" fmla="*/ 204 w 653"/>
              <a:gd name="T31" fmla="*/ 127 h 627"/>
              <a:gd name="T32" fmla="*/ 142 w 653"/>
              <a:gd name="T33" fmla="*/ 147 h 627"/>
              <a:gd name="T34" fmla="*/ 86 w 653"/>
              <a:gd name="T35" fmla="*/ 79 h 627"/>
              <a:gd name="T36" fmla="*/ 230 w 653"/>
              <a:gd name="T37" fmla="*/ 223 h 627"/>
              <a:gd name="T38" fmla="*/ 149 w 653"/>
              <a:gd name="T39" fmla="*/ 206 h 627"/>
              <a:gd name="T40" fmla="*/ 39 w 653"/>
              <a:gd name="T41" fmla="*/ 279 h 627"/>
              <a:gd name="T42" fmla="*/ 27 w 653"/>
              <a:gd name="T43" fmla="*/ 260 h 627"/>
              <a:gd name="T44" fmla="*/ 230 w 653"/>
              <a:gd name="T45" fmla="*/ 204 h 627"/>
              <a:gd name="T46" fmla="*/ 310 w 653"/>
              <a:gd name="T47" fmla="*/ 257 h 627"/>
              <a:gd name="T48" fmla="*/ 258 w 653"/>
              <a:gd name="T49" fmla="*/ 309 h 627"/>
              <a:gd name="T50" fmla="*/ 239 w 653"/>
              <a:gd name="T51" fmla="*/ 309 h 627"/>
              <a:gd name="T52" fmla="*/ 291 w 653"/>
              <a:gd name="T53" fmla="*/ 238 h 627"/>
              <a:gd name="T54" fmla="*/ 310 w 653"/>
              <a:gd name="T55" fmla="*/ 257 h 627"/>
              <a:gd name="T56" fmla="*/ 569 w 653"/>
              <a:gd name="T57" fmla="*/ 115 h 627"/>
              <a:gd name="T58" fmla="*/ 595 w 653"/>
              <a:gd name="T59" fmla="*/ 115 h 627"/>
              <a:gd name="T60" fmla="*/ 416 w 653"/>
              <a:gd name="T61" fmla="*/ 174 h 627"/>
              <a:gd name="T62" fmla="*/ 375 w 653"/>
              <a:gd name="T63" fmla="*/ 125 h 627"/>
              <a:gd name="T64" fmla="*/ 440 w 653"/>
              <a:gd name="T65" fmla="*/ 165 h 627"/>
              <a:gd name="T66" fmla="*/ 569 w 653"/>
              <a:gd name="T67" fmla="*/ 115 h 627"/>
              <a:gd name="T68" fmla="*/ 357 w 653"/>
              <a:gd name="T69" fmla="*/ 69 h 627"/>
              <a:gd name="T70" fmla="*/ 472 w 653"/>
              <a:gd name="T71" fmla="*/ 43 h 627"/>
              <a:gd name="T72" fmla="*/ 367 w 653"/>
              <a:gd name="T73" fmla="*/ 94 h 627"/>
              <a:gd name="T74" fmla="*/ 350 w 653"/>
              <a:gd name="T75" fmla="*/ 85 h 627"/>
              <a:gd name="T76" fmla="*/ 562 w 653"/>
              <a:gd name="T77" fmla="*/ 389 h 627"/>
              <a:gd name="T78" fmla="*/ 549 w 653"/>
              <a:gd name="T79" fmla="*/ 376 h 627"/>
              <a:gd name="T80" fmla="*/ 332 w 653"/>
              <a:gd name="T81" fmla="*/ 237 h 627"/>
              <a:gd name="T82" fmla="*/ 355 w 653"/>
              <a:gd name="T83" fmla="*/ 226 h 627"/>
              <a:gd name="T84" fmla="*/ 575 w 653"/>
              <a:gd name="T85" fmla="*/ 376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53" h="627">
                <a:moveTo>
                  <a:pt x="652" y="248"/>
                </a:moveTo>
                <a:lnTo>
                  <a:pt x="652" y="248"/>
                </a:lnTo>
                <a:cubicBezTo>
                  <a:pt x="652" y="83"/>
                  <a:pt x="543" y="0"/>
                  <a:pt x="326" y="0"/>
                </a:cubicBezTo>
                <a:cubicBezTo>
                  <a:pt x="135" y="0"/>
                  <a:pt x="0" y="91"/>
                  <a:pt x="0" y="222"/>
                </a:cubicBezTo>
                <a:cubicBezTo>
                  <a:pt x="0" y="304"/>
                  <a:pt x="64" y="307"/>
                  <a:pt x="131" y="310"/>
                </a:cubicBezTo>
                <a:cubicBezTo>
                  <a:pt x="187" y="313"/>
                  <a:pt x="258" y="316"/>
                  <a:pt x="318" y="362"/>
                </a:cubicBezTo>
                <a:cubicBezTo>
                  <a:pt x="353" y="388"/>
                  <a:pt x="401" y="410"/>
                  <a:pt x="450" y="418"/>
                </a:cubicBezTo>
                <a:cubicBezTo>
                  <a:pt x="462" y="440"/>
                  <a:pt x="497" y="509"/>
                  <a:pt x="501" y="613"/>
                </a:cubicBezTo>
                <a:cubicBezTo>
                  <a:pt x="501" y="620"/>
                  <a:pt x="507" y="626"/>
                  <a:pt x="514" y="626"/>
                </a:cubicBezTo>
                <a:cubicBezTo>
                  <a:pt x="515" y="626"/>
                  <a:pt x="515" y="626"/>
                  <a:pt x="515" y="626"/>
                </a:cubicBezTo>
                <a:cubicBezTo>
                  <a:pt x="522" y="626"/>
                  <a:pt x="527" y="619"/>
                  <a:pt x="527" y="612"/>
                </a:cubicBezTo>
                <a:cubicBezTo>
                  <a:pt x="523" y="521"/>
                  <a:pt x="497" y="455"/>
                  <a:pt x="481" y="422"/>
                </a:cubicBezTo>
                <a:cubicBezTo>
                  <a:pt x="486" y="422"/>
                  <a:pt x="490" y="423"/>
                  <a:pt x="494" y="423"/>
                </a:cubicBezTo>
                <a:cubicBezTo>
                  <a:pt x="497" y="423"/>
                  <a:pt x="500" y="422"/>
                  <a:pt x="504" y="422"/>
                </a:cubicBezTo>
                <a:cubicBezTo>
                  <a:pt x="518" y="446"/>
                  <a:pt x="549" y="514"/>
                  <a:pt x="553" y="613"/>
                </a:cubicBezTo>
                <a:cubicBezTo>
                  <a:pt x="553" y="620"/>
                  <a:pt x="559" y="626"/>
                  <a:pt x="567" y="626"/>
                </a:cubicBezTo>
                <a:lnTo>
                  <a:pt x="567" y="626"/>
                </a:lnTo>
                <a:cubicBezTo>
                  <a:pt x="574" y="626"/>
                  <a:pt x="579" y="619"/>
                  <a:pt x="579" y="612"/>
                </a:cubicBezTo>
                <a:cubicBezTo>
                  <a:pt x="575" y="518"/>
                  <a:pt x="548" y="451"/>
                  <a:pt x="531" y="418"/>
                </a:cubicBezTo>
                <a:cubicBezTo>
                  <a:pt x="546" y="416"/>
                  <a:pt x="559" y="412"/>
                  <a:pt x="572" y="406"/>
                </a:cubicBezTo>
                <a:cubicBezTo>
                  <a:pt x="608" y="387"/>
                  <a:pt x="652" y="344"/>
                  <a:pt x="652" y="248"/>
                </a:cubicBezTo>
                <a:close/>
                <a:moveTo>
                  <a:pt x="86" y="79"/>
                </a:moveTo>
                <a:lnTo>
                  <a:pt x="86" y="79"/>
                </a:lnTo>
                <a:cubicBezTo>
                  <a:pt x="92" y="76"/>
                  <a:pt x="100" y="79"/>
                  <a:pt x="103" y="85"/>
                </a:cubicBezTo>
                <a:cubicBezTo>
                  <a:pt x="113" y="105"/>
                  <a:pt x="128" y="117"/>
                  <a:pt x="146" y="121"/>
                </a:cubicBezTo>
                <a:cubicBezTo>
                  <a:pt x="161" y="123"/>
                  <a:pt x="176" y="119"/>
                  <a:pt x="187" y="108"/>
                </a:cubicBezTo>
                <a:cubicBezTo>
                  <a:pt x="191" y="103"/>
                  <a:pt x="196" y="98"/>
                  <a:pt x="201" y="91"/>
                </a:cubicBezTo>
                <a:cubicBezTo>
                  <a:pt x="222" y="66"/>
                  <a:pt x="254" y="28"/>
                  <a:pt x="305" y="53"/>
                </a:cubicBezTo>
                <a:cubicBezTo>
                  <a:pt x="313" y="57"/>
                  <a:pt x="315" y="64"/>
                  <a:pt x="312" y="71"/>
                </a:cubicBezTo>
                <a:cubicBezTo>
                  <a:pt x="309" y="77"/>
                  <a:pt x="300" y="80"/>
                  <a:pt x="294" y="77"/>
                </a:cubicBezTo>
                <a:cubicBezTo>
                  <a:pt x="264" y="61"/>
                  <a:pt x="246" y="78"/>
                  <a:pt x="221" y="108"/>
                </a:cubicBezTo>
                <a:cubicBezTo>
                  <a:pt x="216" y="115"/>
                  <a:pt x="211" y="122"/>
                  <a:pt x="204" y="127"/>
                </a:cubicBezTo>
                <a:cubicBezTo>
                  <a:pt x="191" y="140"/>
                  <a:pt x="173" y="148"/>
                  <a:pt x="153" y="148"/>
                </a:cubicBezTo>
                <a:cubicBezTo>
                  <a:pt x="149" y="148"/>
                  <a:pt x="146" y="147"/>
                  <a:pt x="142" y="147"/>
                </a:cubicBezTo>
                <a:cubicBezTo>
                  <a:pt x="116" y="142"/>
                  <a:pt x="93" y="125"/>
                  <a:pt x="80" y="97"/>
                </a:cubicBezTo>
                <a:cubicBezTo>
                  <a:pt x="76" y="90"/>
                  <a:pt x="80" y="83"/>
                  <a:pt x="86" y="79"/>
                </a:cubicBezTo>
                <a:close/>
                <a:moveTo>
                  <a:pt x="230" y="223"/>
                </a:moveTo>
                <a:lnTo>
                  <a:pt x="230" y="223"/>
                </a:lnTo>
                <a:cubicBezTo>
                  <a:pt x="226" y="228"/>
                  <a:pt x="218" y="228"/>
                  <a:pt x="213" y="223"/>
                </a:cubicBezTo>
                <a:cubicBezTo>
                  <a:pt x="194" y="204"/>
                  <a:pt x="168" y="203"/>
                  <a:pt x="149" y="206"/>
                </a:cubicBezTo>
                <a:cubicBezTo>
                  <a:pt x="110" y="212"/>
                  <a:pt x="66" y="242"/>
                  <a:pt x="51" y="272"/>
                </a:cubicBezTo>
                <a:cubicBezTo>
                  <a:pt x="48" y="276"/>
                  <a:pt x="44" y="279"/>
                  <a:pt x="39" y="279"/>
                </a:cubicBezTo>
                <a:cubicBezTo>
                  <a:pt x="37" y="279"/>
                  <a:pt x="36" y="278"/>
                  <a:pt x="34" y="278"/>
                </a:cubicBezTo>
                <a:cubicBezTo>
                  <a:pt x="27" y="274"/>
                  <a:pt x="24" y="266"/>
                  <a:pt x="27" y="260"/>
                </a:cubicBezTo>
                <a:cubicBezTo>
                  <a:pt x="46" y="223"/>
                  <a:pt x="97" y="188"/>
                  <a:pt x="145" y="181"/>
                </a:cubicBezTo>
                <a:cubicBezTo>
                  <a:pt x="180" y="175"/>
                  <a:pt x="210" y="183"/>
                  <a:pt x="230" y="204"/>
                </a:cubicBezTo>
                <a:cubicBezTo>
                  <a:pt x="236" y="209"/>
                  <a:pt x="236" y="217"/>
                  <a:pt x="230" y="223"/>
                </a:cubicBezTo>
                <a:close/>
                <a:moveTo>
                  <a:pt x="310" y="257"/>
                </a:moveTo>
                <a:lnTo>
                  <a:pt x="310" y="257"/>
                </a:lnTo>
                <a:cubicBezTo>
                  <a:pt x="258" y="309"/>
                  <a:pt x="258" y="309"/>
                  <a:pt x="258" y="309"/>
                </a:cubicBezTo>
                <a:cubicBezTo>
                  <a:pt x="254" y="311"/>
                  <a:pt x="251" y="313"/>
                  <a:pt x="248" y="313"/>
                </a:cubicBezTo>
                <a:cubicBezTo>
                  <a:pt x="245" y="313"/>
                  <a:pt x="241" y="311"/>
                  <a:pt x="239" y="309"/>
                </a:cubicBezTo>
                <a:cubicBezTo>
                  <a:pt x="234" y="304"/>
                  <a:pt x="234" y="296"/>
                  <a:pt x="239" y="290"/>
                </a:cubicBezTo>
                <a:cubicBezTo>
                  <a:pt x="291" y="238"/>
                  <a:pt x="291" y="238"/>
                  <a:pt x="291" y="238"/>
                </a:cubicBezTo>
                <a:cubicBezTo>
                  <a:pt x="296" y="233"/>
                  <a:pt x="304" y="233"/>
                  <a:pt x="310" y="238"/>
                </a:cubicBezTo>
                <a:cubicBezTo>
                  <a:pt x="315" y="243"/>
                  <a:pt x="315" y="252"/>
                  <a:pt x="310" y="257"/>
                </a:cubicBezTo>
                <a:close/>
                <a:moveTo>
                  <a:pt x="569" y="115"/>
                </a:moveTo>
                <a:lnTo>
                  <a:pt x="569" y="115"/>
                </a:lnTo>
                <a:cubicBezTo>
                  <a:pt x="569" y="108"/>
                  <a:pt x="575" y="103"/>
                  <a:pt x="582" y="103"/>
                </a:cubicBezTo>
                <a:cubicBezTo>
                  <a:pt x="589" y="103"/>
                  <a:pt x="595" y="108"/>
                  <a:pt x="595" y="115"/>
                </a:cubicBezTo>
                <a:cubicBezTo>
                  <a:pt x="595" y="174"/>
                  <a:pt x="527" y="242"/>
                  <a:pt x="493" y="242"/>
                </a:cubicBezTo>
                <a:cubicBezTo>
                  <a:pt x="441" y="242"/>
                  <a:pt x="426" y="203"/>
                  <a:pt x="416" y="174"/>
                </a:cubicBezTo>
                <a:cubicBezTo>
                  <a:pt x="406" y="149"/>
                  <a:pt x="401" y="138"/>
                  <a:pt x="389" y="138"/>
                </a:cubicBezTo>
                <a:cubicBezTo>
                  <a:pt x="381" y="138"/>
                  <a:pt x="375" y="132"/>
                  <a:pt x="375" y="125"/>
                </a:cubicBezTo>
                <a:cubicBezTo>
                  <a:pt x="375" y="119"/>
                  <a:pt x="381" y="112"/>
                  <a:pt x="389" y="112"/>
                </a:cubicBezTo>
                <a:cubicBezTo>
                  <a:pt x="421" y="112"/>
                  <a:pt x="431" y="141"/>
                  <a:pt x="440" y="165"/>
                </a:cubicBezTo>
                <a:cubicBezTo>
                  <a:pt x="451" y="197"/>
                  <a:pt x="461" y="216"/>
                  <a:pt x="493" y="216"/>
                </a:cubicBezTo>
                <a:cubicBezTo>
                  <a:pt x="511" y="216"/>
                  <a:pt x="569" y="162"/>
                  <a:pt x="569" y="115"/>
                </a:cubicBezTo>
                <a:close/>
                <a:moveTo>
                  <a:pt x="357" y="69"/>
                </a:moveTo>
                <a:lnTo>
                  <a:pt x="357" y="69"/>
                </a:lnTo>
                <a:cubicBezTo>
                  <a:pt x="455" y="34"/>
                  <a:pt x="455" y="34"/>
                  <a:pt x="455" y="34"/>
                </a:cubicBezTo>
                <a:cubicBezTo>
                  <a:pt x="462" y="32"/>
                  <a:pt x="470" y="35"/>
                  <a:pt x="472" y="43"/>
                </a:cubicBezTo>
                <a:cubicBezTo>
                  <a:pt x="474" y="49"/>
                  <a:pt x="471" y="57"/>
                  <a:pt x="464" y="59"/>
                </a:cubicBezTo>
                <a:cubicBezTo>
                  <a:pt x="367" y="94"/>
                  <a:pt x="367" y="94"/>
                  <a:pt x="367" y="94"/>
                </a:cubicBezTo>
                <a:cubicBezTo>
                  <a:pt x="365" y="94"/>
                  <a:pt x="364" y="95"/>
                  <a:pt x="363" y="95"/>
                </a:cubicBezTo>
                <a:cubicBezTo>
                  <a:pt x="356" y="95"/>
                  <a:pt x="352" y="90"/>
                  <a:pt x="350" y="85"/>
                </a:cubicBezTo>
                <a:cubicBezTo>
                  <a:pt x="347" y="79"/>
                  <a:pt x="351" y="72"/>
                  <a:pt x="357" y="69"/>
                </a:cubicBezTo>
                <a:close/>
                <a:moveTo>
                  <a:pt x="562" y="389"/>
                </a:moveTo>
                <a:lnTo>
                  <a:pt x="562" y="389"/>
                </a:lnTo>
                <a:cubicBezTo>
                  <a:pt x="554" y="389"/>
                  <a:pt x="549" y="383"/>
                  <a:pt x="549" y="376"/>
                </a:cubicBezTo>
                <a:cubicBezTo>
                  <a:pt x="549" y="329"/>
                  <a:pt x="518" y="297"/>
                  <a:pt x="474" y="297"/>
                </a:cubicBezTo>
                <a:cubicBezTo>
                  <a:pt x="447" y="297"/>
                  <a:pt x="363" y="297"/>
                  <a:pt x="332" y="237"/>
                </a:cubicBezTo>
                <a:cubicBezTo>
                  <a:pt x="329" y="231"/>
                  <a:pt x="331" y="223"/>
                  <a:pt x="339" y="220"/>
                </a:cubicBezTo>
                <a:cubicBezTo>
                  <a:pt x="345" y="216"/>
                  <a:pt x="352" y="220"/>
                  <a:pt x="355" y="226"/>
                </a:cubicBezTo>
                <a:cubicBezTo>
                  <a:pt x="378" y="271"/>
                  <a:pt x="451" y="271"/>
                  <a:pt x="474" y="271"/>
                </a:cubicBezTo>
                <a:cubicBezTo>
                  <a:pt x="532" y="271"/>
                  <a:pt x="575" y="315"/>
                  <a:pt x="575" y="376"/>
                </a:cubicBezTo>
                <a:cubicBezTo>
                  <a:pt x="575" y="383"/>
                  <a:pt x="569" y="389"/>
                  <a:pt x="562" y="38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Freeform 48"/>
          <p:cNvSpPr>
            <a:spLocks noChangeArrowheads="1"/>
          </p:cNvSpPr>
          <p:nvPr/>
        </p:nvSpPr>
        <p:spPr bwMode="auto">
          <a:xfrm>
            <a:off x="3125058" y="2855184"/>
            <a:ext cx="294575" cy="292723"/>
          </a:xfrm>
          <a:custGeom>
            <a:avLst/>
            <a:gdLst>
              <a:gd name="T0" fmla="*/ 446 w 703"/>
              <a:gd name="T1" fmla="*/ 380 h 698"/>
              <a:gd name="T2" fmla="*/ 446 w 703"/>
              <a:gd name="T3" fmla="*/ 446 h 698"/>
              <a:gd name="T4" fmla="*/ 413 w 703"/>
              <a:gd name="T5" fmla="*/ 460 h 698"/>
              <a:gd name="T6" fmla="*/ 381 w 703"/>
              <a:gd name="T7" fmla="*/ 446 h 698"/>
              <a:gd name="T8" fmla="*/ 381 w 703"/>
              <a:gd name="T9" fmla="*/ 380 h 698"/>
              <a:gd name="T10" fmla="*/ 446 w 703"/>
              <a:gd name="T11" fmla="*/ 380 h 698"/>
              <a:gd name="T12" fmla="*/ 159 w 703"/>
              <a:gd name="T13" fmla="*/ 367 h 698"/>
              <a:gd name="T14" fmla="*/ 112 w 703"/>
              <a:gd name="T15" fmla="*/ 413 h 698"/>
              <a:gd name="T16" fmla="*/ 191 w 703"/>
              <a:gd name="T17" fmla="*/ 446 h 698"/>
              <a:gd name="T18" fmla="*/ 159 w 703"/>
              <a:gd name="T19" fmla="*/ 367 h 698"/>
              <a:gd name="T20" fmla="*/ 286 w 703"/>
              <a:gd name="T21" fmla="*/ 494 h 698"/>
              <a:gd name="T22" fmla="*/ 240 w 703"/>
              <a:gd name="T23" fmla="*/ 540 h 698"/>
              <a:gd name="T24" fmla="*/ 318 w 703"/>
              <a:gd name="T25" fmla="*/ 573 h 698"/>
              <a:gd name="T26" fmla="*/ 286 w 703"/>
              <a:gd name="T27" fmla="*/ 494 h 698"/>
              <a:gd name="T28" fmla="*/ 318 w 703"/>
              <a:gd name="T29" fmla="*/ 318 h 698"/>
              <a:gd name="T30" fmla="*/ 286 w 703"/>
              <a:gd name="T31" fmla="*/ 239 h 698"/>
              <a:gd name="T32" fmla="*/ 240 w 703"/>
              <a:gd name="T33" fmla="*/ 286 h 698"/>
              <a:gd name="T34" fmla="*/ 318 w 703"/>
              <a:gd name="T35" fmla="*/ 318 h 698"/>
              <a:gd name="T36" fmla="*/ 446 w 703"/>
              <a:gd name="T37" fmla="*/ 191 h 698"/>
              <a:gd name="T38" fmla="*/ 413 w 703"/>
              <a:gd name="T39" fmla="*/ 112 h 698"/>
              <a:gd name="T40" fmla="*/ 381 w 703"/>
              <a:gd name="T41" fmla="*/ 125 h 698"/>
              <a:gd name="T42" fmla="*/ 381 w 703"/>
              <a:gd name="T43" fmla="*/ 191 h 698"/>
              <a:gd name="T44" fmla="*/ 701 w 703"/>
              <a:gd name="T45" fmla="*/ 275 h 698"/>
              <a:gd name="T46" fmla="*/ 684 w 703"/>
              <a:gd name="T47" fmla="*/ 313 h 698"/>
              <a:gd name="T48" fmla="*/ 278 w 703"/>
              <a:gd name="T49" fmla="*/ 697 h 698"/>
              <a:gd name="T50" fmla="*/ 242 w 703"/>
              <a:gd name="T51" fmla="*/ 682 h 698"/>
              <a:gd name="T52" fmla="*/ 22 w 703"/>
              <a:gd name="T53" fmla="*/ 385 h 698"/>
              <a:gd name="T54" fmla="*/ 428 w 703"/>
              <a:gd name="T55" fmla="*/ 0 h 698"/>
              <a:gd name="T56" fmla="*/ 687 w 703"/>
              <a:gd name="T57" fmla="*/ 239 h 698"/>
              <a:gd name="T58" fmla="*/ 701 w 703"/>
              <a:gd name="T59" fmla="*/ 275 h 698"/>
              <a:gd name="T60" fmla="*/ 339 w 703"/>
              <a:gd name="T61" fmla="*/ 159 h 698"/>
              <a:gd name="T62" fmla="*/ 413 w 703"/>
              <a:gd name="T63" fmla="*/ 232 h 698"/>
              <a:gd name="T64" fmla="*/ 465 w 703"/>
              <a:gd name="T65" fmla="*/ 106 h 698"/>
              <a:gd name="T66" fmla="*/ 413 w 703"/>
              <a:gd name="T67" fmla="*/ 85 h 698"/>
              <a:gd name="T68" fmla="*/ 339 w 703"/>
              <a:gd name="T69" fmla="*/ 159 h 698"/>
              <a:gd name="T70" fmla="*/ 212 w 703"/>
              <a:gd name="T71" fmla="*/ 286 h 698"/>
              <a:gd name="T72" fmla="*/ 286 w 703"/>
              <a:gd name="T73" fmla="*/ 360 h 698"/>
              <a:gd name="T74" fmla="*/ 338 w 703"/>
              <a:gd name="T75" fmla="*/ 234 h 698"/>
              <a:gd name="T76" fmla="*/ 212 w 703"/>
              <a:gd name="T77" fmla="*/ 286 h 698"/>
              <a:gd name="T78" fmla="*/ 211 w 703"/>
              <a:gd name="T79" fmla="*/ 465 h 698"/>
              <a:gd name="T80" fmla="*/ 107 w 703"/>
              <a:gd name="T81" fmla="*/ 361 h 698"/>
              <a:gd name="T82" fmla="*/ 106 w 703"/>
              <a:gd name="T83" fmla="*/ 465 h 698"/>
              <a:gd name="T84" fmla="*/ 211 w 703"/>
              <a:gd name="T85" fmla="*/ 465 h 698"/>
              <a:gd name="T86" fmla="*/ 338 w 703"/>
              <a:gd name="T87" fmla="*/ 488 h 698"/>
              <a:gd name="T88" fmla="*/ 234 w 703"/>
              <a:gd name="T89" fmla="*/ 488 h 698"/>
              <a:gd name="T90" fmla="*/ 234 w 703"/>
              <a:gd name="T91" fmla="*/ 593 h 698"/>
              <a:gd name="T92" fmla="*/ 338 w 703"/>
              <a:gd name="T93" fmla="*/ 593 h 698"/>
              <a:gd name="T94" fmla="*/ 487 w 703"/>
              <a:gd name="T95" fmla="*/ 413 h 698"/>
              <a:gd name="T96" fmla="*/ 465 w 703"/>
              <a:gd name="T97" fmla="*/ 361 h 698"/>
              <a:gd name="T98" fmla="*/ 339 w 703"/>
              <a:gd name="T99" fmla="*/ 413 h 698"/>
              <a:gd name="T100" fmla="*/ 413 w 703"/>
              <a:gd name="T101" fmla="*/ 487 h 698"/>
              <a:gd name="T102" fmla="*/ 465 w 703"/>
              <a:gd name="T103" fmla="*/ 465 h 698"/>
              <a:gd name="T104" fmla="*/ 615 w 703"/>
              <a:gd name="T105" fmla="*/ 286 h 698"/>
              <a:gd name="T106" fmla="*/ 593 w 703"/>
              <a:gd name="T107" fmla="*/ 234 h 698"/>
              <a:gd name="T108" fmla="*/ 488 w 703"/>
              <a:gd name="T109" fmla="*/ 234 h 698"/>
              <a:gd name="T110" fmla="*/ 488 w 703"/>
              <a:gd name="T111" fmla="*/ 338 h 698"/>
              <a:gd name="T112" fmla="*/ 593 w 703"/>
              <a:gd name="T113" fmla="*/ 338 h 698"/>
              <a:gd name="T114" fmla="*/ 541 w 703"/>
              <a:gd name="T115" fmla="*/ 239 h 698"/>
              <a:gd name="T116" fmla="*/ 541 w 703"/>
              <a:gd name="T117" fmla="*/ 239 h 698"/>
              <a:gd name="T118" fmla="*/ 494 w 703"/>
              <a:gd name="T119" fmla="*/ 286 h 698"/>
              <a:gd name="T120" fmla="*/ 573 w 703"/>
              <a:gd name="T121" fmla="*/ 318 h 698"/>
              <a:gd name="T122" fmla="*/ 541 w 703"/>
              <a:gd name="T123" fmla="*/ 239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03" h="698">
                <a:moveTo>
                  <a:pt x="446" y="380"/>
                </a:moveTo>
                <a:lnTo>
                  <a:pt x="446" y="380"/>
                </a:lnTo>
                <a:cubicBezTo>
                  <a:pt x="455" y="389"/>
                  <a:pt x="460" y="400"/>
                  <a:pt x="460" y="413"/>
                </a:cubicBezTo>
                <a:cubicBezTo>
                  <a:pt x="460" y="425"/>
                  <a:pt x="455" y="437"/>
                  <a:pt x="446" y="446"/>
                </a:cubicBezTo>
                <a:lnTo>
                  <a:pt x="446" y="446"/>
                </a:lnTo>
                <a:cubicBezTo>
                  <a:pt x="437" y="454"/>
                  <a:pt x="426" y="460"/>
                  <a:pt x="413" y="460"/>
                </a:cubicBezTo>
                <a:lnTo>
                  <a:pt x="413" y="460"/>
                </a:lnTo>
                <a:cubicBezTo>
                  <a:pt x="401" y="460"/>
                  <a:pt x="389" y="454"/>
                  <a:pt x="381" y="446"/>
                </a:cubicBezTo>
                <a:cubicBezTo>
                  <a:pt x="372" y="437"/>
                  <a:pt x="367" y="425"/>
                  <a:pt x="367" y="413"/>
                </a:cubicBezTo>
                <a:cubicBezTo>
                  <a:pt x="367" y="400"/>
                  <a:pt x="372" y="389"/>
                  <a:pt x="381" y="380"/>
                </a:cubicBezTo>
                <a:cubicBezTo>
                  <a:pt x="389" y="371"/>
                  <a:pt x="401" y="367"/>
                  <a:pt x="413" y="367"/>
                </a:cubicBezTo>
                <a:cubicBezTo>
                  <a:pt x="426" y="367"/>
                  <a:pt x="437" y="371"/>
                  <a:pt x="446" y="380"/>
                </a:cubicBezTo>
                <a:close/>
                <a:moveTo>
                  <a:pt x="159" y="367"/>
                </a:moveTo>
                <a:lnTo>
                  <a:pt x="159" y="367"/>
                </a:lnTo>
                <a:cubicBezTo>
                  <a:pt x="147" y="367"/>
                  <a:pt x="135" y="371"/>
                  <a:pt x="126" y="380"/>
                </a:cubicBezTo>
                <a:cubicBezTo>
                  <a:pt x="117" y="389"/>
                  <a:pt x="112" y="400"/>
                  <a:pt x="112" y="413"/>
                </a:cubicBezTo>
                <a:cubicBezTo>
                  <a:pt x="112" y="425"/>
                  <a:pt x="117" y="437"/>
                  <a:pt x="126" y="446"/>
                </a:cubicBezTo>
                <a:cubicBezTo>
                  <a:pt x="144" y="463"/>
                  <a:pt x="174" y="463"/>
                  <a:pt x="191" y="446"/>
                </a:cubicBezTo>
                <a:cubicBezTo>
                  <a:pt x="209" y="427"/>
                  <a:pt x="209" y="398"/>
                  <a:pt x="191" y="380"/>
                </a:cubicBezTo>
                <a:cubicBezTo>
                  <a:pt x="182" y="371"/>
                  <a:pt x="171" y="367"/>
                  <a:pt x="159" y="367"/>
                </a:cubicBezTo>
                <a:close/>
                <a:moveTo>
                  <a:pt x="286" y="494"/>
                </a:moveTo>
                <a:lnTo>
                  <a:pt x="286" y="494"/>
                </a:lnTo>
                <a:cubicBezTo>
                  <a:pt x="274" y="494"/>
                  <a:pt x="262" y="499"/>
                  <a:pt x="254" y="507"/>
                </a:cubicBezTo>
                <a:cubicBezTo>
                  <a:pt x="244" y="516"/>
                  <a:pt x="240" y="528"/>
                  <a:pt x="240" y="540"/>
                </a:cubicBezTo>
                <a:cubicBezTo>
                  <a:pt x="240" y="552"/>
                  <a:pt x="244" y="564"/>
                  <a:pt x="254" y="573"/>
                </a:cubicBezTo>
                <a:cubicBezTo>
                  <a:pt x="271" y="591"/>
                  <a:pt x="302" y="591"/>
                  <a:pt x="318" y="573"/>
                </a:cubicBezTo>
                <a:cubicBezTo>
                  <a:pt x="337" y="555"/>
                  <a:pt x="337" y="525"/>
                  <a:pt x="318" y="507"/>
                </a:cubicBezTo>
                <a:cubicBezTo>
                  <a:pt x="310" y="499"/>
                  <a:pt x="299" y="494"/>
                  <a:pt x="286" y="494"/>
                </a:cubicBezTo>
                <a:close/>
                <a:moveTo>
                  <a:pt x="318" y="318"/>
                </a:moveTo>
                <a:lnTo>
                  <a:pt x="318" y="318"/>
                </a:lnTo>
                <a:cubicBezTo>
                  <a:pt x="337" y="300"/>
                  <a:pt x="337" y="271"/>
                  <a:pt x="318" y="252"/>
                </a:cubicBezTo>
                <a:cubicBezTo>
                  <a:pt x="310" y="244"/>
                  <a:pt x="299" y="239"/>
                  <a:pt x="286" y="239"/>
                </a:cubicBezTo>
                <a:cubicBezTo>
                  <a:pt x="274" y="239"/>
                  <a:pt x="262" y="244"/>
                  <a:pt x="254" y="252"/>
                </a:cubicBezTo>
                <a:cubicBezTo>
                  <a:pt x="244" y="262"/>
                  <a:pt x="240" y="273"/>
                  <a:pt x="240" y="286"/>
                </a:cubicBezTo>
                <a:cubicBezTo>
                  <a:pt x="240" y="298"/>
                  <a:pt x="244" y="310"/>
                  <a:pt x="254" y="318"/>
                </a:cubicBezTo>
                <a:cubicBezTo>
                  <a:pt x="271" y="336"/>
                  <a:pt x="302" y="336"/>
                  <a:pt x="318" y="318"/>
                </a:cubicBezTo>
                <a:close/>
                <a:moveTo>
                  <a:pt x="446" y="191"/>
                </a:moveTo>
                <a:lnTo>
                  <a:pt x="446" y="191"/>
                </a:lnTo>
                <a:cubicBezTo>
                  <a:pt x="464" y="173"/>
                  <a:pt x="464" y="143"/>
                  <a:pt x="446" y="125"/>
                </a:cubicBezTo>
                <a:cubicBezTo>
                  <a:pt x="437" y="117"/>
                  <a:pt x="426" y="112"/>
                  <a:pt x="413" y="112"/>
                </a:cubicBezTo>
                <a:lnTo>
                  <a:pt x="413" y="112"/>
                </a:lnTo>
                <a:cubicBezTo>
                  <a:pt x="401" y="112"/>
                  <a:pt x="389" y="117"/>
                  <a:pt x="381" y="125"/>
                </a:cubicBezTo>
                <a:cubicBezTo>
                  <a:pt x="372" y="135"/>
                  <a:pt x="367" y="146"/>
                  <a:pt x="367" y="159"/>
                </a:cubicBezTo>
                <a:cubicBezTo>
                  <a:pt x="367" y="170"/>
                  <a:pt x="372" y="183"/>
                  <a:pt x="381" y="191"/>
                </a:cubicBezTo>
                <a:cubicBezTo>
                  <a:pt x="399" y="209"/>
                  <a:pt x="429" y="209"/>
                  <a:pt x="446" y="191"/>
                </a:cubicBezTo>
                <a:close/>
                <a:moveTo>
                  <a:pt x="701" y="275"/>
                </a:moveTo>
                <a:lnTo>
                  <a:pt x="701" y="275"/>
                </a:lnTo>
                <a:cubicBezTo>
                  <a:pt x="701" y="290"/>
                  <a:pt x="694" y="302"/>
                  <a:pt x="684" y="313"/>
                </a:cubicBezTo>
                <a:cubicBezTo>
                  <a:pt x="317" y="680"/>
                  <a:pt x="317" y="680"/>
                  <a:pt x="317" y="680"/>
                </a:cubicBezTo>
                <a:cubicBezTo>
                  <a:pt x="307" y="691"/>
                  <a:pt x="292" y="697"/>
                  <a:pt x="278" y="697"/>
                </a:cubicBezTo>
                <a:lnTo>
                  <a:pt x="278" y="697"/>
                </a:lnTo>
                <a:cubicBezTo>
                  <a:pt x="264" y="697"/>
                  <a:pt x="252" y="692"/>
                  <a:pt x="242" y="682"/>
                </a:cubicBezTo>
                <a:cubicBezTo>
                  <a:pt x="20" y="459"/>
                  <a:pt x="20" y="459"/>
                  <a:pt x="20" y="459"/>
                </a:cubicBezTo>
                <a:cubicBezTo>
                  <a:pt x="0" y="439"/>
                  <a:pt x="1" y="405"/>
                  <a:pt x="22" y="385"/>
                </a:cubicBezTo>
                <a:cubicBezTo>
                  <a:pt x="389" y="17"/>
                  <a:pt x="389" y="17"/>
                  <a:pt x="389" y="17"/>
                </a:cubicBezTo>
                <a:cubicBezTo>
                  <a:pt x="400" y="7"/>
                  <a:pt x="413" y="0"/>
                  <a:pt x="428" y="0"/>
                </a:cubicBezTo>
                <a:cubicBezTo>
                  <a:pt x="441" y="0"/>
                  <a:pt x="454" y="6"/>
                  <a:pt x="463" y="15"/>
                </a:cubicBezTo>
                <a:cubicBezTo>
                  <a:pt x="687" y="239"/>
                  <a:pt x="687" y="239"/>
                  <a:pt x="687" y="239"/>
                </a:cubicBezTo>
                <a:lnTo>
                  <a:pt x="687" y="239"/>
                </a:lnTo>
                <a:cubicBezTo>
                  <a:pt x="696" y="248"/>
                  <a:pt x="702" y="262"/>
                  <a:pt x="701" y="275"/>
                </a:cubicBezTo>
                <a:close/>
                <a:moveTo>
                  <a:pt x="339" y="159"/>
                </a:moveTo>
                <a:lnTo>
                  <a:pt x="339" y="159"/>
                </a:lnTo>
                <a:cubicBezTo>
                  <a:pt x="339" y="178"/>
                  <a:pt x="348" y="196"/>
                  <a:pt x="361" y="211"/>
                </a:cubicBezTo>
                <a:cubicBezTo>
                  <a:pt x="376" y="224"/>
                  <a:pt x="393" y="232"/>
                  <a:pt x="413" y="232"/>
                </a:cubicBezTo>
                <a:cubicBezTo>
                  <a:pt x="433" y="232"/>
                  <a:pt x="452" y="224"/>
                  <a:pt x="465" y="211"/>
                </a:cubicBezTo>
                <a:cubicBezTo>
                  <a:pt x="494" y="182"/>
                  <a:pt x="494" y="135"/>
                  <a:pt x="465" y="106"/>
                </a:cubicBezTo>
                <a:cubicBezTo>
                  <a:pt x="452" y="92"/>
                  <a:pt x="433" y="85"/>
                  <a:pt x="413" y="85"/>
                </a:cubicBezTo>
                <a:lnTo>
                  <a:pt x="413" y="85"/>
                </a:lnTo>
                <a:cubicBezTo>
                  <a:pt x="393" y="85"/>
                  <a:pt x="376" y="92"/>
                  <a:pt x="361" y="106"/>
                </a:cubicBezTo>
                <a:cubicBezTo>
                  <a:pt x="348" y="120"/>
                  <a:pt x="339" y="139"/>
                  <a:pt x="339" y="159"/>
                </a:cubicBezTo>
                <a:close/>
                <a:moveTo>
                  <a:pt x="212" y="286"/>
                </a:moveTo>
                <a:lnTo>
                  <a:pt x="212" y="286"/>
                </a:lnTo>
                <a:cubicBezTo>
                  <a:pt x="212" y="305"/>
                  <a:pt x="220" y="324"/>
                  <a:pt x="234" y="338"/>
                </a:cubicBezTo>
                <a:cubicBezTo>
                  <a:pt x="248" y="351"/>
                  <a:pt x="266" y="360"/>
                  <a:pt x="286" y="360"/>
                </a:cubicBezTo>
                <a:cubicBezTo>
                  <a:pt x="306" y="360"/>
                  <a:pt x="325" y="351"/>
                  <a:pt x="338" y="338"/>
                </a:cubicBezTo>
                <a:cubicBezTo>
                  <a:pt x="367" y="309"/>
                  <a:pt x="367" y="262"/>
                  <a:pt x="338" y="234"/>
                </a:cubicBezTo>
                <a:cubicBezTo>
                  <a:pt x="310" y="206"/>
                  <a:pt x="262" y="206"/>
                  <a:pt x="234" y="234"/>
                </a:cubicBezTo>
                <a:cubicBezTo>
                  <a:pt x="220" y="247"/>
                  <a:pt x="212" y="266"/>
                  <a:pt x="212" y="286"/>
                </a:cubicBezTo>
                <a:close/>
                <a:moveTo>
                  <a:pt x="211" y="465"/>
                </a:moveTo>
                <a:lnTo>
                  <a:pt x="211" y="465"/>
                </a:lnTo>
                <a:cubicBezTo>
                  <a:pt x="239" y="437"/>
                  <a:pt x="239" y="390"/>
                  <a:pt x="211" y="361"/>
                </a:cubicBezTo>
                <a:cubicBezTo>
                  <a:pt x="182" y="332"/>
                  <a:pt x="135" y="332"/>
                  <a:pt x="107" y="361"/>
                </a:cubicBezTo>
                <a:cubicBezTo>
                  <a:pt x="93" y="374"/>
                  <a:pt x="85" y="393"/>
                  <a:pt x="85" y="413"/>
                </a:cubicBezTo>
                <a:cubicBezTo>
                  <a:pt x="85" y="432"/>
                  <a:pt x="93" y="451"/>
                  <a:pt x="106" y="465"/>
                </a:cubicBezTo>
                <a:cubicBezTo>
                  <a:pt x="121" y="479"/>
                  <a:pt x="139" y="487"/>
                  <a:pt x="159" y="487"/>
                </a:cubicBezTo>
                <a:cubicBezTo>
                  <a:pt x="179" y="487"/>
                  <a:pt x="197" y="479"/>
                  <a:pt x="211" y="465"/>
                </a:cubicBezTo>
                <a:close/>
                <a:moveTo>
                  <a:pt x="338" y="488"/>
                </a:moveTo>
                <a:lnTo>
                  <a:pt x="338" y="488"/>
                </a:lnTo>
                <a:cubicBezTo>
                  <a:pt x="325" y="474"/>
                  <a:pt x="306" y="467"/>
                  <a:pt x="286" y="467"/>
                </a:cubicBezTo>
                <a:cubicBezTo>
                  <a:pt x="266" y="467"/>
                  <a:pt x="248" y="474"/>
                  <a:pt x="234" y="488"/>
                </a:cubicBezTo>
                <a:cubicBezTo>
                  <a:pt x="220" y="502"/>
                  <a:pt x="212" y="521"/>
                  <a:pt x="212" y="540"/>
                </a:cubicBezTo>
                <a:cubicBezTo>
                  <a:pt x="212" y="560"/>
                  <a:pt x="220" y="578"/>
                  <a:pt x="234" y="593"/>
                </a:cubicBezTo>
                <a:cubicBezTo>
                  <a:pt x="248" y="606"/>
                  <a:pt x="266" y="614"/>
                  <a:pt x="286" y="614"/>
                </a:cubicBezTo>
                <a:cubicBezTo>
                  <a:pt x="306" y="614"/>
                  <a:pt x="325" y="606"/>
                  <a:pt x="338" y="593"/>
                </a:cubicBezTo>
                <a:cubicBezTo>
                  <a:pt x="367" y="564"/>
                  <a:pt x="367" y="517"/>
                  <a:pt x="338" y="488"/>
                </a:cubicBezTo>
                <a:close/>
                <a:moveTo>
                  <a:pt x="487" y="413"/>
                </a:moveTo>
                <a:lnTo>
                  <a:pt x="487" y="413"/>
                </a:lnTo>
                <a:cubicBezTo>
                  <a:pt x="487" y="393"/>
                  <a:pt x="480" y="374"/>
                  <a:pt x="465" y="361"/>
                </a:cubicBezTo>
                <a:cubicBezTo>
                  <a:pt x="438" y="333"/>
                  <a:pt x="389" y="333"/>
                  <a:pt x="361" y="361"/>
                </a:cubicBezTo>
                <a:cubicBezTo>
                  <a:pt x="348" y="374"/>
                  <a:pt x="339" y="393"/>
                  <a:pt x="339" y="413"/>
                </a:cubicBezTo>
                <a:cubicBezTo>
                  <a:pt x="339" y="432"/>
                  <a:pt x="348" y="451"/>
                  <a:pt x="361" y="465"/>
                </a:cubicBezTo>
                <a:cubicBezTo>
                  <a:pt x="375" y="479"/>
                  <a:pt x="393" y="487"/>
                  <a:pt x="413" y="487"/>
                </a:cubicBezTo>
                <a:lnTo>
                  <a:pt x="413" y="487"/>
                </a:lnTo>
                <a:cubicBezTo>
                  <a:pt x="433" y="487"/>
                  <a:pt x="452" y="479"/>
                  <a:pt x="465" y="465"/>
                </a:cubicBezTo>
                <a:cubicBezTo>
                  <a:pt x="480" y="451"/>
                  <a:pt x="487" y="432"/>
                  <a:pt x="487" y="413"/>
                </a:cubicBezTo>
                <a:close/>
                <a:moveTo>
                  <a:pt x="615" y="286"/>
                </a:moveTo>
                <a:lnTo>
                  <a:pt x="615" y="286"/>
                </a:lnTo>
                <a:cubicBezTo>
                  <a:pt x="615" y="266"/>
                  <a:pt x="607" y="247"/>
                  <a:pt x="593" y="234"/>
                </a:cubicBezTo>
                <a:cubicBezTo>
                  <a:pt x="579" y="219"/>
                  <a:pt x="561" y="212"/>
                  <a:pt x="541" y="212"/>
                </a:cubicBezTo>
                <a:cubicBezTo>
                  <a:pt x="521" y="212"/>
                  <a:pt x="503" y="219"/>
                  <a:pt x="488" y="234"/>
                </a:cubicBezTo>
                <a:cubicBezTo>
                  <a:pt x="475" y="247"/>
                  <a:pt x="467" y="266"/>
                  <a:pt x="467" y="286"/>
                </a:cubicBezTo>
                <a:cubicBezTo>
                  <a:pt x="467" y="305"/>
                  <a:pt x="475" y="324"/>
                  <a:pt x="488" y="338"/>
                </a:cubicBezTo>
                <a:cubicBezTo>
                  <a:pt x="503" y="351"/>
                  <a:pt x="521" y="360"/>
                  <a:pt x="541" y="360"/>
                </a:cubicBezTo>
                <a:cubicBezTo>
                  <a:pt x="561" y="360"/>
                  <a:pt x="579" y="351"/>
                  <a:pt x="593" y="338"/>
                </a:cubicBezTo>
                <a:cubicBezTo>
                  <a:pt x="607" y="324"/>
                  <a:pt x="615" y="305"/>
                  <a:pt x="615" y="286"/>
                </a:cubicBezTo>
                <a:close/>
                <a:moveTo>
                  <a:pt x="541" y="239"/>
                </a:moveTo>
                <a:lnTo>
                  <a:pt x="541" y="239"/>
                </a:lnTo>
                <a:lnTo>
                  <a:pt x="541" y="239"/>
                </a:lnTo>
                <a:cubicBezTo>
                  <a:pt x="529" y="239"/>
                  <a:pt x="517" y="244"/>
                  <a:pt x="508" y="252"/>
                </a:cubicBezTo>
                <a:cubicBezTo>
                  <a:pt x="500" y="262"/>
                  <a:pt x="494" y="273"/>
                  <a:pt x="494" y="286"/>
                </a:cubicBezTo>
                <a:cubicBezTo>
                  <a:pt x="494" y="298"/>
                  <a:pt x="500" y="310"/>
                  <a:pt x="508" y="318"/>
                </a:cubicBezTo>
                <a:cubicBezTo>
                  <a:pt x="526" y="336"/>
                  <a:pt x="556" y="336"/>
                  <a:pt x="573" y="318"/>
                </a:cubicBezTo>
                <a:cubicBezTo>
                  <a:pt x="591" y="300"/>
                  <a:pt x="591" y="271"/>
                  <a:pt x="573" y="252"/>
                </a:cubicBezTo>
                <a:cubicBezTo>
                  <a:pt x="565" y="244"/>
                  <a:pt x="553" y="239"/>
                  <a:pt x="541" y="23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1" name="Freeform 49"/>
          <p:cNvSpPr>
            <a:spLocks noChangeArrowheads="1"/>
          </p:cNvSpPr>
          <p:nvPr/>
        </p:nvSpPr>
        <p:spPr bwMode="auto">
          <a:xfrm>
            <a:off x="579477" y="1895496"/>
            <a:ext cx="183415" cy="294575"/>
          </a:xfrm>
          <a:custGeom>
            <a:avLst/>
            <a:gdLst>
              <a:gd name="T0" fmla="*/ 266 w 438"/>
              <a:gd name="T1" fmla="*/ 264 h 702"/>
              <a:gd name="T2" fmla="*/ 266 w 438"/>
              <a:gd name="T3" fmla="*/ 264 h 702"/>
              <a:gd name="T4" fmla="*/ 266 w 438"/>
              <a:gd name="T5" fmla="*/ 145 h 702"/>
              <a:gd name="T6" fmla="*/ 314 w 438"/>
              <a:gd name="T7" fmla="*/ 145 h 702"/>
              <a:gd name="T8" fmla="*/ 326 w 438"/>
              <a:gd name="T9" fmla="*/ 133 h 702"/>
              <a:gd name="T10" fmla="*/ 314 w 438"/>
              <a:gd name="T11" fmla="*/ 121 h 702"/>
              <a:gd name="T12" fmla="*/ 289 w 438"/>
              <a:gd name="T13" fmla="*/ 121 h 702"/>
              <a:gd name="T14" fmla="*/ 319 w 438"/>
              <a:gd name="T15" fmla="*/ 16 h 702"/>
              <a:gd name="T16" fmla="*/ 317 w 438"/>
              <a:gd name="T17" fmla="*/ 6 h 702"/>
              <a:gd name="T18" fmla="*/ 308 w 438"/>
              <a:gd name="T19" fmla="*/ 0 h 702"/>
              <a:gd name="T20" fmla="*/ 128 w 438"/>
              <a:gd name="T21" fmla="*/ 0 h 702"/>
              <a:gd name="T22" fmla="*/ 118 w 438"/>
              <a:gd name="T23" fmla="*/ 6 h 702"/>
              <a:gd name="T24" fmla="*/ 116 w 438"/>
              <a:gd name="T25" fmla="*/ 16 h 702"/>
              <a:gd name="T26" fmla="*/ 146 w 438"/>
              <a:gd name="T27" fmla="*/ 121 h 702"/>
              <a:gd name="T28" fmla="*/ 121 w 438"/>
              <a:gd name="T29" fmla="*/ 121 h 702"/>
              <a:gd name="T30" fmla="*/ 110 w 438"/>
              <a:gd name="T31" fmla="*/ 133 h 702"/>
              <a:gd name="T32" fmla="*/ 121 w 438"/>
              <a:gd name="T33" fmla="*/ 145 h 702"/>
              <a:gd name="T34" fmla="*/ 170 w 438"/>
              <a:gd name="T35" fmla="*/ 145 h 702"/>
              <a:gd name="T36" fmla="*/ 170 w 438"/>
              <a:gd name="T37" fmla="*/ 264 h 702"/>
              <a:gd name="T38" fmla="*/ 0 w 438"/>
              <a:gd name="T39" fmla="*/ 478 h 702"/>
              <a:gd name="T40" fmla="*/ 220 w 438"/>
              <a:gd name="T41" fmla="*/ 701 h 702"/>
              <a:gd name="T42" fmla="*/ 437 w 438"/>
              <a:gd name="T43" fmla="*/ 478 h 702"/>
              <a:gd name="T44" fmla="*/ 266 w 438"/>
              <a:gd name="T45" fmla="*/ 264 h 702"/>
              <a:gd name="T46" fmla="*/ 220 w 438"/>
              <a:gd name="T47" fmla="*/ 376 h 702"/>
              <a:gd name="T48" fmla="*/ 220 w 438"/>
              <a:gd name="T49" fmla="*/ 376 h 702"/>
              <a:gd name="T50" fmla="*/ 61 w 438"/>
              <a:gd name="T51" fmla="*/ 367 h 702"/>
              <a:gd name="T52" fmla="*/ 185 w 438"/>
              <a:gd name="T53" fmla="*/ 285 h 702"/>
              <a:gd name="T54" fmla="*/ 194 w 438"/>
              <a:gd name="T55" fmla="*/ 273 h 702"/>
              <a:gd name="T56" fmla="*/ 194 w 438"/>
              <a:gd name="T57" fmla="*/ 145 h 702"/>
              <a:gd name="T58" fmla="*/ 242 w 438"/>
              <a:gd name="T59" fmla="*/ 145 h 702"/>
              <a:gd name="T60" fmla="*/ 242 w 438"/>
              <a:gd name="T61" fmla="*/ 273 h 702"/>
              <a:gd name="T62" fmla="*/ 252 w 438"/>
              <a:gd name="T63" fmla="*/ 285 h 702"/>
              <a:gd name="T64" fmla="*/ 386 w 438"/>
              <a:gd name="T65" fmla="*/ 380 h 702"/>
              <a:gd name="T66" fmla="*/ 220 w 438"/>
              <a:gd name="T67" fmla="*/ 376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8" h="702">
                <a:moveTo>
                  <a:pt x="266" y="264"/>
                </a:moveTo>
                <a:lnTo>
                  <a:pt x="266" y="264"/>
                </a:lnTo>
                <a:cubicBezTo>
                  <a:pt x="266" y="145"/>
                  <a:pt x="266" y="145"/>
                  <a:pt x="266" y="145"/>
                </a:cubicBezTo>
                <a:cubicBezTo>
                  <a:pt x="314" y="145"/>
                  <a:pt x="314" y="145"/>
                  <a:pt x="314" y="145"/>
                </a:cubicBezTo>
                <a:cubicBezTo>
                  <a:pt x="320" y="145"/>
                  <a:pt x="326" y="140"/>
                  <a:pt x="326" y="133"/>
                </a:cubicBezTo>
                <a:cubicBezTo>
                  <a:pt x="326" y="126"/>
                  <a:pt x="320" y="121"/>
                  <a:pt x="314" y="121"/>
                </a:cubicBezTo>
                <a:cubicBezTo>
                  <a:pt x="289" y="121"/>
                  <a:pt x="289" y="121"/>
                  <a:pt x="289" y="121"/>
                </a:cubicBezTo>
                <a:cubicBezTo>
                  <a:pt x="319" y="16"/>
                  <a:pt x="319" y="16"/>
                  <a:pt x="319" y="16"/>
                </a:cubicBezTo>
                <a:cubicBezTo>
                  <a:pt x="320" y="13"/>
                  <a:pt x="319" y="9"/>
                  <a:pt x="317" y="6"/>
                </a:cubicBezTo>
                <a:cubicBezTo>
                  <a:pt x="315" y="2"/>
                  <a:pt x="312" y="0"/>
                  <a:pt x="30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3" y="0"/>
                  <a:pt x="120" y="2"/>
                  <a:pt x="118" y="6"/>
                </a:cubicBezTo>
                <a:cubicBezTo>
                  <a:pt x="115" y="9"/>
                  <a:pt x="115" y="13"/>
                  <a:pt x="116" y="16"/>
                </a:cubicBezTo>
                <a:cubicBezTo>
                  <a:pt x="146" y="121"/>
                  <a:pt x="146" y="121"/>
                  <a:pt x="146" y="121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115" y="121"/>
                  <a:pt x="110" y="126"/>
                  <a:pt x="110" y="133"/>
                </a:cubicBezTo>
                <a:cubicBezTo>
                  <a:pt x="110" y="140"/>
                  <a:pt x="115" y="145"/>
                  <a:pt x="121" y="145"/>
                </a:cubicBezTo>
                <a:cubicBezTo>
                  <a:pt x="170" y="145"/>
                  <a:pt x="170" y="145"/>
                  <a:pt x="170" y="145"/>
                </a:cubicBezTo>
                <a:cubicBezTo>
                  <a:pt x="170" y="264"/>
                  <a:pt x="170" y="264"/>
                  <a:pt x="170" y="264"/>
                </a:cubicBezTo>
                <a:cubicBezTo>
                  <a:pt x="70" y="290"/>
                  <a:pt x="0" y="378"/>
                  <a:pt x="0" y="478"/>
                </a:cubicBezTo>
                <a:cubicBezTo>
                  <a:pt x="0" y="601"/>
                  <a:pt x="98" y="701"/>
                  <a:pt x="220" y="701"/>
                </a:cubicBezTo>
                <a:cubicBezTo>
                  <a:pt x="342" y="701"/>
                  <a:pt x="437" y="603"/>
                  <a:pt x="437" y="478"/>
                </a:cubicBezTo>
                <a:cubicBezTo>
                  <a:pt x="437" y="378"/>
                  <a:pt x="366" y="290"/>
                  <a:pt x="266" y="264"/>
                </a:cubicBezTo>
                <a:close/>
                <a:moveTo>
                  <a:pt x="220" y="376"/>
                </a:moveTo>
                <a:lnTo>
                  <a:pt x="220" y="376"/>
                </a:lnTo>
                <a:cubicBezTo>
                  <a:pt x="168" y="364"/>
                  <a:pt x="115" y="350"/>
                  <a:pt x="61" y="367"/>
                </a:cubicBezTo>
                <a:cubicBezTo>
                  <a:pt x="90" y="326"/>
                  <a:pt x="133" y="296"/>
                  <a:pt x="185" y="285"/>
                </a:cubicBezTo>
                <a:cubicBezTo>
                  <a:pt x="190" y="284"/>
                  <a:pt x="194" y="278"/>
                  <a:pt x="194" y="273"/>
                </a:cubicBezTo>
                <a:cubicBezTo>
                  <a:pt x="194" y="145"/>
                  <a:pt x="194" y="145"/>
                  <a:pt x="194" y="145"/>
                </a:cubicBezTo>
                <a:cubicBezTo>
                  <a:pt x="242" y="145"/>
                  <a:pt x="242" y="145"/>
                  <a:pt x="242" y="145"/>
                </a:cubicBezTo>
                <a:cubicBezTo>
                  <a:pt x="242" y="273"/>
                  <a:pt x="242" y="273"/>
                  <a:pt x="242" y="273"/>
                </a:cubicBezTo>
                <a:cubicBezTo>
                  <a:pt x="242" y="278"/>
                  <a:pt x="246" y="284"/>
                  <a:pt x="252" y="285"/>
                </a:cubicBezTo>
                <a:cubicBezTo>
                  <a:pt x="309" y="297"/>
                  <a:pt x="357" y="334"/>
                  <a:pt x="386" y="380"/>
                </a:cubicBezTo>
                <a:cubicBezTo>
                  <a:pt x="332" y="404"/>
                  <a:pt x="278" y="391"/>
                  <a:pt x="220" y="37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Freeform 50"/>
          <p:cNvSpPr>
            <a:spLocks noChangeArrowheads="1"/>
          </p:cNvSpPr>
          <p:nvPr/>
        </p:nvSpPr>
        <p:spPr bwMode="auto">
          <a:xfrm>
            <a:off x="1429856" y="2890384"/>
            <a:ext cx="220469" cy="220469"/>
          </a:xfrm>
          <a:custGeom>
            <a:avLst/>
            <a:gdLst>
              <a:gd name="T0" fmla="*/ 376 w 525"/>
              <a:gd name="T1" fmla="*/ 361 h 524"/>
              <a:gd name="T2" fmla="*/ 375 w 525"/>
              <a:gd name="T3" fmla="*/ 337 h 524"/>
              <a:gd name="T4" fmla="*/ 414 w 525"/>
              <a:gd name="T5" fmla="*/ 126 h 524"/>
              <a:gd name="T6" fmla="*/ 519 w 525"/>
              <a:gd name="T7" fmla="*/ 5 h 524"/>
              <a:gd name="T8" fmla="*/ 402 w 525"/>
              <a:gd name="T9" fmla="*/ 105 h 524"/>
              <a:gd name="T10" fmla="*/ 110 w 525"/>
              <a:gd name="T11" fmla="*/ 93 h 524"/>
              <a:gd name="T12" fmla="*/ 5 w 525"/>
              <a:gd name="T13" fmla="*/ 5 h 524"/>
              <a:gd name="T14" fmla="*/ 97 w 525"/>
              <a:gd name="T15" fmla="*/ 113 h 524"/>
              <a:gd name="T16" fmla="*/ 134 w 525"/>
              <a:gd name="T17" fmla="*/ 337 h 524"/>
              <a:gd name="T18" fmla="*/ 5 w 525"/>
              <a:gd name="T19" fmla="*/ 504 h 524"/>
              <a:gd name="T20" fmla="*/ 13 w 525"/>
              <a:gd name="T21" fmla="*/ 523 h 524"/>
              <a:gd name="T22" fmla="*/ 134 w 525"/>
              <a:gd name="T23" fmla="*/ 408 h 524"/>
              <a:gd name="T24" fmla="*/ 145 w 525"/>
              <a:gd name="T25" fmla="*/ 462 h 524"/>
              <a:gd name="T26" fmla="*/ 375 w 525"/>
              <a:gd name="T27" fmla="*/ 451 h 524"/>
              <a:gd name="T28" fmla="*/ 502 w 525"/>
              <a:gd name="T29" fmla="*/ 520 h 524"/>
              <a:gd name="T30" fmla="*/ 519 w 525"/>
              <a:gd name="T31" fmla="*/ 520 h 524"/>
              <a:gd name="T32" fmla="*/ 376 w 525"/>
              <a:gd name="T33" fmla="*/ 361 h 524"/>
              <a:gd name="T34" fmla="*/ 212 w 525"/>
              <a:gd name="T35" fmla="*/ 441 h 524"/>
              <a:gd name="T36" fmla="*/ 188 w 525"/>
              <a:gd name="T37" fmla="*/ 441 h 524"/>
              <a:gd name="T38" fmla="*/ 199 w 525"/>
              <a:gd name="T39" fmla="*/ 380 h 524"/>
              <a:gd name="T40" fmla="*/ 212 w 525"/>
              <a:gd name="T41" fmla="*/ 441 h 524"/>
              <a:gd name="T42" fmla="*/ 183 w 525"/>
              <a:gd name="T43" fmla="*/ 260 h 524"/>
              <a:gd name="T44" fmla="*/ 183 w 525"/>
              <a:gd name="T45" fmla="*/ 148 h 524"/>
              <a:gd name="T46" fmla="*/ 183 w 525"/>
              <a:gd name="T47" fmla="*/ 260 h 524"/>
              <a:gd name="T48" fmla="*/ 247 w 525"/>
              <a:gd name="T49" fmla="*/ 441 h 524"/>
              <a:gd name="T50" fmla="*/ 224 w 525"/>
              <a:gd name="T51" fmla="*/ 441 h 524"/>
              <a:gd name="T52" fmla="*/ 236 w 525"/>
              <a:gd name="T53" fmla="*/ 380 h 524"/>
              <a:gd name="T54" fmla="*/ 247 w 525"/>
              <a:gd name="T55" fmla="*/ 441 h 524"/>
              <a:gd name="T56" fmla="*/ 284 w 525"/>
              <a:gd name="T57" fmla="*/ 441 h 524"/>
              <a:gd name="T58" fmla="*/ 261 w 525"/>
              <a:gd name="T59" fmla="*/ 441 h 524"/>
              <a:gd name="T60" fmla="*/ 272 w 525"/>
              <a:gd name="T61" fmla="*/ 380 h 524"/>
              <a:gd name="T62" fmla="*/ 284 w 525"/>
              <a:gd name="T63" fmla="*/ 441 h 524"/>
              <a:gd name="T64" fmla="*/ 258 w 525"/>
              <a:gd name="T65" fmla="*/ 348 h 524"/>
              <a:gd name="T66" fmla="*/ 258 w 525"/>
              <a:gd name="T67" fmla="*/ 246 h 524"/>
              <a:gd name="T68" fmla="*/ 258 w 525"/>
              <a:gd name="T69" fmla="*/ 348 h 524"/>
              <a:gd name="T70" fmla="*/ 320 w 525"/>
              <a:gd name="T71" fmla="*/ 441 h 524"/>
              <a:gd name="T72" fmla="*/ 297 w 525"/>
              <a:gd name="T73" fmla="*/ 441 h 524"/>
              <a:gd name="T74" fmla="*/ 309 w 525"/>
              <a:gd name="T75" fmla="*/ 380 h 524"/>
              <a:gd name="T76" fmla="*/ 320 w 525"/>
              <a:gd name="T77" fmla="*/ 441 h 524"/>
              <a:gd name="T78" fmla="*/ 278 w 525"/>
              <a:gd name="T79" fmla="*/ 204 h 524"/>
              <a:gd name="T80" fmla="*/ 391 w 525"/>
              <a:gd name="T81" fmla="*/ 204 h 524"/>
              <a:gd name="T82" fmla="*/ 278 w 525"/>
              <a:gd name="T83" fmla="*/ 204 h 524"/>
              <a:gd name="T84" fmla="*/ 258 w 525"/>
              <a:gd name="T85" fmla="*/ 272 h 524"/>
              <a:gd name="T86" fmla="*/ 258 w 525"/>
              <a:gd name="T87" fmla="*/ 326 h 524"/>
              <a:gd name="T88" fmla="*/ 258 w 525"/>
              <a:gd name="T89" fmla="*/ 272 h 524"/>
              <a:gd name="T90" fmla="*/ 215 w 525"/>
              <a:gd name="T91" fmla="*/ 204 h 524"/>
              <a:gd name="T92" fmla="*/ 149 w 525"/>
              <a:gd name="T93" fmla="*/ 204 h 524"/>
              <a:gd name="T94" fmla="*/ 215 w 525"/>
              <a:gd name="T95" fmla="*/ 204 h 524"/>
              <a:gd name="T96" fmla="*/ 367 w 525"/>
              <a:gd name="T97" fmla="*/ 204 h 524"/>
              <a:gd name="T98" fmla="*/ 301 w 525"/>
              <a:gd name="T99" fmla="*/ 204 h 524"/>
              <a:gd name="T100" fmla="*/ 367 w 525"/>
              <a:gd name="T101" fmla="*/ 204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25" h="524">
                <a:moveTo>
                  <a:pt x="376" y="361"/>
                </a:moveTo>
                <a:lnTo>
                  <a:pt x="376" y="361"/>
                </a:lnTo>
                <a:cubicBezTo>
                  <a:pt x="376" y="360"/>
                  <a:pt x="375" y="360"/>
                  <a:pt x="375" y="360"/>
                </a:cubicBezTo>
                <a:cubicBezTo>
                  <a:pt x="375" y="337"/>
                  <a:pt x="375" y="337"/>
                  <a:pt x="375" y="337"/>
                </a:cubicBezTo>
                <a:cubicBezTo>
                  <a:pt x="413" y="303"/>
                  <a:pt x="432" y="257"/>
                  <a:pt x="432" y="205"/>
                </a:cubicBezTo>
                <a:cubicBezTo>
                  <a:pt x="432" y="177"/>
                  <a:pt x="426" y="150"/>
                  <a:pt x="414" y="126"/>
                </a:cubicBezTo>
                <a:cubicBezTo>
                  <a:pt x="519" y="21"/>
                  <a:pt x="519" y="21"/>
                  <a:pt x="519" y="21"/>
                </a:cubicBezTo>
                <a:cubicBezTo>
                  <a:pt x="524" y="16"/>
                  <a:pt x="524" y="9"/>
                  <a:pt x="519" y="5"/>
                </a:cubicBezTo>
                <a:cubicBezTo>
                  <a:pt x="515" y="0"/>
                  <a:pt x="507" y="0"/>
                  <a:pt x="502" y="5"/>
                </a:cubicBezTo>
                <a:cubicBezTo>
                  <a:pt x="402" y="105"/>
                  <a:pt x="402" y="105"/>
                  <a:pt x="402" y="105"/>
                </a:cubicBezTo>
                <a:cubicBezTo>
                  <a:pt x="370" y="56"/>
                  <a:pt x="315" y="23"/>
                  <a:pt x="251" y="23"/>
                </a:cubicBezTo>
                <a:cubicBezTo>
                  <a:pt x="193" y="23"/>
                  <a:pt x="142" y="51"/>
                  <a:pt x="110" y="93"/>
                </a:cubicBezTo>
                <a:cubicBezTo>
                  <a:pt x="21" y="5"/>
                  <a:pt x="21" y="5"/>
                  <a:pt x="21" y="5"/>
                </a:cubicBezTo>
                <a:cubicBezTo>
                  <a:pt x="17" y="0"/>
                  <a:pt x="10" y="0"/>
                  <a:pt x="5" y="5"/>
                </a:cubicBezTo>
                <a:cubicBezTo>
                  <a:pt x="0" y="9"/>
                  <a:pt x="0" y="16"/>
                  <a:pt x="5" y="21"/>
                </a:cubicBezTo>
                <a:cubicBezTo>
                  <a:pt x="97" y="113"/>
                  <a:pt x="97" y="113"/>
                  <a:pt x="97" y="113"/>
                </a:cubicBezTo>
                <a:cubicBezTo>
                  <a:pt x="82" y="140"/>
                  <a:pt x="72" y="171"/>
                  <a:pt x="72" y="205"/>
                </a:cubicBezTo>
                <a:cubicBezTo>
                  <a:pt x="72" y="255"/>
                  <a:pt x="95" y="303"/>
                  <a:pt x="134" y="337"/>
                </a:cubicBezTo>
                <a:cubicBezTo>
                  <a:pt x="134" y="374"/>
                  <a:pt x="134" y="374"/>
                  <a:pt x="134" y="374"/>
                </a:cubicBezTo>
                <a:cubicBezTo>
                  <a:pt x="5" y="504"/>
                  <a:pt x="5" y="504"/>
                  <a:pt x="5" y="504"/>
                </a:cubicBezTo>
                <a:cubicBezTo>
                  <a:pt x="0" y="509"/>
                  <a:pt x="0" y="516"/>
                  <a:pt x="5" y="520"/>
                </a:cubicBezTo>
                <a:cubicBezTo>
                  <a:pt x="7" y="522"/>
                  <a:pt x="10" y="523"/>
                  <a:pt x="13" y="523"/>
                </a:cubicBezTo>
                <a:cubicBezTo>
                  <a:pt x="16" y="523"/>
                  <a:pt x="19" y="522"/>
                  <a:pt x="21" y="520"/>
                </a:cubicBezTo>
                <a:cubicBezTo>
                  <a:pt x="134" y="408"/>
                  <a:pt x="134" y="408"/>
                  <a:pt x="134" y="408"/>
                </a:cubicBezTo>
                <a:cubicBezTo>
                  <a:pt x="134" y="451"/>
                  <a:pt x="134" y="451"/>
                  <a:pt x="134" y="451"/>
                </a:cubicBezTo>
                <a:cubicBezTo>
                  <a:pt x="134" y="457"/>
                  <a:pt x="139" y="462"/>
                  <a:pt x="145" y="462"/>
                </a:cubicBezTo>
                <a:cubicBezTo>
                  <a:pt x="364" y="462"/>
                  <a:pt x="364" y="462"/>
                  <a:pt x="364" y="462"/>
                </a:cubicBezTo>
                <a:cubicBezTo>
                  <a:pt x="370" y="462"/>
                  <a:pt x="375" y="457"/>
                  <a:pt x="375" y="451"/>
                </a:cubicBezTo>
                <a:cubicBezTo>
                  <a:pt x="375" y="392"/>
                  <a:pt x="375" y="392"/>
                  <a:pt x="375" y="392"/>
                </a:cubicBezTo>
                <a:cubicBezTo>
                  <a:pt x="502" y="520"/>
                  <a:pt x="502" y="520"/>
                  <a:pt x="502" y="520"/>
                </a:cubicBezTo>
                <a:cubicBezTo>
                  <a:pt x="505" y="522"/>
                  <a:pt x="507" y="523"/>
                  <a:pt x="511" y="523"/>
                </a:cubicBezTo>
                <a:cubicBezTo>
                  <a:pt x="514" y="523"/>
                  <a:pt x="517" y="522"/>
                  <a:pt x="519" y="520"/>
                </a:cubicBezTo>
                <a:cubicBezTo>
                  <a:pt x="524" y="516"/>
                  <a:pt x="524" y="509"/>
                  <a:pt x="519" y="504"/>
                </a:cubicBezTo>
                <a:lnTo>
                  <a:pt x="376" y="361"/>
                </a:lnTo>
                <a:close/>
                <a:moveTo>
                  <a:pt x="212" y="441"/>
                </a:moveTo>
                <a:lnTo>
                  <a:pt x="212" y="441"/>
                </a:lnTo>
                <a:cubicBezTo>
                  <a:pt x="212" y="447"/>
                  <a:pt x="206" y="453"/>
                  <a:pt x="199" y="453"/>
                </a:cubicBezTo>
                <a:cubicBezTo>
                  <a:pt x="193" y="453"/>
                  <a:pt x="188" y="447"/>
                  <a:pt x="188" y="441"/>
                </a:cubicBezTo>
                <a:cubicBezTo>
                  <a:pt x="188" y="391"/>
                  <a:pt x="188" y="391"/>
                  <a:pt x="188" y="391"/>
                </a:cubicBezTo>
                <a:cubicBezTo>
                  <a:pt x="188" y="385"/>
                  <a:pt x="193" y="380"/>
                  <a:pt x="199" y="380"/>
                </a:cubicBezTo>
                <a:cubicBezTo>
                  <a:pt x="206" y="380"/>
                  <a:pt x="212" y="385"/>
                  <a:pt x="212" y="391"/>
                </a:cubicBezTo>
                <a:lnTo>
                  <a:pt x="212" y="441"/>
                </a:lnTo>
                <a:close/>
                <a:moveTo>
                  <a:pt x="183" y="260"/>
                </a:moveTo>
                <a:lnTo>
                  <a:pt x="183" y="260"/>
                </a:lnTo>
                <a:cubicBezTo>
                  <a:pt x="151" y="260"/>
                  <a:pt x="126" y="235"/>
                  <a:pt x="126" y="204"/>
                </a:cubicBezTo>
                <a:cubicBezTo>
                  <a:pt x="126" y="173"/>
                  <a:pt x="151" y="148"/>
                  <a:pt x="183" y="148"/>
                </a:cubicBezTo>
                <a:cubicBezTo>
                  <a:pt x="214" y="148"/>
                  <a:pt x="239" y="173"/>
                  <a:pt x="239" y="204"/>
                </a:cubicBezTo>
                <a:cubicBezTo>
                  <a:pt x="239" y="235"/>
                  <a:pt x="214" y="260"/>
                  <a:pt x="183" y="260"/>
                </a:cubicBezTo>
                <a:close/>
                <a:moveTo>
                  <a:pt x="247" y="441"/>
                </a:moveTo>
                <a:lnTo>
                  <a:pt x="247" y="441"/>
                </a:lnTo>
                <a:cubicBezTo>
                  <a:pt x="247" y="447"/>
                  <a:pt x="242" y="453"/>
                  <a:pt x="236" y="453"/>
                </a:cubicBezTo>
                <a:cubicBezTo>
                  <a:pt x="229" y="453"/>
                  <a:pt x="224" y="447"/>
                  <a:pt x="224" y="441"/>
                </a:cubicBezTo>
                <a:cubicBezTo>
                  <a:pt x="224" y="391"/>
                  <a:pt x="224" y="391"/>
                  <a:pt x="224" y="391"/>
                </a:cubicBezTo>
                <a:cubicBezTo>
                  <a:pt x="224" y="385"/>
                  <a:pt x="229" y="380"/>
                  <a:pt x="236" y="380"/>
                </a:cubicBezTo>
                <a:cubicBezTo>
                  <a:pt x="242" y="380"/>
                  <a:pt x="247" y="385"/>
                  <a:pt x="247" y="391"/>
                </a:cubicBezTo>
                <a:lnTo>
                  <a:pt x="247" y="441"/>
                </a:lnTo>
                <a:close/>
                <a:moveTo>
                  <a:pt x="284" y="441"/>
                </a:moveTo>
                <a:lnTo>
                  <a:pt x="284" y="441"/>
                </a:lnTo>
                <a:cubicBezTo>
                  <a:pt x="284" y="447"/>
                  <a:pt x="278" y="453"/>
                  <a:pt x="272" y="453"/>
                </a:cubicBezTo>
                <a:cubicBezTo>
                  <a:pt x="266" y="453"/>
                  <a:pt x="261" y="447"/>
                  <a:pt x="261" y="441"/>
                </a:cubicBezTo>
                <a:cubicBezTo>
                  <a:pt x="261" y="391"/>
                  <a:pt x="261" y="391"/>
                  <a:pt x="261" y="391"/>
                </a:cubicBezTo>
                <a:cubicBezTo>
                  <a:pt x="261" y="385"/>
                  <a:pt x="266" y="380"/>
                  <a:pt x="272" y="380"/>
                </a:cubicBezTo>
                <a:cubicBezTo>
                  <a:pt x="278" y="380"/>
                  <a:pt x="284" y="385"/>
                  <a:pt x="284" y="391"/>
                </a:cubicBezTo>
                <a:lnTo>
                  <a:pt x="284" y="441"/>
                </a:lnTo>
                <a:close/>
                <a:moveTo>
                  <a:pt x="258" y="348"/>
                </a:moveTo>
                <a:lnTo>
                  <a:pt x="258" y="348"/>
                </a:lnTo>
                <a:cubicBezTo>
                  <a:pt x="239" y="348"/>
                  <a:pt x="223" y="333"/>
                  <a:pt x="223" y="314"/>
                </a:cubicBezTo>
                <a:cubicBezTo>
                  <a:pt x="223" y="307"/>
                  <a:pt x="230" y="246"/>
                  <a:pt x="258" y="246"/>
                </a:cubicBezTo>
                <a:cubicBezTo>
                  <a:pt x="285" y="246"/>
                  <a:pt x="293" y="307"/>
                  <a:pt x="293" y="314"/>
                </a:cubicBezTo>
                <a:cubicBezTo>
                  <a:pt x="293" y="333"/>
                  <a:pt x="277" y="348"/>
                  <a:pt x="258" y="348"/>
                </a:cubicBezTo>
                <a:close/>
                <a:moveTo>
                  <a:pt x="320" y="441"/>
                </a:moveTo>
                <a:lnTo>
                  <a:pt x="320" y="441"/>
                </a:lnTo>
                <a:cubicBezTo>
                  <a:pt x="320" y="447"/>
                  <a:pt x="315" y="453"/>
                  <a:pt x="309" y="453"/>
                </a:cubicBezTo>
                <a:cubicBezTo>
                  <a:pt x="302" y="453"/>
                  <a:pt x="297" y="447"/>
                  <a:pt x="297" y="441"/>
                </a:cubicBezTo>
                <a:cubicBezTo>
                  <a:pt x="297" y="391"/>
                  <a:pt x="297" y="391"/>
                  <a:pt x="297" y="391"/>
                </a:cubicBezTo>
                <a:cubicBezTo>
                  <a:pt x="297" y="385"/>
                  <a:pt x="302" y="380"/>
                  <a:pt x="309" y="380"/>
                </a:cubicBezTo>
                <a:cubicBezTo>
                  <a:pt x="315" y="380"/>
                  <a:pt x="320" y="385"/>
                  <a:pt x="320" y="391"/>
                </a:cubicBezTo>
                <a:lnTo>
                  <a:pt x="320" y="441"/>
                </a:lnTo>
                <a:close/>
                <a:moveTo>
                  <a:pt x="278" y="204"/>
                </a:moveTo>
                <a:lnTo>
                  <a:pt x="278" y="204"/>
                </a:lnTo>
                <a:cubicBezTo>
                  <a:pt x="278" y="173"/>
                  <a:pt x="303" y="148"/>
                  <a:pt x="335" y="148"/>
                </a:cubicBezTo>
                <a:cubicBezTo>
                  <a:pt x="365" y="148"/>
                  <a:pt x="391" y="173"/>
                  <a:pt x="391" y="204"/>
                </a:cubicBezTo>
                <a:cubicBezTo>
                  <a:pt x="391" y="235"/>
                  <a:pt x="365" y="260"/>
                  <a:pt x="335" y="260"/>
                </a:cubicBezTo>
                <a:cubicBezTo>
                  <a:pt x="303" y="260"/>
                  <a:pt x="278" y="235"/>
                  <a:pt x="278" y="204"/>
                </a:cubicBezTo>
                <a:close/>
                <a:moveTo>
                  <a:pt x="258" y="272"/>
                </a:moveTo>
                <a:lnTo>
                  <a:pt x="258" y="272"/>
                </a:lnTo>
                <a:cubicBezTo>
                  <a:pt x="263" y="282"/>
                  <a:pt x="269" y="304"/>
                  <a:pt x="269" y="314"/>
                </a:cubicBezTo>
                <a:cubicBezTo>
                  <a:pt x="269" y="320"/>
                  <a:pt x="264" y="326"/>
                  <a:pt x="258" y="326"/>
                </a:cubicBezTo>
                <a:cubicBezTo>
                  <a:pt x="251" y="326"/>
                  <a:pt x="247" y="320"/>
                  <a:pt x="247" y="314"/>
                </a:cubicBezTo>
                <a:cubicBezTo>
                  <a:pt x="247" y="304"/>
                  <a:pt x="252" y="282"/>
                  <a:pt x="258" y="272"/>
                </a:cubicBezTo>
                <a:close/>
                <a:moveTo>
                  <a:pt x="215" y="204"/>
                </a:moveTo>
                <a:lnTo>
                  <a:pt x="215" y="204"/>
                </a:lnTo>
                <a:cubicBezTo>
                  <a:pt x="215" y="222"/>
                  <a:pt x="200" y="237"/>
                  <a:pt x="183" y="237"/>
                </a:cubicBezTo>
                <a:cubicBezTo>
                  <a:pt x="165" y="237"/>
                  <a:pt x="149" y="222"/>
                  <a:pt x="149" y="204"/>
                </a:cubicBezTo>
                <a:cubicBezTo>
                  <a:pt x="149" y="186"/>
                  <a:pt x="165" y="171"/>
                  <a:pt x="183" y="171"/>
                </a:cubicBezTo>
                <a:cubicBezTo>
                  <a:pt x="200" y="171"/>
                  <a:pt x="215" y="186"/>
                  <a:pt x="215" y="204"/>
                </a:cubicBezTo>
                <a:close/>
                <a:moveTo>
                  <a:pt x="367" y="204"/>
                </a:moveTo>
                <a:lnTo>
                  <a:pt x="367" y="204"/>
                </a:lnTo>
                <a:cubicBezTo>
                  <a:pt x="367" y="222"/>
                  <a:pt x="352" y="237"/>
                  <a:pt x="335" y="237"/>
                </a:cubicBezTo>
                <a:cubicBezTo>
                  <a:pt x="316" y="237"/>
                  <a:pt x="301" y="222"/>
                  <a:pt x="301" y="204"/>
                </a:cubicBezTo>
                <a:cubicBezTo>
                  <a:pt x="301" y="186"/>
                  <a:pt x="316" y="171"/>
                  <a:pt x="335" y="171"/>
                </a:cubicBezTo>
                <a:cubicBezTo>
                  <a:pt x="352" y="171"/>
                  <a:pt x="367" y="186"/>
                  <a:pt x="367" y="20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Freeform 51"/>
          <p:cNvSpPr>
            <a:spLocks noChangeArrowheads="1"/>
          </p:cNvSpPr>
          <p:nvPr/>
        </p:nvSpPr>
        <p:spPr bwMode="auto">
          <a:xfrm>
            <a:off x="2265415" y="3861188"/>
            <a:ext cx="281607" cy="188973"/>
          </a:xfrm>
          <a:custGeom>
            <a:avLst/>
            <a:gdLst>
              <a:gd name="T0" fmla="*/ 665 w 669"/>
              <a:gd name="T1" fmla="*/ 25 h 450"/>
              <a:gd name="T2" fmla="*/ 665 w 669"/>
              <a:gd name="T3" fmla="*/ 25 h 450"/>
              <a:gd name="T4" fmla="*/ 649 w 669"/>
              <a:gd name="T5" fmla="*/ 22 h 450"/>
              <a:gd name="T6" fmla="*/ 520 w 669"/>
              <a:gd name="T7" fmla="*/ 107 h 450"/>
              <a:gd name="T8" fmla="*/ 347 w 669"/>
              <a:gd name="T9" fmla="*/ 2 h 450"/>
              <a:gd name="T10" fmla="*/ 334 w 669"/>
              <a:gd name="T11" fmla="*/ 2 h 450"/>
              <a:gd name="T12" fmla="*/ 166 w 669"/>
              <a:gd name="T13" fmla="*/ 105 h 450"/>
              <a:gd name="T14" fmla="*/ 19 w 669"/>
              <a:gd name="T15" fmla="*/ 22 h 450"/>
              <a:gd name="T16" fmla="*/ 3 w 669"/>
              <a:gd name="T17" fmla="*/ 26 h 450"/>
              <a:gd name="T18" fmla="*/ 7 w 669"/>
              <a:gd name="T19" fmla="*/ 42 h 450"/>
              <a:gd name="T20" fmla="*/ 154 w 669"/>
              <a:gd name="T21" fmla="*/ 126 h 450"/>
              <a:gd name="T22" fmla="*/ 154 w 669"/>
              <a:gd name="T23" fmla="*/ 330 h 450"/>
              <a:gd name="T24" fmla="*/ 7 w 669"/>
              <a:gd name="T25" fmla="*/ 428 h 450"/>
              <a:gd name="T26" fmla="*/ 4 w 669"/>
              <a:gd name="T27" fmla="*/ 444 h 450"/>
              <a:gd name="T28" fmla="*/ 14 w 669"/>
              <a:gd name="T29" fmla="*/ 449 h 450"/>
              <a:gd name="T30" fmla="*/ 20 w 669"/>
              <a:gd name="T31" fmla="*/ 447 h 450"/>
              <a:gd name="T32" fmla="*/ 170 w 669"/>
              <a:gd name="T33" fmla="*/ 348 h 450"/>
              <a:gd name="T34" fmla="*/ 334 w 669"/>
              <a:gd name="T35" fmla="*/ 448 h 450"/>
              <a:gd name="T36" fmla="*/ 340 w 669"/>
              <a:gd name="T37" fmla="*/ 449 h 450"/>
              <a:gd name="T38" fmla="*/ 347 w 669"/>
              <a:gd name="T39" fmla="*/ 448 h 450"/>
              <a:gd name="T40" fmla="*/ 522 w 669"/>
              <a:gd name="T41" fmla="*/ 342 h 450"/>
              <a:gd name="T42" fmla="*/ 527 w 669"/>
              <a:gd name="T43" fmla="*/ 331 h 450"/>
              <a:gd name="T44" fmla="*/ 527 w 669"/>
              <a:gd name="T45" fmla="*/ 129 h 450"/>
              <a:gd name="T46" fmla="*/ 530 w 669"/>
              <a:gd name="T47" fmla="*/ 128 h 450"/>
              <a:gd name="T48" fmla="*/ 662 w 669"/>
              <a:gd name="T49" fmla="*/ 42 h 450"/>
              <a:gd name="T50" fmla="*/ 665 w 669"/>
              <a:gd name="T51" fmla="*/ 25 h 450"/>
              <a:gd name="T52" fmla="*/ 481 w 669"/>
              <a:gd name="T53" fmla="*/ 300 h 450"/>
              <a:gd name="T54" fmla="*/ 481 w 669"/>
              <a:gd name="T55" fmla="*/ 300 h 450"/>
              <a:gd name="T56" fmla="*/ 469 w 669"/>
              <a:gd name="T57" fmla="*/ 311 h 450"/>
              <a:gd name="T58" fmla="*/ 457 w 669"/>
              <a:gd name="T59" fmla="*/ 300 h 450"/>
              <a:gd name="T60" fmla="*/ 457 w 669"/>
              <a:gd name="T61" fmla="*/ 183 h 450"/>
              <a:gd name="T62" fmla="*/ 469 w 669"/>
              <a:gd name="T63" fmla="*/ 172 h 450"/>
              <a:gd name="T64" fmla="*/ 481 w 669"/>
              <a:gd name="T65" fmla="*/ 183 h 450"/>
              <a:gd name="T66" fmla="*/ 481 w 669"/>
              <a:gd name="T67" fmla="*/ 30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9" h="450">
                <a:moveTo>
                  <a:pt x="665" y="25"/>
                </a:moveTo>
                <a:lnTo>
                  <a:pt x="665" y="25"/>
                </a:lnTo>
                <a:cubicBezTo>
                  <a:pt x="661" y="20"/>
                  <a:pt x="654" y="19"/>
                  <a:pt x="649" y="22"/>
                </a:cubicBezTo>
                <a:cubicBezTo>
                  <a:pt x="520" y="107"/>
                  <a:pt x="520" y="107"/>
                  <a:pt x="520" y="107"/>
                </a:cubicBezTo>
                <a:cubicBezTo>
                  <a:pt x="347" y="2"/>
                  <a:pt x="347" y="2"/>
                  <a:pt x="347" y="2"/>
                </a:cubicBezTo>
                <a:cubicBezTo>
                  <a:pt x="343" y="0"/>
                  <a:pt x="338" y="0"/>
                  <a:pt x="334" y="2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9" y="22"/>
                  <a:pt x="19" y="22"/>
                  <a:pt x="19" y="22"/>
                </a:cubicBezTo>
                <a:cubicBezTo>
                  <a:pt x="14" y="19"/>
                  <a:pt x="6" y="21"/>
                  <a:pt x="3" y="26"/>
                </a:cubicBezTo>
                <a:cubicBezTo>
                  <a:pt x="0" y="31"/>
                  <a:pt x="2" y="39"/>
                  <a:pt x="7" y="42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4" y="330"/>
                  <a:pt x="154" y="330"/>
                  <a:pt x="154" y="330"/>
                </a:cubicBezTo>
                <a:cubicBezTo>
                  <a:pt x="7" y="428"/>
                  <a:pt x="7" y="428"/>
                  <a:pt x="7" y="428"/>
                </a:cubicBezTo>
                <a:cubicBezTo>
                  <a:pt x="2" y="431"/>
                  <a:pt x="0" y="438"/>
                  <a:pt x="4" y="444"/>
                </a:cubicBezTo>
                <a:cubicBezTo>
                  <a:pt x="6" y="447"/>
                  <a:pt x="9" y="449"/>
                  <a:pt x="14" y="449"/>
                </a:cubicBezTo>
                <a:cubicBezTo>
                  <a:pt x="16" y="449"/>
                  <a:pt x="18" y="449"/>
                  <a:pt x="20" y="447"/>
                </a:cubicBezTo>
                <a:cubicBezTo>
                  <a:pt x="170" y="348"/>
                  <a:pt x="170" y="348"/>
                  <a:pt x="170" y="348"/>
                </a:cubicBezTo>
                <a:cubicBezTo>
                  <a:pt x="334" y="448"/>
                  <a:pt x="334" y="448"/>
                  <a:pt x="334" y="448"/>
                </a:cubicBezTo>
                <a:cubicBezTo>
                  <a:pt x="336" y="449"/>
                  <a:pt x="338" y="449"/>
                  <a:pt x="340" y="449"/>
                </a:cubicBezTo>
                <a:cubicBezTo>
                  <a:pt x="343" y="449"/>
                  <a:pt x="345" y="449"/>
                  <a:pt x="347" y="448"/>
                </a:cubicBezTo>
                <a:cubicBezTo>
                  <a:pt x="522" y="342"/>
                  <a:pt x="522" y="342"/>
                  <a:pt x="522" y="342"/>
                </a:cubicBezTo>
                <a:cubicBezTo>
                  <a:pt x="525" y="339"/>
                  <a:pt x="527" y="335"/>
                  <a:pt x="527" y="331"/>
                </a:cubicBezTo>
                <a:cubicBezTo>
                  <a:pt x="527" y="129"/>
                  <a:pt x="527" y="129"/>
                  <a:pt x="527" y="129"/>
                </a:cubicBezTo>
                <a:cubicBezTo>
                  <a:pt x="528" y="129"/>
                  <a:pt x="529" y="129"/>
                  <a:pt x="530" y="128"/>
                </a:cubicBezTo>
                <a:cubicBezTo>
                  <a:pt x="662" y="42"/>
                  <a:pt x="662" y="42"/>
                  <a:pt x="662" y="42"/>
                </a:cubicBezTo>
                <a:cubicBezTo>
                  <a:pt x="667" y="39"/>
                  <a:pt x="668" y="31"/>
                  <a:pt x="665" y="25"/>
                </a:cubicBezTo>
                <a:close/>
                <a:moveTo>
                  <a:pt x="481" y="300"/>
                </a:moveTo>
                <a:lnTo>
                  <a:pt x="481" y="300"/>
                </a:lnTo>
                <a:cubicBezTo>
                  <a:pt x="481" y="306"/>
                  <a:pt x="475" y="311"/>
                  <a:pt x="469" y="311"/>
                </a:cubicBezTo>
                <a:cubicBezTo>
                  <a:pt x="462" y="311"/>
                  <a:pt x="457" y="306"/>
                  <a:pt x="457" y="300"/>
                </a:cubicBezTo>
                <a:cubicBezTo>
                  <a:pt x="457" y="183"/>
                  <a:pt x="457" y="183"/>
                  <a:pt x="457" y="183"/>
                </a:cubicBezTo>
                <a:cubicBezTo>
                  <a:pt x="457" y="177"/>
                  <a:pt x="462" y="172"/>
                  <a:pt x="469" y="172"/>
                </a:cubicBezTo>
                <a:cubicBezTo>
                  <a:pt x="475" y="172"/>
                  <a:pt x="481" y="177"/>
                  <a:pt x="481" y="183"/>
                </a:cubicBezTo>
                <a:lnTo>
                  <a:pt x="481" y="30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Freeform 52"/>
          <p:cNvSpPr>
            <a:spLocks noChangeArrowheads="1"/>
          </p:cNvSpPr>
          <p:nvPr/>
        </p:nvSpPr>
        <p:spPr bwMode="auto">
          <a:xfrm>
            <a:off x="1481731" y="1901054"/>
            <a:ext cx="114866" cy="287166"/>
          </a:xfrm>
          <a:custGeom>
            <a:avLst/>
            <a:gdLst>
              <a:gd name="T0" fmla="*/ 138 w 272"/>
              <a:gd name="T1" fmla="*/ 682 h 683"/>
              <a:gd name="T2" fmla="*/ 138 w 272"/>
              <a:gd name="T3" fmla="*/ 682 h 683"/>
              <a:gd name="T4" fmla="*/ 248 w 272"/>
              <a:gd name="T5" fmla="*/ 571 h 683"/>
              <a:gd name="T6" fmla="*/ 249 w 272"/>
              <a:gd name="T7" fmla="*/ 85 h 683"/>
              <a:gd name="T8" fmla="*/ 269 w 272"/>
              <a:gd name="T9" fmla="*/ 30 h 683"/>
              <a:gd name="T10" fmla="*/ 266 w 272"/>
              <a:gd name="T11" fmla="*/ 9 h 683"/>
              <a:gd name="T12" fmla="*/ 266 w 272"/>
              <a:gd name="T13" fmla="*/ 9 h 683"/>
              <a:gd name="T14" fmla="*/ 247 w 272"/>
              <a:gd name="T15" fmla="*/ 0 h 683"/>
              <a:gd name="T16" fmla="*/ 24 w 272"/>
              <a:gd name="T17" fmla="*/ 0 h 683"/>
              <a:gd name="T18" fmla="*/ 6 w 272"/>
              <a:gd name="T19" fmla="*/ 10 h 683"/>
              <a:gd name="T20" fmla="*/ 4 w 272"/>
              <a:gd name="T21" fmla="*/ 32 h 683"/>
              <a:gd name="T22" fmla="*/ 29 w 272"/>
              <a:gd name="T23" fmla="*/ 89 h 683"/>
              <a:gd name="T24" fmla="*/ 29 w 272"/>
              <a:gd name="T25" fmla="*/ 571 h 683"/>
              <a:gd name="T26" fmla="*/ 138 w 272"/>
              <a:gd name="T27" fmla="*/ 682 h 683"/>
              <a:gd name="T28" fmla="*/ 69 w 272"/>
              <a:gd name="T29" fmla="*/ 271 h 683"/>
              <a:gd name="T30" fmla="*/ 69 w 272"/>
              <a:gd name="T31" fmla="*/ 271 h 683"/>
              <a:gd name="T32" fmla="*/ 77 w 272"/>
              <a:gd name="T33" fmla="*/ 254 h 683"/>
              <a:gd name="T34" fmla="*/ 96 w 272"/>
              <a:gd name="T35" fmla="*/ 246 h 683"/>
              <a:gd name="T36" fmla="*/ 128 w 272"/>
              <a:gd name="T37" fmla="*/ 250 h 683"/>
              <a:gd name="T38" fmla="*/ 143 w 272"/>
              <a:gd name="T39" fmla="*/ 250 h 683"/>
              <a:gd name="T40" fmla="*/ 177 w 272"/>
              <a:gd name="T41" fmla="*/ 246 h 683"/>
              <a:gd name="T42" fmla="*/ 196 w 272"/>
              <a:gd name="T43" fmla="*/ 254 h 683"/>
              <a:gd name="T44" fmla="*/ 204 w 272"/>
              <a:gd name="T45" fmla="*/ 271 h 683"/>
              <a:gd name="T46" fmla="*/ 204 w 272"/>
              <a:gd name="T47" fmla="*/ 571 h 683"/>
              <a:gd name="T48" fmla="*/ 137 w 272"/>
              <a:gd name="T49" fmla="*/ 639 h 683"/>
              <a:gd name="T50" fmla="*/ 69 w 272"/>
              <a:gd name="T51" fmla="*/ 571 h 683"/>
              <a:gd name="T52" fmla="*/ 69 w 272"/>
              <a:gd name="T53" fmla="*/ 271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2" h="683">
                <a:moveTo>
                  <a:pt x="138" y="682"/>
                </a:moveTo>
                <a:lnTo>
                  <a:pt x="138" y="682"/>
                </a:lnTo>
                <a:cubicBezTo>
                  <a:pt x="199" y="682"/>
                  <a:pt x="248" y="633"/>
                  <a:pt x="248" y="571"/>
                </a:cubicBezTo>
                <a:cubicBezTo>
                  <a:pt x="249" y="85"/>
                  <a:pt x="249" y="85"/>
                  <a:pt x="249" y="85"/>
                </a:cubicBezTo>
                <a:cubicBezTo>
                  <a:pt x="269" y="30"/>
                  <a:pt x="269" y="30"/>
                  <a:pt x="269" y="30"/>
                </a:cubicBezTo>
                <a:cubicBezTo>
                  <a:pt x="271" y="23"/>
                  <a:pt x="270" y="15"/>
                  <a:pt x="266" y="9"/>
                </a:cubicBezTo>
                <a:lnTo>
                  <a:pt x="266" y="9"/>
                </a:lnTo>
                <a:cubicBezTo>
                  <a:pt x="262" y="3"/>
                  <a:pt x="254" y="0"/>
                  <a:pt x="24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7" y="0"/>
                  <a:pt x="10" y="4"/>
                  <a:pt x="6" y="10"/>
                </a:cubicBezTo>
                <a:cubicBezTo>
                  <a:pt x="1" y="16"/>
                  <a:pt x="0" y="25"/>
                  <a:pt x="4" y="32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71"/>
                  <a:pt x="29" y="571"/>
                  <a:pt x="29" y="571"/>
                </a:cubicBezTo>
                <a:cubicBezTo>
                  <a:pt x="29" y="633"/>
                  <a:pt x="77" y="682"/>
                  <a:pt x="138" y="682"/>
                </a:cubicBezTo>
                <a:close/>
                <a:moveTo>
                  <a:pt x="69" y="271"/>
                </a:moveTo>
                <a:lnTo>
                  <a:pt x="69" y="271"/>
                </a:lnTo>
                <a:cubicBezTo>
                  <a:pt x="69" y="265"/>
                  <a:pt x="72" y="258"/>
                  <a:pt x="77" y="254"/>
                </a:cubicBezTo>
                <a:cubicBezTo>
                  <a:pt x="83" y="249"/>
                  <a:pt x="89" y="246"/>
                  <a:pt x="96" y="246"/>
                </a:cubicBezTo>
                <a:cubicBezTo>
                  <a:pt x="128" y="250"/>
                  <a:pt x="128" y="250"/>
                  <a:pt x="128" y="250"/>
                </a:cubicBezTo>
                <a:cubicBezTo>
                  <a:pt x="134" y="250"/>
                  <a:pt x="138" y="250"/>
                  <a:pt x="143" y="250"/>
                </a:cubicBezTo>
                <a:cubicBezTo>
                  <a:pt x="177" y="246"/>
                  <a:pt x="177" y="246"/>
                  <a:pt x="177" y="246"/>
                </a:cubicBezTo>
                <a:cubicBezTo>
                  <a:pt x="185" y="246"/>
                  <a:pt x="191" y="249"/>
                  <a:pt x="196" y="254"/>
                </a:cubicBezTo>
                <a:cubicBezTo>
                  <a:pt x="201" y="258"/>
                  <a:pt x="204" y="265"/>
                  <a:pt x="204" y="271"/>
                </a:cubicBezTo>
                <a:cubicBezTo>
                  <a:pt x="204" y="571"/>
                  <a:pt x="204" y="571"/>
                  <a:pt x="204" y="571"/>
                </a:cubicBezTo>
                <a:cubicBezTo>
                  <a:pt x="204" y="609"/>
                  <a:pt x="174" y="639"/>
                  <a:pt x="137" y="639"/>
                </a:cubicBezTo>
                <a:cubicBezTo>
                  <a:pt x="99" y="639"/>
                  <a:pt x="69" y="609"/>
                  <a:pt x="69" y="571"/>
                </a:cubicBezTo>
                <a:lnTo>
                  <a:pt x="69" y="271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Freeform 53"/>
          <p:cNvSpPr>
            <a:spLocks noChangeArrowheads="1"/>
          </p:cNvSpPr>
          <p:nvPr/>
        </p:nvSpPr>
        <p:spPr bwMode="auto">
          <a:xfrm>
            <a:off x="2280236" y="1917729"/>
            <a:ext cx="251964" cy="251964"/>
          </a:xfrm>
          <a:custGeom>
            <a:avLst/>
            <a:gdLst>
              <a:gd name="T0" fmla="*/ 305 w 599"/>
              <a:gd name="T1" fmla="*/ 375 h 598"/>
              <a:gd name="T2" fmla="*/ 296 w 599"/>
              <a:gd name="T3" fmla="*/ 397 h 598"/>
              <a:gd name="T4" fmla="*/ 287 w 599"/>
              <a:gd name="T5" fmla="*/ 375 h 598"/>
              <a:gd name="T6" fmla="*/ 305 w 599"/>
              <a:gd name="T7" fmla="*/ 375 h 598"/>
              <a:gd name="T8" fmla="*/ 258 w 599"/>
              <a:gd name="T9" fmla="*/ 246 h 598"/>
              <a:gd name="T10" fmla="*/ 248 w 599"/>
              <a:gd name="T11" fmla="*/ 268 h 598"/>
              <a:gd name="T12" fmla="*/ 267 w 599"/>
              <a:gd name="T13" fmla="*/ 268 h 598"/>
              <a:gd name="T14" fmla="*/ 258 w 599"/>
              <a:gd name="T15" fmla="*/ 246 h 598"/>
              <a:gd name="T16" fmla="*/ 214 w 599"/>
              <a:gd name="T17" fmla="*/ 290 h 598"/>
              <a:gd name="T18" fmla="*/ 206 w 599"/>
              <a:gd name="T19" fmla="*/ 312 h 598"/>
              <a:gd name="T20" fmla="*/ 223 w 599"/>
              <a:gd name="T21" fmla="*/ 312 h 598"/>
              <a:gd name="T22" fmla="*/ 214 w 599"/>
              <a:gd name="T23" fmla="*/ 290 h 598"/>
              <a:gd name="T24" fmla="*/ 298 w 599"/>
              <a:gd name="T25" fmla="*/ 287 h 598"/>
              <a:gd name="T26" fmla="*/ 290 w 599"/>
              <a:gd name="T27" fmla="*/ 309 h 598"/>
              <a:gd name="T28" fmla="*/ 308 w 599"/>
              <a:gd name="T29" fmla="*/ 309 h 598"/>
              <a:gd name="T30" fmla="*/ 298 w 599"/>
              <a:gd name="T31" fmla="*/ 287 h 598"/>
              <a:gd name="T32" fmla="*/ 256 w 599"/>
              <a:gd name="T33" fmla="*/ 330 h 598"/>
              <a:gd name="T34" fmla="*/ 246 w 599"/>
              <a:gd name="T35" fmla="*/ 352 h 598"/>
              <a:gd name="T36" fmla="*/ 264 w 599"/>
              <a:gd name="T37" fmla="*/ 352 h 598"/>
              <a:gd name="T38" fmla="*/ 256 w 599"/>
              <a:gd name="T39" fmla="*/ 330 h 598"/>
              <a:gd name="T40" fmla="*/ 344 w 599"/>
              <a:gd name="T41" fmla="*/ 242 h 598"/>
              <a:gd name="T42" fmla="*/ 335 w 599"/>
              <a:gd name="T43" fmla="*/ 264 h 598"/>
              <a:gd name="T44" fmla="*/ 352 w 599"/>
              <a:gd name="T45" fmla="*/ 264 h 598"/>
              <a:gd name="T46" fmla="*/ 344 w 599"/>
              <a:gd name="T47" fmla="*/ 242 h 598"/>
              <a:gd name="T48" fmla="*/ 385 w 599"/>
              <a:gd name="T49" fmla="*/ 283 h 598"/>
              <a:gd name="T50" fmla="*/ 375 w 599"/>
              <a:gd name="T51" fmla="*/ 304 h 598"/>
              <a:gd name="T52" fmla="*/ 394 w 599"/>
              <a:gd name="T53" fmla="*/ 304 h 598"/>
              <a:gd name="T54" fmla="*/ 385 w 599"/>
              <a:gd name="T55" fmla="*/ 283 h 598"/>
              <a:gd name="T56" fmla="*/ 302 w 599"/>
              <a:gd name="T57" fmla="*/ 201 h 598"/>
              <a:gd name="T58" fmla="*/ 294 w 599"/>
              <a:gd name="T59" fmla="*/ 223 h 598"/>
              <a:gd name="T60" fmla="*/ 312 w 599"/>
              <a:gd name="T61" fmla="*/ 223 h 598"/>
              <a:gd name="T62" fmla="*/ 302 w 599"/>
              <a:gd name="T63" fmla="*/ 201 h 598"/>
              <a:gd name="T64" fmla="*/ 340 w 599"/>
              <a:gd name="T65" fmla="*/ 327 h 598"/>
              <a:gd name="T66" fmla="*/ 330 w 599"/>
              <a:gd name="T67" fmla="*/ 350 h 598"/>
              <a:gd name="T68" fmla="*/ 348 w 599"/>
              <a:gd name="T69" fmla="*/ 350 h 598"/>
              <a:gd name="T70" fmla="*/ 340 w 599"/>
              <a:gd name="T71" fmla="*/ 327 h 598"/>
              <a:gd name="T72" fmla="*/ 597 w 599"/>
              <a:gd name="T73" fmla="*/ 460 h 598"/>
              <a:gd name="T74" fmla="*/ 460 w 599"/>
              <a:gd name="T75" fmla="*/ 595 h 598"/>
              <a:gd name="T76" fmla="*/ 301 w 599"/>
              <a:gd name="T77" fmla="*/ 490 h 598"/>
              <a:gd name="T78" fmla="*/ 142 w 599"/>
              <a:gd name="T79" fmla="*/ 597 h 598"/>
              <a:gd name="T80" fmla="*/ 45 w 599"/>
              <a:gd name="T81" fmla="*/ 556 h 598"/>
              <a:gd name="T82" fmla="*/ 39 w 599"/>
              <a:gd name="T83" fmla="*/ 371 h 598"/>
              <a:gd name="T84" fmla="*/ 38 w 599"/>
              <a:gd name="T85" fmla="*/ 232 h 598"/>
              <a:gd name="T86" fmla="*/ 42 w 599"/>
              <a:gd name="T87" fmla="*/ 45 h 598"/>
              <a:gd name="T88" fmla="*/ 227 w 599"/>
              <a:gd name="T89" fmla="*/ 39 h 598"/>
              <a:gd name="T90" fmla="*/ 367 w 599"/>
              <a:gd name="T91" fmla="*/ 38 h 598"/>
              <a:gd name="T92" fmla="*/ 553 w 599"/>
              <a:gd name="T93" fmla="*/ 41 h 598"/>
              <a:gd name="T94" fmla="*/ 560 w 599"/>
              <a:gd name="T95" fmla="*/ 227 h 598"/>
              <a:gd name="T96" fmla="*/ 561 w 599"/>
              <a:gd name="T97" fmla="*/ 367 h 598"/>
              <a:gd name="T98" fmla="*/ 464 w 599"/>
              <a:gd name="T99" fmla="*/ 303 h 598"/>
              <a:gd name="T100" fmla="*/ 470 w 599"/>
              <a:gd name="T101" fmla="*/ 298 h 598"/>
              <a:gd name="T102" fmla="*/ 304 w 599"/>
              <a:gd name="T103" fmla="*/ 135 h 598"/>
              <a:gd name="T104" fmla="*/ 292 w 599"/>
              <a:gd name="T105" fmla="*/ 135 h 598"/>
              <a:gd name="T106" fmla="*/ 130 w 599"/>
              <a:gd name="T107" fmla="*/ 300 h 598"/>
              <a:gd name="T108" fmla="*/ 294 w 599"/>
              <a:gd name="T109" fmla="*/ 463 h 598"/>
              <a:gd name="T110" fmla="*/ 307 w 599"/>
              <a:gd name="T111" fmla="*/ 463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9" h="598">
                <a:moveTo>
                  <a:pt x="305" y="375"/>
                </a:moveTo>
                <a:lnTo>
                  <a:pt x="305" y="375"/>
                </a:lnTo>
                <a:cubicBezTo>
                  <a:pt x="311" y="380"/>
                  <a:pt x="311" y="388"/>
                  <a:pt x="305" y="393"/>
                </a:cubicBezTo>
                <a:cubicBezTo>
                  <a:pt x="302" y="396"/>
                  <a:pt x="299" y="397"/>
                  <a:pt x="296" y="397"/>
                </a:cubicBezTo>
                <a:cubicBezTo>
                  <a:pt x="293" y="397"/>
                  <a:pt x="289" y="396"/>
                  <a:pt x="287" y="393"/>
                </a:cubicBezTo>
                <a:cubicBezTo>
                  <a:pt x="282" y="388"/>
                  <a:pt x="282" y="380"/>
                  <a:pt x="287" y="375"/>
                </a:cubicBezTo>
                <a:cubicBezTo>
                  <a:pt x="289" y="372"/>
                  <a:pt x="293" y="371"/>
                  <a:pt x="296" y="371"/>
                </a:cubicBezTo>
                <a:cubicBezTo>
                  <a:pt x="299" y="371"/>
                  <a:pt x="302" y="372"/>
                  <a:pt x="305" y="375"/>
                </a:cubicBezTo>
                <a:close/>
                <a:moveTo>
                  <a:pt x="258" y="246"/>
                </a:moveTo>
                <a:lnTo>
                  <a:pt x="258" y="246"/>
                </a:lnTo>
                <a:cubicBezTo>
                  <a:pt x="254" y="246"/>
                  <a:pt x="251" y="247"/>
                  <a:pt x="248" y="250"/>
                </a:cubicBezTo>
                <a:cubicBezTo>
                  <a:pt x="243" y="254"/>
                  <a:pt x="243" y="263"/>
                  <a:pt x="248" y="268"/>
                </a:cubicBezTo>
                <a:cubicBezTo>
                  <a:pt x="251" y="271"/>
                  <a:pt x="254" y="272"/>
                  <a:pt x="258" y="272"/>
                </a:cubicBezTo>
                <a:cubicBezTo>
                  <a:pt x="261" y="272"/>
                  <a:pt x="265" y="271"/>
                  <a:pt x="267" y="268"/>
                </a:cubicBezTo>
                <a:cubicBezTo>
                  <a:pt x="272" y="263"/>
                  <a:pt x="272" y="254"/>
                  <a:pt x="267" y="250"/>
                </a:cubicBezTo>
                <a:cubicBezTo>
                  <a:pt x="265" y="247"/>
                  <a:pt x="261" y="246"/>
                  <a:pt x="258" y="246"/>
                </a:cubicBezTo>
                <a:close/>
                <a:moveTo>
                  <a:pt x="214" y="290"/>
                </a:moveTo>
                <a:lnTo>
                  <a:pt x="214" y="290"/>
                </a:lnTo>
                <a:cubicBezTo>
                  <a:pt x="211" y="290"/>
                  <a:pt x="208" y="291"/>
                  <a:pt x="206" y="293"/>
                </a:cubicBezTo>
                <a:cubicBezTo>
                  <a:pt x="200" y="298"/>
                  <a:pt x="200" y="306"/>
                  <a:pt x="206" y="312"/>
                </a:cubicBezTo>
                <a:cubicBezTo>
                  <a:pt x="208" y="314"/>
                  <a:pt x="211" y="316"/>
                  <a:pt x="214" y="316"/>
                </a:cubicBezTo>
                <a:cubicBezTo>
                  <a:pt x="218" y="316"/>
                  <a:pt x="221" y="314"/>
                  <a:pt x="223" y="312"/>
                </a:cubicBezTo>
                <a:cubicBezTo>
                  <a:pt x="228" y="306"/>
                  <a:pt x="228" y="298"/>
                  <a:pt x="223" y="293"/>
                </a:cubicBezTo>
                <a:cubicBezTo>
                  <a:pt x="221" y="291"/>
                  <a:pt x="218" y="290"/>
                  <a:pt x="214" y="290"/>
                </a:cubicBezTo>
                <a:close/>
                <a:moveTo>
                  <a:pt x="298" y="287"/>
                </a:moveTo>
                <a:lnTo>
                  <a:pt x="298" y="287"/>
                </a:lnTo>
                <a:cubicBezTo>
                  <a:pt x="295" y="287"/>
                  <a:pt x="292" y="288"/>
                  <a:pt x="290" y="291"/>
                </a:cubicBezTo>
                <a:cubicBezTo>
                  <a:pt x="285" y="296"/>
                  <a:pt x="285" y="303"/>
                  <a:pt x="290" y="309"/>
                </a:cubicBezTo>
                <a:cubicBezTo>
                  <a:pt x="292" y="312"/>
                  <a:pt x="295" y="313"/>
                  <a:pt x="298" y="313"/>
                </a:cubicBezTo>
                <a:cubicBezTo>
                  <a:pt x="302" y="313"/>
                  <a:pt x="305" y="312"/>
                  <a:pt x="308" y="309"/>
                </a:cubicBezTo>
                <a:cubicBezTo>
                  <a:pt x="313" y="303"/>
                  <a:pt x="313" y="296"/>
                  <a:pt x="308" y="291"/>
                </a:cubicBezTo>
                <a:cubicBezTo>
                  <a:pt x="305" y="288"/>
                  <a:pt x="302" y="287"/>
                  <a:pt x="298" y="287"/>
                </a:cubicBezTo>
                <a:close/>
                <a:moveTo>
                  <a:pt x="256" y="330"/>
                </a:moveTo>
                <a:lnTo>
                  <a:pt x="256" y="330"/>
                </a:lnTo>
                <a:cubicBezTo>
                  <a:pt x="251" y="330"/>
                  <a:pt x="248" y="331"/>
                  <a:pt x="246" y="334"/>
                </a:cubicBezTo>
                <a:cubicBezTo>
                  <a:pt x="241" y="339"/>
                  <a:pt x="241" y="347"/>
                  <a:pt x="246" y="352"/>
                </a:cubicBezTo>
                <a:cubicBezTo>
                  <a:pt x="248" y="355"/>
                  <a:pt x="251" y="356"/>
                  <a:pt x="256" y="356"/>
                </a:cubicBezTo>
                <a:cubicBezTo>
                  <a:pt x="259" y="356"/>
                  <a:pt x="262" y="355"/>
                  <a:pt x="264" y="352"/>
                </a:cubicBezTo>
                <a:cubicBezTo>
                  <a:pt x="269" y="347"/>
                  <a:pt x="269" y="339"/>
                  <a:pt x="264" y="334"/>
                </a:cubicBezTo>
                <a:cubicBezTo>
                  <a:pt x="262" y="331"/>
                  <a:pt x="259" y="330"/>
                  <a:pt x="256" y="330"/>
                </a:cubicBezTo>
                <a:close/>
                <a:moveTo>
                  <a:pt x="344" y="242"/>
                </a:moveTo>
                <a:lnTo>
                  <a:pt x="344" y="242"/>
                </a:lnTo>
                <a:cubicBezTo>
                  <a:pt x="340" y="242"/>
                  <a:pt x="337" y="243"/>
                  <a:pt x="335" y="245"/>
                </a:cubicBezTo>
                <a:cubicBezTo>
                  <a:pt x="329" y="250"/>
                  <a:pt x="329" y="259"/>
                  <a:pt x="335" y="264"/>
                </a:cubicBezTo>
                <a:cubicBezTo>
                  <a:pt x="337" y="266"/>
                  <a:pt x="340" y="268"/>
                  <a:pt x="344" y="268"/>
                </a:cubicBezTo>
                <a:cubicBezTo>
                  <a:pt x="347" y="268"/>
                  <a:pt x="350" y="266"/>
                  <a:pt x="352" y="264"/>
                </a:cubicBezTo>
                <a:cubicBezTo>
                  <a:pt x="358" y="259"/>
                  <a:pt x="358" y="250"/>
                  <a:pt x="352" y="245"/>
                </a:cubicBezTo>
                <a:cubicBezTo>
                  <a:pt x="350" y="243"/>
                  <a:pt x="347" y="242"/>
                  <a:pt x="344" y="242"/>
                </a:cubicBezTo>
                <a:close/>
                <a:moveTo>
                  <a:pt x="385" y="283"/>
                </a:moveTo>
                <a:lnTo>
                  <a:pt x="385" y="283"/>
                </a:lnTo>
                <a:cubicBezTo>
                  <a:pt x="382" y="283"/>
                  <a:pt x="377" y="284"/>
                  <a:pt x="375" y="287"/>
                </a:cubicBezTo>
                <a:cubicBezTo>
                  <a:pt x="370" y="291"/>
                  <a:pt x="370" y="299"/>
                  <a:pt x="375" y="304"/>
                </a:cubicBezTo>
                <a:cubicBezTo>
                  <a:pt x="377" y="308"/>
                  <a:pt x="382" y="309"/>
                  <a:pt x="385" y="309"/>
                </a:cubicBezTo>
                <a:cubicBezTo>
                  <a:pt x="388" y="309"/>
                  <a:pt x="391" y="308"/>
                  <a:pt x="394" y="304"/>
                </a:cubicBezTo>
                <a:cubicBezTo>
                  <a:pt x="399" y="299"/>
                  <a:pt x="399" y="291"/>
                  <a:pt x="394" y="287"/>
                </a:cubicBezTo>
                <a:cubicBezTo>
                  <a:pt x="391" y="284"/>
                  <a:pt x="388" y="283"/>
                  <a:pt x="385" y="283"/>
                </a:cubicBezTo>
                <a:close/>
                <a:moveTo>
                  <a:pt x="302" y="201"/>
                </a:moveTo>
                <a:lnTo>
                  <a:pt x="302" y="201"/>
                </a:lnTo>
                <a:cubicBezTo>
                  <a:pt x="299" y="201"/>
                  <a:pt x="296" y="202"/>
                  <a:pt x="294" y="204"/>
                </a:cubicBezTo>
                <a:cubicBezTo>
                  <a:pt x="289" y="210"/>
                  <a:pt x="289" y="218"/>
                  <a:pt x="294" y="223"/>
                </a:cubicBezTo>
                <a:cubicBezTo>
                  <a:pt x="296" y="225"/>
                  <a:pt x="299" y="226"/>
                  <a:pt x="302" y="226"/>
                </a:cubicBezTo>
                <a:cubicBezTo>
                  <a:pt x="307" y="226"/>
                  <a:pt x="310" y="225"/>
                  <a:pt x="312" y="223"/>
                </a:cubicBezTo>
                <a:cubicBezTo>
                  <a:pt x="317" y="218"/>
                  <a:pt x="317" y="210"/>
                  <a:pt x="312" y="204"/>
                </a:cubicBezTo>
                <a:cubicBezTo>
                  <a:pt x="310" y="202"/>
                  <a:pt x="307" y="201"/>
                  <a:pt x="302" y="201"/>
                </a:cubicBezTo>
                <a:close/>
                <a:moveTo>
                  <a:pt x="340" y="327"/>
                </a:moveTo>
                <a:lnTo>
                  <a:pt x="340" y="327"/>
                </a:lnTo>
                <a:cubicBezTo>
                  <a:pt x="336" y="327"/>
                  <a:pt x="333" y="328"/>
                  <a:pt x="330" y="331"/>
                </a:cubicBezTo>
                <a:cubicBezTo>
                  <a:pt x="325" y="337"/>
                  <a:pt x="325" y="345"/>
                  <a:pt x="330" y="350"/>
                </a:cubicBezTo>
                <a:cubicBezTo>
                  <a:pt x="333" y="352"/>
                  <a:pt x="336" y="353"/>
                  <a:pt x="340" y="353"/>
                </a:cubicBezTo>
                <a:cubicBezTo>
                  <a:pt x="343" y="353"/>
                  <a:pt x="346" y="352"/>
                  <a:pt x="348" y="350"/>
                </a:cubicBezTo>
                <a:cubicBezTo>
                  <a:pt x="353" y="345"/>
                  <a:pt x="353" y="337"/>
                  <a:pt x="348" y="331"/>
                </a:cubicBezTo>
                <a:cubicBezTo>
                  <a:pt x="346" y="328"/>
                  <a:pt x="343" y="327"/>
                  <a:pt x="340" y="327"/>
                </a:cubicBezTo>
                <a:close/>
                <a:moveTo>
                  <a:pt x="597" y="460"/>
                </a:moveTo>
                <a:lnTo>
                  <a:pt x="597" y="460"/>
                </a:lnTo>
                <a:cubicBezTo>
                  <a:pt x="597" y="494"/>
                  <a:pt x="582" y="527"/>
                  <a:pt x="557" y="553"/>
                </a:cubicBezTo>
                <a:cubicBezTo>
                  <a:pt x="530" y="580"/>
                  <a:pt x="494" y="595"/>
                  <a:pt x="460" y="595"/>
                </a:cubicBezTo>
                <a:cubicBezTo>
                  <a:pt x="427" y="595"/>
                  <a:pt x="395" y="582"/>
                  <a:pt x="371" y="559"/>
                </a:cubicBezTo>
                <a:cubicBezTo>
                  <a:pt x="301" y="490"/>
                  <a:pt x="301" y="490"/>
                  <a:pt x="301" y="490"/>
                </a:cubicBezTo>
                <a:cubicBezTo>
                  <a:pt x="232" y="561"/>
                  <a:pt x="232" y="561"/>
                  <a:pt x="232" y="561"/>
                </a:cubicBezTo>
                <a:cubicBezTo>
                  <a:pt x="208" y="583"/>
                  <a:pt x="176" y="597"/>
                  <a:pt x="142" y="597"/>
                </a:cubicBezTo>
                <a:cubicBezTo>
                  <a:pt x="141" y="597"/>
                  <a:pt x="140" y="597"/>
                  <a:pt x="139" y="597"/>
                </a:cubicBezTo>
                <a:cubicBezTo>
                  <a:pt x="105" y="596"/>
                  <a:pt x="71" y="582"/>
                  <a:pt x="45" y="556"/>
                </a:cubicBezTo>
                <a:cubicBezTo>
                  <a:pt x="20" y="531"/>
                  <a:pt x="5" y="498"/>
                  <a:pt x="4" y="464"/>
                </a:cubicBezTo>
                <a:cubicBezTo>
                  <a:pt x="3" y="428"/>
                  <a:pt x="15" y="395"/>
                  <a:pt x="39" y="371"/>
                </a:cubicBezTo>
                <a:cubicBezTo>
                  <a:pt x="109" y="300"/>
                  <a:pt x="109" y="300"/>
                  <a:pt x="109" y="300"/>
                </a:cubicBezTo>
                <a:cubicBezTo>
                  <a:pt x="38" y="232"/>
                  <a:pt x="38" y="232"/>
                  <a:pt x="38" y="232"/>
                </a:cubicBezTo>
                <a:cubicBezTo>
                  <a:pt x="14" y="207"/>
                  <a:pt x="0" y="174"/>
                  <a:pt x="1" y="139"/>
                </a:cubicBezTo>
                <a:cubicBezTo>
                  <a:pt x="3" y="103"/>
                  <a:pt x="16" y="70"/>
                  <a:pt x="42" y="45"/>
                </a:cubicBezTo>
                <a:cubicBezTo>
                  <a:pt x="67" y="19"/>
                  <a:pt x="100" y="5"/>
                  <a:pt x="135" y="4"/>
                </a:cubicBezTo>
                <a:cubicBezTo>
                  <a:pt x="171" y="1"/>
                  <a:pt x="203" y="15"/>
                  <a:pt x="227" y="39"/>
                </a:cubicBezTo>
                <a:cubicBezTo>
                  <a:pt x="298" y="108"/>
                  <a:pt x="298" y="108"/>
                  <a:pt x="298" y="10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91" y="13"/>
                  <a:pt x="424" y="0"/>
                  <a:pt x="460" y="1"/>
                </a:cubicBezTo>
                <a:cubicBezTo>
                  <a:pt x="495" y="1"/>
                  <a:pt x="528" y="16"/>
                  <a:pt x="553" y="41"/>
                </a:cubicBezTo>
                <a:cubicBezTo>
                  <a:pt x="579" y="66"/>
                  <a:pt x="594" y="99"/>
                  <a:pt x="595" y="135"/>
                </a:cubicBezTo>
                <a:cubicBezTo>
                  <a:pt x="596" y="170"/>
                  <a:pt x="583" y="203"/>
                  <a:pt x="560" y="227"/>
                </a:cubicBezTo>
                <a:cubicBezTo>
                  <a:pt x="491" y="297"/>
                  <a:pt x="491" y="297"/>
                  <a:pt x="491" y="297"/>
                </a:cubicBezTo>
                <a:cubicBezTo>
                  <a:pt x="561" y="367"/>
                  <a:pt x="561" y="367"/>
                  <a:pt x="561" y="367"/>
                </a:cubicBezTo>
                <a:cubicBezTo>
                  <a:pt x="585" y="391"/>
                  <a:pt x="598" y="424"/>
                  <a:pt x="597" y="460"/>
                </a:cubicBezTo>
                <a:close/>
                <a:moveTo>
                  <a:pt x="464" y="303"/>
                </a:moveTo>
                <a:lnTo>
                  <a:pt x="464" y="303"/>
                </a:lnTo>
                <a:cubicBezTo>
                  <a:pt x="470" y="298"/>
                  <a:pt x="470" y="298"/>
                  <a:pt x="470" y="298"/>
                </a:cubicBezTo>
                <a:cubicBezTo>
                  <a:pt x="464" y="292"/>
                  <a:pt x="464" y="292"/>
                  <a:pt x="464" y="292"/>
                </a:cubicBezTo>
                <a:cubicBezTo>
                  <a:pt x="304" y="135"/>
                  <a:pt x="304" y="135"/>
                  <a:pt x="304" y="135"/>
                </a:cubicBezTo>
                <a:cubicBezTo>
                  <a:pt x="298" y="128"/>
                  <a:pt x="298" y="128"/>
                  <a:pt x="298" y="128"/>
                </a:cubicBezTo>
                <a:cubicBezTo>
                  <a:pt x="292" y="135"/>
                  <a:pt x="292" y="135"/>
                  <a:pt x="292" y="135"/>
                </a:cubicBezTo>
                <a:cubicBezTo>
                  <a:pt x="135" y="294"/>
                  <a:pt x="135" y="294"/>
                  <a:pt x="135" y="294"/>
                </a:cubicBezTo>
                <a:cubicBezTo>
                  <a:pt x="130" y="300"/>
                  <a:pt x="130" y="300"/>
                  <a:pt x="130" y="300"/>
                </a:cubicBezTo>
                <a:cubicBezTo>
                  <a:pt x="136" y="306"/>
                  <a:pt x="136" y="306"/>
                  <a:pt x="136" y="306"/>
                </a:cubicBezTo>
                <a:cubicBezTo>
                  <a:pt x="294" y="463"/>
                  <a:pt x="294" y="463"/>
                  <a:pt x="294" y="463"/>
                </a:cubicBezTo>
                <a:cubicBezTo>
                  <a:pt x="300" y="469"/>
                  <a:pt x="300" y="469"/>
                  <a:pt x="300" y="469"/>
                </a:cubicBezTo>
                <a:cubicBezTo>
                  <a:pt x="307" y="463"/>
                  <a:pt x="307" y="463"/>
                  <a:pt x="307" y="463"/>
                </a:cubicBezTo>
                <a:lnTo>
                  <a:pt x="464" y="30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Freeform 54"/>
          <p:cNvSpPr>
            <a:spLocks noChangeArrowheads="1"/>
          </p:cNvSpPr>
          <p:nvPr/>
        </p:nvSpPr>
        <p:spPr bwMode="auto">
          <a:xfrm>
            <a:off x="4082892" y="1895496"/>
            <a:ext cx="116719" cy="298281"/>
          </a:xfrm>
          <a:custGeom>
            <a:avLst/>
            <a:gdLst>
              <a:gd name="T0" fmla="*/ 202 w 277"/>
              <a:gd name="T1" fmla="*/ 449 h 710"/>
              <a:gd name="T2" fmla="*/ 202 w 277"/>
              <a:gd name="T3" fmla="*/ 449 h 710"/>
              <a:gd name="T4" fmla="*/ 202 w 277"/>
              <a:gd name="T5" fmla="*/ 317 h 710"/>
              <a:gd name="T6" fmla="*/ 202 w 277"/>
              <a:gd name="T7" fmla="*/ 317 h 710"/>
              <a:gd name="T8" fmla="*/ 202 w 277"/>
              <a:gd name="T9" fmla="*/ 291 h 710"/>
              <a:gd name="T10" fmla="*/ 202 w 277"/>
              <a:gd name="T11" fmla="*/ 291 h 710"/>
              <a:gd name="T12" fmla="*/ 202 w 277"/>
              <a:gd name="T13" fmla="*/ 266 h 710"/>
              <a:gd name="T14" fmla="*/ 202 w 277"/>
              <a:gd name="T15" fmla="*/ 266 h 710"/>
              <a:gd name="T16" fmla="*/ 202 w 277"/>
              <a:gd name="T17" fmla="*/ 240 h 710"/>
              <a:gd name="T18" fmla="*/ 202 w 277"/>
              <a:gd name="T19" fmla="*/ 240 h 710"/>
              <a:gd name="T20" fmla="*/ 202 w 277"/>
              <a:gd name="T21" fmla="*/ 215 h 710"/>
              <a:gd name="T22" fmla="*/ 202 w 277"/>
              <a:gd name="T23" fmla="*/ 215 h 710"/>
              <a:gd name="T24" fmla="*/ 202 w 277"/>
              <a:gd name="T25" fmla="*/ 190 h 710"/>
              <a:gd name="T26" fmla="*/ 202 w 277"/>
              <a:gd name="T27" fmla="*/ 190 h 710"/>
              <a:gd name="T28" fmla="*/ 202 w 277"/>
              <a:gd name="T29" fmla="*/ 164 h 710"/>
              <a:gd name="T30" fmla="*/ 202 w 277"/>
              <a:gd name="T31" fmla="*/ 164 h 710"/>
              <a:gd name="T32" fmla="*/ 202 w 277"/>
              <a:gd name="T33" fmla="*/ 139 h 710"/>
              <a:gd name="T34" fmla="*/ 202 w 277"/>
              <a:gd name="T35" fmla="*/ 139 h 710"/>
              <a:gd name="T36" fmla="*/ 202 w 277"/>
              <a:gd name="T37" fmla="*/ 72 h 710"/>
              <a:gd name="T38" fmla="*/ 138 w 277"/>
              <a:gd name="T39" fmla="*/ 0 h 710"/>
              <a:gd name="T40" fmla="*/ 74 w 277"/>
              <a:gd name="T41" fmla="*/ 72 h 710"/>
              <a:gd name="T42" fmla="*/ 74 w 277"/>
              <a:gd name="T43" fmla="*/ 449 h 710"/>
              <a:gd name="T44" fmla="*/ 0 w 277"/>
              <a:gd name="T45" fmla="*/ 571 h 710"/>
              <a:gd name="T46" fmla="*/ 138 w 277"/>
              <a:gd name="T47" fmla="*/ 709 h 710"/>
              <a:gd name="T48" fmla="*/ 276 w 277"/>
              <a:gd name="T49" fmla="*/ 571 h 710"/>
              <a:gd name="T50" fmla="*/ 202 w 277"/>
              <a:gd name="T51" fmla="*/ 449 h 710"/>
              <a:gd name="T52" fmla="*/ 138 w 277"/>
              <a:gd name="T53" fmla="*/ 663 h 710"/>
              <a:gd name="T54" fmla="*/ 138 w 277"/>
              <a:gd name="T55" fmla="*/ 663 h 710"/>
              <a:gd name="T56" fmla="*/ 46 w 277"/>
              <a:gd name="T57" fmla="*/ 571 h 710"/>
              <a:gd name="T58" fmla="*/ 125 w 277"/>
              <a:gd name="T59" fmla="*/ 480 h 710"/>
              <a:gd name="T60" fmla="*/ 125 w 277"/>
              <a:gd name="T61" fmla="*/ 88 h 710"/>
              <a:gd name="T62" fmla="*/ 138 w 277"/>
              <a:gd name="T63" fmla="*/ 74 h 710"/>
              <a:gd name="T64" fmla="*/ 151 w 277"/>
              <a:gd name="T65" fmla="*/ 88 h 710"/>
              <a:gd name="T66" fmla="*/ 151 w 277"/>
              <a:gd name="T67" fmla="*/ 139 h 710"/>
              <a:gd name="T68" fmla="*/ 176 w 277"/>
              <a:gd name="T69" fmla="*/ 139 h 710"/>
              <a:gd name="T70" fmla="*/ 176 w 277"/>
              <a:gd name="T71" fmla="*/ 164 h 710"/>
              <a:gd name="T72" fmla="*/ 151 w 277"/>
              <a:gd name="T73" fmla="*/ 164 h 710"/>
              <a:gd name="T74" fmla="*/ 151 w 277"/>
              <a:gd name="T75" fmla="*/ 190 h 710"/>
              <a:gd name="T76" fmla="*/ 176 w 277"/>
              <a:gd name="T77" fmla="*/ 190 h 710"/>
              <a:gd name="T78" fmla="*/ 176 w 277"/>
              <a:gd name="T79" fmla="*/ 215 h 710"/>
              <a:gd name="T80" fmla="*/ 151 w 277"/>
              <a:gd name="T81" fmla="*/ 215 h 710"/>
              <a:gd name="T82" fmla="*/ 151 w 277"/>
              <a:gd name="T83" fmla="*/ 240 h 710"/>
              <a:gd name="T84" fmla="*/ 176 w 277"/>
              <a:gd name="T85" fmla="*/ 240 h 710"/>
              <a:gd name="T86" fmla="*/ 176 w 277"/>
              <a:gd name="T87" fmla="*/ 266 h 710"/>
              <a:gd name="T88" fmla="*/ 151 w 277"/>
              <a:gd name="T89" fmla="*/ 266 h 710"/>
              <a:gd name="T90" fmla="*/ 151 w 277"/>
              <a:gd name="T91" fmla="*/ 291 h 710"/>
              <a:gd name="T92" fmla="*/ 176 w 277"/>
              <a:gd name="T93" fmla="*/ 291 h 710"/>
              <a:gd name="T94" fmla="*/ 176 w 277"/>
              <a:gd name="T95" fmla="*/ 317 h 710"/>
              <a:gd name="T96" fmla="*/ 151 w 277"/>
              <a:gd name="T97" fmla="*/ 317 h 710"/>
              <a:gd name="T98" fmla="*/ 151 w 277"/>
              <a:gd name="T99" fmla="*/ 480 h 710"/>
              <a:gd name="T100" fmla="*/ 230 w 277"/>
              <a:gd name="T101" fmla="*/ 571 h 710"/>
              <a:gd name="T102" fmla="*/ 138 w 277"/>
              <a:gd name="T103" fmla="*/ 663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7" h="710">
                <a:moveTo>
                  <a:pt x="202" y="449"/>
                </a:moveTo>
                <a:lnTo>
                  <a:pt x="202" y="449"/>
                </a:lnTo>
                <a:cubicBezTo>
                  <a:pt x="202" y="317"/>
                  <a:pt x="202" y="317"/>
                  <a:pt x="202" y="317"/>
                </a:cubicBezTo>
                <a:lnTo>
                  <a:pt x="202" y="317"/>
                </a:lnTo>
                <a:cubicBezTo>
                  <a:pt x="202" y="291"/>
                  <a:pt x="202" y="291"/>
                  <a:pt x="202" y="291"/>
                </a:cubicBezTo>
                <a:lnTo>
                  <a:pt x="202" y="291"/>
                </a:lnTo>
                <a:cubicBezTo>
                  <a:pt x="202" y="266"/>
                  <a:pt x="202" y="266"/>
                  <a:pt x="202" y="266"/>
                </a:cubicBezTo>
                <a:lnTo>
                  <a:pt x="202" y="266"/>
                </a:lnTo>
                <a:cubicBezTo>
                  <a:pt x="202" y="240"/>
                  <a:pt x="202" y="240"/>
                  <a:pt x="202" y="240"/>
                </a:cubicBezTo>
                <a:lnTo>
                  <a:pt x="202" y="240"/>
                </a:lnTo>
                <a:cubicBezTo>
                  <a:pt x="202" y="215"/>
                  <a:pt x="202" y="215"/>
                  <a:pt x="202" y="215"/>
                </a:cubicBezTo>
                <a:lnTo>
                  <a:pt x="202" y="215"/>
                </a:lnTo>
                <a:cubicBezTo>
                  <a:pt x="202" y="190"/>
                  <a:pt x="202" y="190"/>
                  <a:pt x="202" y="190"/>
                </a:cubicBezTo>
                <a:lnTo>
                  <a:pt x="202" y="190"/>
                </a:lnTo>
                <a:cubicBezTo>
                  <a:pt x="202" y="164"/>
                  <a:pt x="202" y="164"/>
                  <a:pt x="202" y="164"/>
                </a:cubicBezTo>
                <a:lnTo>
                  <a:pt x="202" y="164"/>
                </a:lnTo>
                <a:cubicBezTo>
                  <a:pt x="202" y="139"/>
                  <a:pt x="202" y="139"/>
                  <a:pt x="202" y="139"/>
                </a:cubicBezTo>
                <a:lnTo>
                  <a:pt x="202" y="139"/>
                </a:lnTo>
                <a:cubicBezTo>
                  <a:pt x="202" y="72"/>
                  <a:pt x="202" y="72"/>
                  <a:pt x="202" y="72"/>
                </a:cubicBezTo>
                <a:cubicBezTo>
                  <a:pt x="202" y="29"/>
                  <a:pt x="176" y="0"/>
                  <a:pt x="138" y="0"/>
                </a:cubicBezTo>
                <a:cubicBezTo>
                  <a:pt x="101" y="0"/>
                  <a:pt x="74" y="29"/>
                  <a:pt x="74" y="72"/>
                </a:cubicBezTo>
                <a:cubicBezTo>
                  <a:pt x="74" y="449"/>
                  <a:pt x="74" y="449"/>
                  <a:pt x="74" y="449"/>
                </a:cubicBezTo>
                <a:cubicBezTo>
                  <a:pt x="29" y="473"/>
                  <a:pt x="0" y="520"/>
                  <a:pt x="0" y="571"/>
                </a:cubicBezTo>
                <a:cubicBezTo>
                  <a:pt x="0" y="648"/>
                  <a:pt x="62" y="709"/>
                  <a:pt x="138" y="709"/>
                </a:cubicBezTo>
                <a:cubicBezTo>
                  <a:pt x="214" y="709"/>
                  <a:pt x="276" y="648"/>
                  <a:pt x="276" y="571"/>
                </a:cubicBezTo>
                <a:cubicBezTo>
                  <a:pt x="276" y="520"/>
                  <a:pt x="247" y="473"/>
                  <a:pt x="202" y="449"/>
                </a:cubicBezTo>
                <a:close/>
                <a:moveTo>
                  <a:pt x="138" y="663"/>
                </a:moveTo>
                <a:lnTo>
                  <a:pt x="138" y="663"/>
                </a:lnTo>
                <a:cubicBezTo>
                  <a:pt x="87" y="663"/>
                  <a:pt x="46" y="622"/>
                  <a:pt x="46" y="571"/>
                </a:cubicBezTo>
                <a:cubicBezTo>
                  <a:pt x="46" y="525"/>
                  <a:pt x="80" y="486"/>
                  <a:pt x="125" y="480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5" y="80"/>
                  <a:pt x="131" y="74"/>
                  <a:pt x="138" y="74"/>
                </a:cubicBezTo>
                <a:cubicBezTo>
                  <a:pt x="145" y="74"/>
                  <a:pt x="151" y="80"/>
                  <a:pt x="151" y="88"/>
                </a:cubicBezTo>
                <a:cubicBezTo>
                  <a:pt x="151" y="139"/>
                  <a:pt x="151" y="139"/>
                  <a:pt x="151" y="139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6" y="164"/>
                  <a:pt x="176" y="164"/>
                  <a:pt x="176" y="164"/>
                </a:cubicBezTo>
                <a:cubicBezTo>
                  <a:pt x="151" y="164"/>
                  <a:pt x="151" y="164"/>
                  <a:pt x="151" y="164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76" y="190"/>
                  <a:pt x="176" y="190"/>
                  <a:pt x="176" y="190"/>
                </a:cubicBezTo>
                <a:cubicBezTo>
                  <a:pt x="176" y="215"/>
                  <a:pt x="176" y="215"/>
                  <a:pt x="176" y="215"/>
                </a:cubicBezTo>
                <a:cubicBezTo>
                  <a:pt x="151" y="215"/>
                  <a:pt x="151" y="215"/>
                  <a:pt x="151" y="215"/>
                </a:cubicBezTo>
                <a:cubicBezTo>
                  <a:pt x="151" y="240"/>
                  <a:pt x="151" y="240"/>
                  <a:pt x="151" y="240"/>
                </a:cubicBezTo>
                <a:cubicBezTo>
                  <a:pt x="176" y="240"/>
                  <a:pt x="176" y="240"/>
                  <a:pt x="176" y="240"/>
                </a:cubicBezTo>
                <a:cubicBezTo>
                  <a:pt x="176" y="266"/>
                  <a:pt x="176" y="266"/>
                  <a:pt x="176" y="266"/>
                </a:cubicBezTo>
                <a:cubicBezTo>
                  <a:pt x="151" y="266"/>
                  <a:pt x="151" y="266"/>
                  <a:pt x="151" y="266"/>
                </a:cubicBezTo>
                <a:cubicBezTo>
                  <a:pt x="151" y="291"/>
                  <a:pt x="151" y="291"/>
                  <a:pt x="151" y="291"/>
                </a:cubicBezTo>
                <a:cubicBezTo>
                  <a:pt x="176" y="291"/>
                  <a:pt x="176" y="291"/>
                  <a:pt x="176" y="291"/>
                </a:cubicBezTo>
                <a:cubicBezTo>
                  <a:pt x="176" y="317"/>
                  <a:pt x="176" y="317"/>
                  <a:pt x="176" y="317"/>
                </a:cubicBezTo>
                <a:cubicBezTo>
                  <a:pt x="151" y="317"/>
                  <a:pt x="151" y="317"/>
                  <a:pt x="151" y="317"/>
                </a:cubicBezTo>
                <a:cubicBezTo>
                  <a:pt x="151" y="480"/>
                  <a:pt x="151" y="480"/>
                  <a:pt x="151" y="480"/>
                </a:cubicBezTo>
                <a:cubicBezTo>
                  <a:pt x="196" y="486"/>
                  <a:pt x="230" y="525"/>
                  <a:pt x="230" y="571"/>
                </a:cubicBezTo>
                <a:cubicBezTo>
                  <a:pt x="230" y="622"/>
                  <a:pt x="189" y="663"/>
                  <a:pt x="138" y="663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Freeform 55"/>
          <p:cNvSpPr>
            <a:spLocks noChangeArrowheads="1"/>
          </p:cNvSpPr>
          <p:nvPr/>
        </p:nvSpPr>
        <p:spPr bwMode="auto">
          <a:xfrm>
            <a:off x="4916598" y="1902907"/>
            <a:ext cx="177857" cy="281607"/>
          </a:xfrm>
          <a:custGeom>
            <a:avLst/>
            <a:gdLst>
              <a:gd name="T0" fmla="*/ 90 w 425"/>
              <a:gd name="T1" fmla="*/ 52 h 669"/>
              <a:gd name="T2" fmla="*/ 118 w 425"/>
              <a:gd name="T3" fmla="*/ 80 h 669"/>
              <a:gd name="T4" fmla="*/ 90 w 425"/>
              <a:gd name="T5" fmla="*/ 52 h 669"/>
              <a:gd name="T6" fmla="*/ 145 w 425"/>
              <a:gd name="T7" fmla="*/ 80 h 669"/>
              <a:gd name="T8" fmla="*/ 173 w 425"/>
              <a:gd name="T9" fmla="*/ 52 h 669"/>
              <a:gd name="T10" fmla="*/ 145 w 425"/>
              <a:gd name="T11" fmla="*/ 80 h 669"/>
              <a:gd name="T12" fmla="*/ 201 w 425"/>
              <a:gd name="T13" fmla="*/ 80 h 669"/>
              <a:gd name="T14" fmla="*/ 229 w 425"/>
              <a:gd name="T15" fmla="*/ 52 h 669"/>
              <a:gd name="T16" fmla="*/ 201 w 425"/>
              <a:gd name="T17" fmla="*/ 80 h 669"/>
              <a:gd name="T18" fmla="*/ 256 w 425"/>
              <a:gd name="T19" fmla="*/ 80 h 669"/>
              <a:gd name="T20" fmla="*/ 285 w 425"/>
              <a:gd name="T21" fmla="*/ 52 h 669"/>
              <a:gd name="T22" fmla="*/ 256 w 425"/>
              <a:gd name="T23" fmla="*/ 80 h 669"/>
              <a:gd name="T24" fmla="*/ 313 w 425"/>
              <a:gd name="T25" fmla="*/ 80 h 669"/>
              <a:gd name="T26" fmla="*/ 341 w 425"/>
              <a:gd name="T27" fmla="*/ 52 h 669"/>
              <a:gd name="T28" fmla="*/ 313 w 425"/>
              <a:gd name="T29" fmla="*/ 80 h 669"/>
              <a:gd name="T30" fmla="*/ 424 w 425"/>
              <a:gd name="T31" fmla="*/ 122 h 669"/>
              <a:gd name="T32" fmla="*/ 368 w 425"/>
              <a:gd name="T33" fmla="*/ 668 h 669"/>
              <a:gd name="T34" fmla="*/ 0 w 425"/>
              <a:gd name="T35" fmla="*/ 609 h 669"/>
              <a:gd name="T36" fmla="*/ 12 w 425"/>
              <a:gd name="T37" fmla="*/ 111 h 669"/>
              <a:gd name="T38" fmla="*/ 45 w 425"/>
              <a:gd name="T39" fmla="*/ 10 h 669"/>
              <a:gd name="T40" fmla="*/ 369 w 425"/>
              <a:gd name="T41" fmla="*/ 0 h 669"/>
              <a:gd name="T42" fmla="*/ 379 w 425"/>
              <a:gd name="T43" fmla="*/ 111 h 669"/>
              <a:gd name="T44" fmla="*/ 424 w 425"/>
              <a:gd name="T45" fmla="*/ 122 h 669"/>
              <a:gd name="T46" fmla="*/ 296 w 425"/>
              <a:gd name="T47" fmla="*/ 368 h 669"/>
              <a:gd name="T48" fmla="*/ 223 w 425"/>
              <a:gd name="T49" fmla="*/ 356 h 669"/>
              <a:gd name="T50" fmla="*/ 213 w 425"/>
              <a:gd name="T51" fmla="*/ 284 h 669"/>
              <a:gd name="T52" fmla="*/ 201 w 425"/>
              <a:gd name="T53" fmla="*/ 356 h 669"/>
              <a:gd name="T54" fmla="*/ 129 w 425"/>
              <a:gd name="T55" fmla="*/ 368 h 669"/>
              <a:gd name="T56" fmla="*/ 201 w 425"/>
              <a:gd name="T57" fmla="*/ 378 h 669"/>
              <a:gd name="T58" fmla="*/ 213 w 425"/>
              <a:gd name="T59" fmla="*/ 451 h 669"/>
              <a:gd name="T60" fmla="*/ 223 w 425"/>
              <a:gd name="T61" fmla="*/ 378 h 669"/>
              <a:gd name="T62" fmla="*/ 296 w 425"/>
              <a:gd name="T63" fmla="*/ 368 h 669"/>
              <a:gd name="T64" fmla="*/ 357 w 425"/>
              <a:gd name="T65" fmla="*/ 22 h 669"/>
              <a:gd name="T66" fmla="*/ 68 w 425"/>
              <a:gd name="T67" fmla="*/ 111 h 669"/>
              <a:gd name="T68" fmla="*/ 357 w 425"/>
              <a:gd name="T69" fmla="*/ 22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5" h="669">
                <a:moveTo>
                  <a:pt x="90" y="52"/>
                </a:moveTo>
                <a:lnTo>
                  <a:pt x="90" y="52"/>
                </a:lnTo>
                <a:cubicBezTo>
                  <a:pt x="118" y="52"/>
                  <a:pt x="118" y="52"/>
                  <a:pt x="118" y="52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90" y="80"/>
                  <a:pt x="90" y="80"/>
                  <a:pt x="90" y="80"/>
                </a:cubicBezTo>
                <a:lnTo>
                  <a:pt x="90" y="52"/>
                </a:lnTo>
                <a:close/>
                <a:moveTo>
                  <a:pt x="145" y="80"/>
                </a:moveTo>
                <a:lnTo>
                  <a:pt x="145" y="80"/>
                </a:lnTo>
                <a:cubicBezTo>
                  <a:pt x="173" y="80"/>
                  <a:pt x="173" y="80"/>
                  <a:pt x="173" y="80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45" y="52"/>
                  <a:pt x="145" y="52"/>
                  <a:pt x="145" y="52"/>
                </a:cubicBezTo>
                <a:lnTo>
                  <a:pt x="145" y="80"/>
                </a:lnTo>
                <a:close/>
                <a:moveTo>
                  <a:pt x="201" y="80"/>
                </a:moveTo>
                <a:lnTo>
                  <a:pt x="201" y="80"/>
                </a:lnTo>
                <a:cubicBezTo>
                  <a:pt x="229" y="80"/>
                  <a:pt x="229" y="80"/>
                  <a:pt x="229" y="80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01" y="52"/>
                  <a:pt x="201" y="52"/>
                  <a:pt x="201" y="52"/>
                </a:cubicBezTo>
                <a:lnTo>
                  <a:pt x="201" y="80"/>
                </a:lnTo>
                <a:close/>
                <a:moveTo>
                  <a:pt x="256" y="80"/>
                </a:moveTo>
                <a:lnTo>
                  <a:pt x="256" y="80"/>
                </a:lnTo>
                <a:cubicBezTo>
                  <a:pt x="285" y="80"/>
                  <a:pt x="285" y="80"/>
                  <a:pt x="285" y="80"/>
                </a:cubicBezTo>
                <a:cubicBezTo>
                  <a:pt x="285" y="52"/>
                  <a:pt x="285" y="52"/>
                  <a:pt x="285" y="52"/>
                </a:cubicBezTo>
                <a:cubicBezTo>
                  <a:pt x="256" y="52"/>
                  <a:pt x="256" y="52"/>
                  <a:pt x="256" y="52"/>
                </a:cubicBezTo>
                <a:lnTo>
                  <a:pt x="256" y="80"/>
                </a:lnTo>
                <a:close/>
                <a:moveTo>
                  <a:pt x="313" y="80"/>
                </a:moveTo>
                <a:lnTo>
                  <a:pt x="313" y="80"/>
                </a:lnTo>
                <a:cubicBezTo>
                  <a:pt x="341" y="80"/>
                  <a:pt x="341" y="80"/>
                  <a:pt x="341" y="80"/>
                </a:cubicBezTo>
                <a:cubicBezTo>
                  <a:pt x="341" y="52"/>
                  <a:pt x="341" y="52"/>
                  <a:pt x="341" y="52"/>
                </a:cubicBezTo>
                <a:cubicBezTo>
                  <a:pt x="313" y="52"/>
                  <a:pt x="313" y="52"/>
                  <a:pt x="313" y="52"/>
                </a:cubicBezTo>
                <a:lnTo>
                  <a:pt x="313" y="80"/>
                </a:lnTo>
                <a:close/>
                <a:moveTo>
                  <a:pt x="424" y="122"/>
                </a:moveTo>
                <a:lnTo>
                  <a:pt x="424" y="122"/>
                </a:lnTo>
                <a:cubicBezTo>
                  <a:pt x="424" y="609"/>
                  <a:pt x="424" y="609"/>
                  <a:pt x="424" y="609"/>
                </a:cubicBezTo>
                <a:cubicBezTo>
                  <a:pt x="424" y="639"/>
                  <a:pt x="397" y="668"/>
                  <a:pt x="368" y="668"/>
                </a:cubicBezTo>
                <a:cubicBezTo>
                  <a:pt x="62" y="668"/>
                  <a:pt x="62" y="668"/>
                  <a:pt x="62" y="668"/>
                </a:cubicBezTo>
                <a:cubicBezTo>
                  <a:pt x="33" y="668"/>
                  <a:pt x="0" y="638"/>
                  <a:pt x="0" y="609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16"/>
                  <a:pt x="6" y="111"/>
                  <a:pt x="12" y="111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4"/>
                  <a:pt x="50" y="0"/>
                  <a:pt x="57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74" y="0"/>
                  <a:pt x="379" y="4"/>
                  <a:pt x="379" y="10"/>
                </a:cubicBezTo>
                <a:cubicBezTo>
                  <a:pt x="379" y="111"/>
                  <a:pt x="379" y="111"/>
                  <a:pt x="379" y="111"/>
                </a:cubicBezTo>
                <a:cubicBezTo>
                  <a:pt x="413" y="111"/>
                  <a:pt x="413" y="111"/>
                  <a:pt x="413" y="111"/>
                </a:cubicBezTo>
                <a:cubicBezTo>
                  <a:pt x="419" y="111"/>
                  <a:pt x="424" y="116"/>
                  <a:pt x="424" y="122"/>
                </a:cubicBezTo>
                <a:close/>
                <a:moveTo>
                  <a:pt x="296" y="368"/>
                </a:moveTo>
                <a:lnTo>
                  <a:pt x="296" y="368"/>
                </a:lnTo>
                <a:cubicBezTo>
                  <a:pt x="296" y="361"/>
                  <a:pt x="291" y="356"/>
                  <a:pt x="285" y="356"/>
                </a:cubicBezTo>
                <a:cubicBezTo>
                  <a:pt x="223" y="356"/>
                  <a:pt x="223" y="356"/>
                  <a:pt x="223" y="356"/>
                </a:cubicBezTo>
                <a:cubicBezTo>
                  <a:pt x="223" y="295"/>
                  <a:pt x="223" y="295"/>
                  <a:pt x="223" y="295"/>
                </a:cubicBezTo>
                <a:cubicBezTo>
                  <a:pt x="223" y="288"/>
                  <a:pt x="219" y="284"/>
                  <a:pt x="213" y="284"/>
                </a:cubicBezTo>
                <a:cubicBezTo>
                  <a:pt x="206" y="284"/>
                  <a:pt x="201" y="288"/>
                  <a:pt x="201" y="295"/>
                </a:cubicBezTo>
                <a:cubicBezTo>
                  <a:pt x="201" y="356"/>
                  <a:pt x="201" y="356"/>
                  <a:pt x="201" y="356"/>
                </a:cubicBezTo>
                <a:cubicBezTo>
                  <a:pt x="140" y="356"/>
                  <a:pt x="140" y="356"/>
                  <a:pt x="140" y="356"/>
                </a:cubicBezTo>
                <a:cubicBezTo>
                  <a:pt x="135" y="356"/>
                  <a:pt x="129" y="361"/>
                  <a:pt x="129" y="368"/>
                </a:cubicBezTo>
                <a:cubicBezTo>
                  <a:pt x="129" y="374"/>
                  <a:pt x="135" y="378"/>
                  <a:pt x="140" y="378"/>
                </a:cubicBezTo>
                <a:cubicBezTo>
                  <a:pt x="201" y="378"/>
                  <a:pt x="201" y="378"/>
                  <a:pt x="201" y="378"/>
                </a:cubicBezTo>
                <a:cubicBezTo>
                  <a:pt x="201" y="439"/>
                  <a:pt x="201" y="439"/>
                  <a:pt x="201" y="439"/>
                </a:cubicBezTo>
                <a:cubicBezTo>
                  <a:pt x="201" y="446"/>
                  <a:pt x="206" y="451"/>
                  <a:pt x="213" y="451"/>
                </a:cubicBezTo>
                <a:cubicBezTo>
                  <a:pt x="219" y="451"/>
                  <a:pt x="223" y="446"/>
                  <a:pt x="223" y="439"/>
                </a:cubicBezTo>
                <a:cubicBezTo>
                  <a:pt x="223" y="378"/>
                  <a:pt x="223" y="378"/>
                  <a:pt x="223" y="378"/>
                </a:cubicBezTo>
                <a:cubicBezTo>
                  <a:pt x="285" y="378"/>
                  <a:pt x="285" y="378"/>
                  <a:pt x="285" y="378"/>
                </a:cubicBezTo>
                <a:cubicBezTo>
                  <a:pt x="291" y="378"/>
                  <a:pt x="296" y="374"/>
                  <a:pt x="296" y="368"/>
                </a:cubicBezTo>
                <a:close/>
                <a:moveTo>
                  <a:pt x="357" y="22"/>
                </a:moveTo>
                <a:lnTo>
                  <a:pt x="357" y="22"/>
                </a:lnTo>
                <a:cubicBezTo>
                  <a:pt x="68" y="22"/>
                  <a:pt x="68" y="22"/>
                  <a:pt x="68" y="22"/>
                </a:cubicBezTo>
                <a:cubicBezTo>
                  <a:pt x="68" y="111"/>
                  <a:pt x="68" y="111"/>
                  <a:pt x="68" y="111"/>
                </a:cubicBezTo>
                <a:cubicBezTo>
                  <a:pt x="357" y="111"/>
                  <a:pt x="357" y="111"/>
                  <a:pt x="357" y="111"/>
                </a:cubicBezTo>
                <a:lnTo>
                  <a:pt x="357" y="22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Freeform 56"/>
          <p:cNvSpPr>
            <a:spLocks noChangeArrowheads="1"/>
          </p:cNvSpPr>
          <p:nvPr/>
        </p:nvSpPr>
        <p:spPr bwMode="auto">
          <a:xfrm>
            <a:off x="6656264" y="1908465"/>
            <a:ext cx="164888" cy="272344"/>
          </a:xfrm>
          <a:custGeom>
            <a:avLst/>
            <a:gdLst>
              <a:gd name="T0" fmla="*/ 228 w 393"/>
              <a:gd name="T1" fmla="*/ 285 h 649"/>
              <a:gd name="T2" fmla="*/ 381 w 393"/>
              <a:gd name="T3" fmla="*/ 0 h 649"/>
              <a:gd name="T4" fmla="*/ 0 w 393"/>
              <a:gd name="T5" fmla="*/ 11 h 649"/>
              <a:gd name="T6" fmla="*/ 182 w 393"/>
              <a:gd name="T7" fmla="*/ 306 h 649"/>
              <a:gd name="T8" fmla="*/ 12 w 393"/>
              <a:gd name="T9" fmla="*/ 648 h 649"/>
              <a:gd name="T10" fmla="*/ 392 w 393"/>
              <a:gd name="T11" fmla="*/ 637 h 649"/>
              <a:gd name="T12" fmla="*/ 228 w 393"/>
              <a:gd name="T13" fmla="*/ 285 h 649"/>
              <a:gd name="T14" fmla="*/ 32 w 393"/>
              <a:gd name="T15" fmla="*/ 41 h 649"/>
              <a:gd name="T16" fmla="*/ 351 w 393"/>
              <a:gd name="T17" fmla="*/ 29 h 649"/>
              <a:gd name="T18" fmla="*/ 351 w 393"/>
              <a:gd name="T19" fmla="*/ 53 h 649"/>
              <a:gd name="T20" fmla="*/ 32 w 393"/>
              <a:gd name="T21" fmla="*/ 41 h 649"/>
              <a:gd name="T22" fmla="*/ 57 w 393"/>
              <a:gd name="T23" fmla="*/ 98 h 649"/>
              <a:gd name="T24" fmla="*/ 324 w 393"/>
              <a:gd name="T25" fmla="*/ 87 h 649"/>
              <a:gd name="T26" fmla="*/ 324 w 393"/>
              <a:gd name="T27" fmla="*/ 110 h 649"/>
              <a:gd name="T28" fmla="*/ 57 w 393"/>
              <a:gd name="T29" fmla="*/ 98 h 649"/>
              <a:gd name="T30" fmla="*/ 106 w 393"/>
              <a:gd name="T31" fmla="*/ 157 h 649"/>
              <a:gd name="T32" fmla="*/ 275 w 393"/>
              <a:gd name="T33" fmla="*/ 145 h 649"/>
              <a:gd name="T34" fmla="*/ 275 w 393"/>
              <a:gd name="T35" fmla="*/ 168 h 649"/>
              <a:gd name="T36" fmla="*/ 106 w 393"/>
              <a:gd name="T37" fmla="*/ 157 h 649"/>
              <a:gd name="T38" fmla="*/ 156 w 393"/>
              <a:gd name="T39" fmla="*/ 226 h 649"/>
              <a:gd name="T40" fmla="*/ 156 w 393"/>
              <a:gd name="T41" fmla="*/ 203 h 649"/>
              <a:gd name="T42" fmla="*/ 241 w 393"/>
              <a:gd name="T43" fmla="*/ 214 h 649"/>
              <a:gd name="T44" fmla="*/ 156 w 393"/>
              <a:gd name="T45" fmla="*/ 226 h 649"/>
              <a:gd name="T46" fmla="*/ 361 w 393"/>
              <a:gd name="T47" fmla="*/ 587 h 649"/>
              <a:gd name="T48" fmla="*/ 43 w 393"/>
              <a:gd name="T49" fmla="*/ 598 h 649"/>
              <a:gd name="T50" fmla="*/ 43 w 393"/>
              <a:gd name="T51" fmla="*/ 575 h 649"/>
              <a:gd name="T52" fmla="*/ 361 w 393"/>
              <a:gd name="T53" fmla="*/ 587 h 649"/>
              <a:gd name="T54" fmla="*/ 334 w 393"/>
              <a:gd name="T55" fmla="*/ 523 h 649"/>
              <a:gd name="T56" fmla="*/ 69 w 393"/>
              <a:gd name="T57" fmla="*/ 535 h 649"/>
              <a:gd name="T58" fmla="*/ 69 w 393"/>
              <a:gd name="T59" fmla="*/ 512 h 649"/>
              <a:gd name="T60" fmla="*/ 334 w 393"/>
              <a:gd name="T61" fmla="*/ 523 h 649"/>
              <a:gd name="T62" fmla="*/ 284 w 393"/>
              <a:gd name="T63" fmla="*/ 460 h 649"/>
              <a:gd name="T64" fmla="*/ 114 w 393"/>
              <a:gd name="T65" fmla="*/ 472 h 649"/>
              <a:gd name="T66" fmla="*/ 114 w 393"/>
              <a:gd name="T67" fmla="*/ 448 h 649"/>
              <a:gd name="T68" fmla="*/ 284 w 393"/>
              <a:gd name="T69" fmla="*/ 460 h 649"/>
              <a:gd name="T70" fmla="*/ 234 w 393"/>
              <a:gd name="T71" fmla="*/ 385 h 649"/>
              <a:gd name="T72" fmla="*/ 234 w 393"/>
              <a:gd name="T73" fmla="*/ 409 h 649"/>
              <a:gd name="T74" fmla="*/ 148 w 393"/>
              <a:gd name="T75" fmla="*/ 396 h 649"/>
              <a:gd name="T76" fmla="*/ 234 w 393"/>
              <a:gd name="T77" fmla="*/ 385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3" h="649">
                <a:moveTo>
                  <a:pt x="228" y="285"/>
                </a:moveTo>
                <a:lnTo>
                  <a:pt x="228" y="285"/>
                </a:lnTo>
                <a:cubicBezTo>
                  <a:pt x="316" y="171"/>
                  <a:pt x="392" y="73"/>
                  <a:pt x="392" y="11"/>
                </a:cubicBezTo>
                <a:cubicBezTo>
                  <a:pt x="392" y="5"/>
                  <a:pt x="387" y="0"/>
                  <a:pt x="381" y="0"/>
                </a:cubicBezTo>
                <a:cubicBezTo>
                  <a:pt x="375" y="0"/>
                  <a:pt x="19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73"/>
                  <a:pt x="77" y="171"/>
                  <a:pt x="165" y="285"/>
                </a:cubicBezTo>
                <a:cubicBezTo>
                  <a:pt x="171" y="291"/>
                  <a:pt x="176" y="298"/>
                  <a:pt x="182" y="306"/>
                </a:cubicBezTo>
                <a:cubicBezTo>
                  <a:pt x="88" y="426"/>
                  <a:pt x="0" y="547"/>
                  <a:pt x="0" y="637"/>
                </a:cubicBezTo>
                <a:cubicBezTo>
                  <a:pt x="0" y="643"/>
                  <a:pt x="5" y="648"/>
                  <a:pt x="12" y="648"/>
                </a:cubicBezTo>
                <a:cubicBezTo>
                  <a:pt x="19" y="648"/>
                  <a:pt x="375" y="648"/>
                  <a:pt x="381" y="648"/>
                </a:cubicBezTo>
                <a:cubicBezTo>
                  <a:pt x="387" y="648"/>
                  <a:pt x="392" y="643"/>
                  <a:pt x="392" y="637"/>
                </a:cubicBezTo>
                <a:cubicBezTo>
                  <a:pt x="392" y="547"/>
                  <a:pt x="305" y="426"/>
                  <a:pt x="211" y="306"/>
                </a:cubicBezTo>
                <a:cubicBezTo>
                  <a:pt x="216" y="298"/>
                  <a:pt x="223" y="291"/>
                  <a:pt x="228" y="285"/>
                </a:cubicBezTo>
                <a:close/>
                <a:moveTo>
                  <a:pt x="32" y="41"/>
                </a:moveTo>
                <a:lnTo>
                  <a:pt x="32" y="41"/>
                </a:lnTo>
                <a:cubicBezTo>
                  <a:pt x="32" y="34"/>
                  <a:pt x="36" y="29"/>
                  <a:pt x="43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6" y="29"/>
                  <a:pt x="361" y="34"/>
                  <a:pt x="361" y="41"/>
                </a:cubicBezTo>
                <a:cubicBezTo>
                  <a:pt x="361" y="47"/>
                  <a:pt x="356" y="53"/>
                  <a:pt x="351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36" y="53"/>
                  <a:pt x="32" y="47"/>
                  <a:pt x="32" y="41"/>
                </a:cubicBezTo>
                <a:close/>
                <a:moveTo>
                  <a:pt x="57" y="98"/>
                </a:moveTo>
                <a:lnTo>
                  <a:pt x="57" y="98"/>
                </a:lnTo>
                <a:cubicBezTo>
                  <a:pt x="57" y="92"/>
                  <a:pt x="62" y="87"/>
                  <a:pt x="69" y="87"/>
                </a:cubicBezTo>
                <a:cubicBezTo>
                  <a:pt x="324" y="87"/>
                  <a:pt x="324" y="87"/>
                  <a:pt x="324" y="87"/>
                </a:cubicBezTo>
                <a:cubicBezTo>
                  <a:pt x="329" y="87"/>
                  <a:pt x="334" y="92"/>
                  <a:pt x="334" y="98"/>
                </a:cubicBezTo>
                <a:cubicBezTo>
                  <a:pt x="334" y="105"/>
                  <a:pt x="329" y="110"/>
                  <a:pt x="324" y="110"/>
                </a:cubicBezTo>
                <a:cubicBezTo>
                  <a:pt x="69" y="110"/>
                  <a:pt x="69" y="110"/>
                  <a:pt x="69" y="110"/>
                </a:cubicBezTo>
                <a:cubicBezTo>
                  <a:pt x="62" y="110"/>
                  <a:pt x="57" y="105"/>
                  <a:pt x="57" y="98"/>
                </a:cubicBezTo>
                <a:close/>
                <a:moveTo>
                  <a:pt x="106" y="157"/>
                </a:moveTo>
                <a:lnTo>
                  <a:pt x="106" y="157"/>
                </a:lnTo>
                <a:cubicBezTo>
                  <a:pt x="106" y="150"/>
                  <a:pt x="110" y="145"/>
                  <a:pt x="114" y="145"/>
                </a:cubicBezTo>
                <a:cubicBezTo>
                  <a:pt x="275" y="145"/>
                  <a:pt x="275" y="145"/>
                  <a:pt x="275" y="145"/>
                </a:cubicBezTo>
                <a:cubicBezTo>
                  <a:pt x="280" y="145"/>
                  <a:pt x="284" y="150"/>
                  <a:pt x="284" y="157"/>
                </a:cubicBezTo>
                <a:cubicBezTo>
                  <a:pt x="284" y="163"/>
                  <a:pt x="280" y="168"/>
                  <a:pt x="275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0" y="168"/>
                  <a:pt x="106" y="163"/>
                  <a:pt x="106" y="157"/>
                </a:cubicBezTo>
                <a:close/>
                <a:moveTo>
                  <a:pt x="156" y="226"/>
                </a:moveTo>
                <a:lnTo>
                  <a:pt x="156" y="226"/>
                </a:lnTo>
                <a:cubicBezTo>
                  <a:pt x="152" y="226"/>
                  <a:pt x="148" y="221"/>
                  <a:pt x="148" y="214"/>
                </a:cubicBezTo>
                <a:cubicBezTo>
                  <a:pt x="148" y="208"/>
                  <a:pt x="152" y="203"/>
                  <a:pt x="156" y="203"/>
                </a:cubicBezTo>
                <a:cubicBezTo>
                  <a:pt x="234" y="203"/>
                  <a:pt x="234" y="203"/>
                  <a:pt x="234" y="203"/>
                </a:cubicBezTo>
                <a:cubicBezTo>
                  <a:pt x="238" y="203"/>
                  <a:pt x="241" y="208"/>
                  <a:pt x="241" y="214"/>
                </a:cubicBezTo>
                <a:cubicBezTo>
                  <a:pt x="241" y="221"/>
                  <a:pt x="238" y="226"/>
                  <a:pt x="234" y="226"/>
                </a:cubicBezTo>
                <a:lnTo>
                  <a:pt x="156" y="226"/>
                </a:lnTo>
                <a:close/>
                <a:moveTo>
                  <a:pt x="361" y="587"/>
                </a:moveTo>
                <a:lnTo>
                  <a:pt x="361" y="587"/>
                </a:lnTo>
                <a:cubicBezTo>
                  <a:pt x="361" y="593"/>
                  <a:pt x="356" y="598"/>
                  <a:pt x="351" y="598"/>
                </a:cubicBezTo>
                <a:cubicBezTo>
                  <a:pt x="43" y="598"/>
                  <a:pt x="43" y="598"/>
                  <a:pt x="43" y="598"/>
                </a:cubicBezTo>
                <a:cubicBezTo>
                  <a:pt x="36" y="598"/>
                  <a:pt x="32" y="593"/>
                  <a:pt x="32" y="587"/>
                </a:cubicBezTo>
                <a:cubicBezTo>
                  <a:pt x="32" y="580"/>
                  <a:pt x="36" y="575"/>
                  <a:pt x="43" y="575"/>
                </a:cubicBezTo>
                <a:cubicBezTo>
                  <a:pt x="351" y="575"/>
                  <a:pt x="351" y="575"/>
                  <a:pt x="351" y="575"/>
                </a:cubicBezTo>
                <a:cubicBezTo>
                  <a:pt x="356" y="575"/>
                  <a:pt x="361" y="580"/>
                  <a:pt x="361" y="587"/>
                </a:cubicBezTo>
                <a:close/>
                <a:moveTo>
                  <a:pt x="334" y="523"/>
                </a:moveTo>
                <a:lnTo>
                  <a:pt x="334" y="523"/>
                </a:lnTo>
                <a:cubicBezTo>
                  <a:pt x="334" y="529"/>
                  <a:pt x="329" y="535"/>
                  <a:pt x="324" y="535"/>
                </a:cubicBezTo>
                <a:cubicBezTo>
                  <a:pt x="69" y="535"/>
                  <a:pt x="69" y="535"/>
                  <a:pt x="69" y="535"/>
                </a:cubicBezTo>
                <a:cubicBezTo>
                  <a:pt x="62" y="535"/>
                  <a:pt x="57" y="529"/>
                  <a:pt x="57" y="523"/>
                </a:cubicBezTo>
                <a:cubicBezTo>
                  <a:pt x="57" y="517"/>
                  <a:pt x="62" y="512"/>
                  <a:pt x="69" y="512"/>
                </a:cubicBezTo>
                <a:cubicBezTo>
                  <a:pt x="324" y="512"/>
                  <a:pt x="324" y="512"/>
                  <a:pt x="324" y="512"/>
                </a:cubicBezTo>
                <a:cubicBezTo>
                  <a:pt x="329" y="512"/>
                  <a:pt x="334" y="517"/>
                  <a:pt x="334" y="523"/>
                </a:cubicBezTo>
                <a:close/>
                <a:moveTo>
                  <a:pt x="284" y="460"/>
                </a:moveTo>
                <a:lnTo>
                  <a:pt x="284" y="460"/>
                </a:lnTo>
                <a:cubicBezTo>
                  <a:pt x="284" y="467"/>
                  <a:pt x="280" y="472"/>
                  <a:pt x="275" y="472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110" y="472"/>
                  <a:pt x="106" y="467"/>
                  <a:pt x="106" y="460"/>
                </a:cubicBezTo>
                <a:cubicBezTo>
                  <a:pt x="106" y="453"/>
                  <a:pt x="110" y="448"/>
                  <a:pt x="114" y="448"/>
                </a:cubicBezTo>
                <a:cubicBezTo>
                  <a:pt x="275" y="448"/>
                  <a:pt x="275" y="448"/>
                  <a:pt x="275" y="448"/>
                </a:cubicBezTo>
                <a:cubicBezTo>
                  <a:pt x="280" y="448"/>
                  <a:pt x="284" y="453"/>
                  <a:pt x="284" y="460"/>
                </a:cubicBezTo>
                <a:close/>
                <a:moveTo>
                  <a:pt x="234" y="385"/>
                </a:moveTo>
                <a:lnTo>
                  <a:pt x="234" y="385"/>
                </a:lnTo>
                <a:cubicBezTo>
                  <a:pt x="238" y="385"/>
                  <a:pt x="241" y="390"/>
                  <a:pt x="241" y="396"/>
                </a:cubicBezTo>
                <a:cubicBezTo>
                  <a:pt x="241" y="403"/>
                  <a:pt x="238" y="409"/>
                  <a:pt x="234" y="409"/>
                </a:cubicBezTo>
                <a:cubicBezTo>
                  <a:pt x="156" y="409"/>
                  <a:pt x="156" y="409"/>
                  <a:pt x="156" y="409"/>
                </a:cubicBezTo>
                <a:cubicBezTo>
                  <a:pt x="152" y="409"/>
                  <a:pt x="148" y="403"/>
                  <a:pt x="148" y="396"/>
                </a:cubicBezTo>
                <a:cubicBezTo>
                  <a:pt x="148" y="390"/>
                  <a:pt x="152" y="385"/>
                  <a:pt x="156" y="385"/>
                </a:cubicBezTo>
                <a:lnTo>
                  <a:pt x="234" y="385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9" name="Freeform 57"/>
          <p:cNvSpPr>
            <a:spLocks noChangeArrowheads="1"/>
          </p:cNvSpPr>
          <p:nvPr/>
        </p:nvSpPr>
        <p:spPr bwMode="auto">
          <a:xfrm>
            <a:off x="5798473" y="1895496"/>
            <a:ext cx="148214" cy="294575"/>
          </a:xfrm>
          <a:custGeom>
            <a:avLst/>
            <a:gdLst>
              <a:gd name="T0" fmla="*/ 339 w 351"/>
              <a:gd name="T1" fmla="*/ 0 h 702"/>
              <a:gd name="T2" fmla="*/ 339 w 351"/>
              <a:gd name="T3" fmla="*/ 0 h 702"/>
              <a:gd name="T4" fmla="*/ 12 w 351"/>
              <a:gd name="T5" fmla="*/ 0 h 702"/>
              <a:gd name="T6" fmla="*/ 0 w 351"/>
              <a:gd name="T7" fmla="*/ 13 h 702"/>
              <a:gd name="T8" fmla="*/ 0 w 351"/>
              <a:gd name="T9" fmla="*/ 690 h 702"/>
              <a:gd name="T10" fmla="*/ 12 w 351"/>
              <a:gd name="T11" fmla="*/ 701 h 702"/>
              <a:gd name="T12" fmla="*/ 339 w 351"/>
              <a:gd name="T13" fmla="*/ 701 h 702"/>
              <a:gd name="T14" fmla="*/ 350 w 351"/>
              <a:gd name="T15" fmla="*/ 690 h 702"/>
              <a:gd name="T16" fmla="*/ 350 w 351"/>
              <a:gd name="T17" fmla="*/ 13 h 702"/>
              <a:gd name="T18" fmla="*/ 339 w 351"/>
              <a:gd name="T19" fmla="*/ 0 h 702"/>
              <a:gd name="T20" fmla="*/ 92 w 351"/>
              <a:gd name="T21" fmla="*/ 134 h 702"/>
              <a:gd name="T22" fmla="*/ 92 w 351"/>
              <a:gd name="T23" fmla="*/ 134 h 702"/>
              <a:gd name="T24" fmla="*/ 97 w 351"/>
              <a:gd name="T25" fmla="*/ 128 h 702"/>
              <a:gd name="T26" fmla="*/ 149 w 351"/>
              <a:gd name="T27" fmla="*/ 128 h 702"/>
              <a:gd name="T28" fmla="*/ 149 w 351"/>
              <a:gd name="T29" fmla="*/ 76 h 702"/>
              <a:gd name="T30" fmla="*/ 154 w 351"/>
              <a:gd name="T31" fmla="*/ 71 h 702"/>
              <a:gd name="T32" fmla="*/ 193 w 351"/>
              <a:gd name="T33" fmla="*/ 71 h 702"/>
              <a:gd name="T34" fmla="*/ 198 w 351"/>
              <a:gd name="T35" fmla="*/ 76 h 702"/>
              <a:gd name="T36" fmla="*/ 198 w 351"/>
              <a:gd name="T37" fmla="*/ 128 h 702"/>
              <a:gd name="T38" fmla="*/ 250 w 351"/>
              <a:gd name="T39" fmla="*/ 128 h 702"/>
              <a:gd name="T40" fmla="*/ 255 w 351"/>
              <a:gd name="T41" fmla="*/ 134 h 702"/>
              <a:gd name="T42" fmla="*/ 255 w 351"/>
              <a:gd name="T43" fmla="*/ 171 h 702"/>
              <a:gd name="T44" fmla="*/ 250 w 351"/>
              <a:gd name="T45" fmla="*/ 176 h 702"/>
              <a:gd name="T46" fmla="*/ 198 w 351"/>
              <a:gd name="T47" fmla="*/ 176 h 702"/>
              <a:gd name="T48" fmla="*/ 198 w 351"/>
              <a:gd name="T49" fmla="*/ 228 h 702"/>
              <a:gd name="T50" fmla="*/ 193 w 351"/>
              <a:gd name="T51" fmla="*/ 234 h 702"/>
              <a:gd name="T52" fmla="*/ 154 w 351"/>
              <a:gd name="T53" fmla="*/ 234 h 702"/>
              <a:gd name="T54" fmla="*/ 149 w 351"/>
              <a:gd name="T55" fmla="*/ 228 h 702"/>
              <a:gd name="T56" fmla="*/ 149 w 351"/>
              <a:gd name="T57" fmla="*/ 176 h 702"/>
              <a:gd name="T58" fmla="*/ 97 w 351"/>
              <a:gd name="T59" fmla="*/ 176 h 702"/>
              <a:gd name="T60" fmla="*/ 92 w 351"/>
              <a:gd name="T61" fmla="*/ 171 h 702"/>
              <a:gd name="T62" fmla="*/ 92 w 351"/>
              <a:gd name="T63" fmla="*/ 134 h 702"/>
              <a:gd name="T64" fmla="*/ 53 w 351"/>
              <a:gd name="T65" fmla="*/ 455 h 702"/>
              <a:gd name="T66" fmla="*/ 53 w 351"/>
              <a:gd name="T67" fmla="*/ 455 h 702"/>
              <a:gd name="T68" fmla="*/ 53 w 351"/>
              <a:gd name="T69" fmla="*/ 316 h 702"/>
              <a:gd name="T70" fmla="*/ 59 w 351"/>
              <a:gd name="T71" fmla="*/ 311 h 702"/>
              <a:gd name="T72" fmla="*/ 151 w 351"/>
              <a:gd name="T73" fmla="*/ 311 h 702"/>
              <a:gd name="T74" fmla="*/ 158 w 351"/>
              <a:gd name="T75" fmla="*/ 316 h 702"/>
              <a:gd name="T76" fmla="*/ 158 w 351"/>
              <a:gd name="T77" fmla="*/ 455 h 702"/>
              <a:gd name="T78" fmla="*/ 151 w 351"/>
              <a:gd name="T79" fmla="*/ 462 h 702"/>
              <a:gd name="T80" fmla="*/ 59 w 351"/>
              <a:gd name="T81" fmla="*/ 462 h 702"/>
              <a:gd name="T82" fmla="*/ 53 w 351"/>
              <a:gd name="T83" fmla="*/ 455 h 702"/>
              <a:gd name="T84" fmla="*/ 256 w 351"/>
              <a:gd name="T85" fmla="*/ 677 h 702"/>
              <a:gd name="T86" fmla="*/ 256 w 351"/>
              <a:gd name="T87" fmla="*/ 677 h 702"/>
              <a:gd name="T88" fmla="*/ 93 w 351"/>
              <a:gd name="T89" fmla="*/ 677 h 702"/>
              <a:gd name="T90" fmla="*/ 93 w 351"/>
              <a:gd name="T91" fmla="*/ 560 h 702"/>
              <a:gd name="T92" fmla="*/ 256 w 351"/>
              <a:gd name="T93" fmla="*/ 560 h 702"/>
              <a:gd name="T94" fmla="*/ 256 w 351"/>
              <a:gd name="T95" fmla="*/ 677 h 702"/>
              <a:gd name="T96" fmla="*/ 297 w 351"/>
              <a:gd name="T97" fmla="*/ 455 h 702"/>
              <a:gd name="T98" fmla="*/ 297 w 351"/>
              <a:gd name="T99" fmla="*/ 455 h 702"/>
              <a:gd name="T100" fmla="*/ 292 w 351"/>
              <a:gd name="T101" fmla="*/ 462 h 702"/>
              <a:gd name="T102" fmla="*/ 198 w 351"/>
              <a:gd name="T103" fmla="*/ 462 h 702"/>
              <a:gd name="T104" fmla="*/ 193 w 351"/>
              <a:gd name="T105" fmla="*/ 455 h 702"/>
              <a:gd name="T106" fmla="*/ 193 w 351"/>
              <a:gd name="T107" fmla="*/ 316 h 702"/>
              <a:gd name="T108" fmla="*/ 198 w 351"/>
              <a:gd name="T109" fmla="*/ 311 h 702"/>
              <a:gd name="T110" fmla="*/ 292 w 351"/>
              <a:gd name="T111" fmla="*/ 311 h 702"/>
              <a:gd name="T112" fmla="*/ 297 w 351"/>
              <a:gd name="T113" fmla="*/ 316 h 702"/>
              <a:gd name="T114" fmla="*/ 297 w 351"/>
              <a:gd name="T115" fmla="*/ 455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1" h="702">
                <a:moveTo>
                  <a:pt x="339" y="0"/>
                </a:moveTo>
                <a:lnTo>
                  <a:pt x="339" y="0"/>
                </a:ln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690"/>
                  <a:pt x="0" y="690"/>
                  <a:pt x="0" y="690"/>
                </a:cubicBezTo>
                <a:cubicBezTo>
                  <a:pt x="0" y="696"/>
                  <a:pt x="5" y="701"/>
                  <a:pt x="12" y="701"/>
                </a:cubicBezTo>
                <a:cubicBezTo>
                  <a:pt x="339" y="701"/>
                  <a:pt x="339" y="701"/>
                  <a:pt x="339" y="701"/>
                </a:cubicBezTo>
                <a:cubicBezTo>
                  <a:pt x="345" y="701"/>
                  <a:pt x="350" y="696"/>
                  <a:pt x="350" y="69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6"/>
                  <a:pt x="345" y="0"/>
                  <a:pt x="339" y="0"/>
                </a:cubicBezTo>
                <a:close/>
                <a:moveTo>
                  <a:pt x="92" y="134"/>
                </a:moveTo>
                <a:lnTo>
                  <a:pt x="92" y="134"/>
                </a:lnTo>
                <a:cubicBezTo>
                  <a:pt x="92" y="131"/>
                  <a:pt x="94" y="128"/>
                  <a:pt x="97" y="128"/>
                </a:cubicBezTo>
                <a:cubicBezTo>
                  <a:pt x="149" y="128"/>
                  <a:pt x="149" y="128"/>
                  <a:pt x="149" y="128"/>
                </a:cubicBezTo>
                <a:cubicBezTo>
                  <a:pt x="149" y="76"/>
                  <a:pt x="149" y="76"/>
                  <a:pt x="149" y="76"/>
                </a:cubicBezTo>
                <a:cubicBezTo>
                  <a:pt x="149" y="73"/>
                  <a:pt x="151" y="71"/>
                  <a:pt x="154" y="71"/>
                </a:cubicBezTo>
                <a:cubicBezTo>
                  <a:pt x="193" y="71"/>
                  <a:pt x="193" y="71"/>
                  <a:pt x="193" y="71"/>
                </a:cubicBezTo>
                <a:cubicBezTo>
                  <a:pt x="196" y="71"/>
                  <a:pt x="198" y="73"/>
                  <a:pt x="198" y="76"/>
                </a:cubicBezTo>
                <a:cubicBezTo>
                  <a:pt x="198" y="128"/>
                  <a:pt x="198" y="128"/>
                  <a:pt x="198" y="128"/>
                </a:cubicBezTo>
                <a:cubicBezTo>
                  <a:pt x="250" y="128"/>
                  <a:pt x="250" y="128"/>
                  <a:pt x="250" y="128"/>
                </a:cubicBezTo>
                <a:cubicBezTo>
                  <a:pt x="253" y="128"/>
                  <a:pt x="255" y="131"/>
                  <a:pt x="255" y="134"/>
                </a:cubicBezTo>
                <a:cubicBezTo>
                  <a:pt x="255" y="171"/>
                  <a:pt x="255" y="171"/>
                  <a:pt x="255" y="171"/>
                </a:cubicBezTo>
                <a:cubicBezTo>
                  <a:pt x="255" y="174"/>
                  <a:pt x="253" y="176"/>
                  <a:pt x="250" y="176"/>
                </a:cubicBezTo>
                <a:cubicBezTo>
                  <a:pt x="198" y="176"/>
                  <a:pt x="198" y="176"/>
                  <a:pt x="198" y="176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198" y="231"/>
                  <a:pt x="196" y="234"/>
                  <a:pt x="193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1" y="234"/>
                  <a:pt x="149" y="231"/>
                  <a:pt x="149" y="228"/>
                </a:cubicBezTo>
                <a:cubicBezTo>
                  <a:pt x="149" y="176"/>
                  <a:pt x="149" y="176"/>
                  <a:pt x="149" y="176"/>
                </a:cubicBezTo>
                <a:cubicBezTo>
                  <a:pt x="97" y="176"/>
                  <a:pt x="97" y="176"/>
                  <a:pt x="97" y="176"/>
                </a:cubicBezTo>
                <a:cubicBezTo>
                  <a:pt x="94" y="176"/>
                  <a:pt x="92" y="174"/>
                  <a:pt x="92" y="171"/>
                </a:cubicBezTo>
                <a:lnTo>
                  <a:pt x="92" y="134"/>
                </a:lnTo>
                <a:close/>
                <a:moveTo>
                  <a:pt x="53" y="455"/>
                </a:moveTo>
                <a:lnTo>
                  <a:pt x="53" y="455"/>
                </a:lnTo>
                <a:cubicBezTo>
                  <a:pt x="53" y="316"/>
                  <a:pt x="53" y="316"/>
                  <a:pt x="53" y="316"/>
                </a:cubicBezTo>
                <a:cubicBezTo>
                  <a:pt x="53" y="313"/>
                  <a:pt x="55" y="311"/>
                  <a:pt x="59" y="311"/>
                </a:cubicBezTo>
                <a:cubicBezTo>
                  <a:pt x="151" y="311"/>
                  <a:pt x="151" y="311"/>
                  <a:pt x="151" y="311"/>
                </a:cubicBezTo>
                <a:cubicBezTo>
                  <a:pt x="154" y="311"/>
                  <a:pt x="158" y="313"/>
                  <a:pt x="158" y="316"/>
                </a:cubicBezTo>
                <a:cubicBezTo>
                  <a:pt x="158" y="455"/>
                  <a:pt x="158" y="455"/>
                  <a:pt x="158" y="455"/>
                </a:cubicBezTo>
                <a:cubicBezTo>
                  <a:pt x="158" y="458"/>
                  <a:pt x="154" y="462"/>
                  <a:pt x="151" y="462"/>
                </a:cubicBezTo>
                <a:cubicBezTo>
                  <a:pt x="59" y="462"/>
                  <a:pt x="59" y="462"/>
                  <a:pt x="59" y="462"/>
                </a:cubicBezTo>
                <a:cubicBezTo>
                  <a:pt x="55" y="462"/>
                  <a:pt x="53" y="458"/>
                  <a:pt x="53" y="455"/>
                </a:cubicBezTo>
                <a:close/>
                <a:moveTo>
                  <a:pt x="256" y="677"/>
                </a:moveTo>
                <a:lnTo>
                  <a:pt x="256" y="677"/>
                </a:lnTo>
                <a:cubicBezTo>
                  <a:pt x="93" y="677"/>
                  <a:pt x="93" y="677"/>
                  <a:pt x="93" y="677"/>
                </a:cubicBezTo>
                <a:cubicBezTo>
                  <a:pt x="93" y="560"/>
                  <a:pt x="93" y="560"/>
                  <a:pt x="93" y="560"/>
                </a:cubicBezTo>
                <a:cubicBezTo>
                  <a:pt x="256" y="560"/>
                  <a:pt x="256" y="560"/>
                  <a:pt x="256" y="560"/>
                </a:cubicBezTo>
                <a:lnTo>
                  <a:pt x="256" y="677"/>
                </a:lnTo>
                <a:close/>
                <a:moveTo>
                  <a:pt x="297" y="455"/>
                </a:moveTo>
                <a:lnTo>
                  <a:pt x="297" y="455"/>
                </a:lnTo>
                <a:cubicBezTo>
                  <a:pt x="297" y="458"/>
                  <a:pt x="295" y="462"/>
                  <a:pt x="292" y="462"/>
                </a:cubicBezTo>
                <a:cubicBezTo>
                  <a:pt x="198" y="462"/>
                  <a:pt x="198" y="462"/>
                  <a:pt x="198" y="462"/>
                </a:cubicBezTo>
                <a:cubicBezTo>
                  <a:pt x="195" y="462"/>
                  <a:pt x="193" y="458"/>
                  <a:pt x="193" y="455"/>
                </a:cubicBezTo>
                <a:cubicBezTo>
                  <a:pt x="193" y="316"/>
                  <a:pt x="193" y="316"/>
                  <a:pt x="193" y="316"/>
                </a:cubicBezTo>
                <a:cubicBezTo>
                  <a:pt x="193" y="313"/>
                  <a:pt x="195" y="311"/>
                  <a:pt x="198" y="311"/>
                </a:cubicBezTo>
                <a:cubicBezTo>
                  <a:pt x="292" y="311"/>
                  <a:pt x="292" y="311"/>
                  <a:pt x="292" y="311"/>
                </a:cubicBezTo>
                <a:cubicBezTo>
                  <a:pt x="295" y="311"/>
                  <a:pt x="297" y="313"/>
                  <a:pt x="297" y="316"/>
                </a:cubicBezTo>
                <a:lnTo>
                  <a:pt x="297" y="455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0" name="Freeform 58"/>
          <p:cNvSpPr>
            <a:spLocks noChangeArrowheads="1"/>
          </p:cNvSpPr>
          <p:nvPr/>
        </p:nvSpPr>
        <p:spPr bwMode="auto">
          <a:xfrm>
            <a:off x="7462179" y="3818577"/>
            <a:ext cx="287166" cy="274196"/>
          </a:xfrm>
          <a:custGeom>
            <a:avLst/>
            <a:gdLst>
              <a:gd name="T0" fmla="*/ 311 w 685"/>
              <a:gd name="T1" fmla="*/ 455 h 653"/>
              <a:gd name="T2" fmla="*/ 311 w 685"/>
              <a:gd name="T3" fmla="*/ 483 h 653"/>
              <a:gd name="T4" fmla="*/ 67 w 685"/>
              <a:gd name="T5" fmla="*/ 403 h 653"/>
              <a:gd name="T6" fmla="*/ 182 w 685"/>
              <a:gd name="T7" fmla="*/ 383 h 653"/>
              <a:gd name="T8" fmla="*/ 154 w 685"/>
              <a:gd name="T9" fmla="*/ 337 h 653"/>
              <a:gd name="T10" fmla="*/ 116 w 685"/>
              <a:gd name="T11" fmla="*/ 322 h 653"/>
              <a:gd name="T12" fmla="*/ 30 w 685"/>
              <a:gd name="T13" fmla="*/ 268 h 653"/>
              <a:gd name="T14" fmla="*/ 42 w 685"/>
              <a:gd name="T15" fmla="*/ 409 h 653"/>
              <a:gd name="T16" fmla="*/ 418 w 685"/>
              <a:gd name="T17" fmla="*/ 436 h 653"/>
              <a:gd name="T18" fmla="*/ 419 w 685"/>
              <a:gd name="T19" fmla="*/ 460 h 653"/>
              <a:gd name="T20" fmla="*/ 373 w 685"/>
              <a:gd name="T21" fmla="*/ 482 h 653"/>
              <a:gd name="T22" fmla="*/ 353 w 685"/>
              <a:gd name="T23" fmla="*/ 486 h 653"/>
              <a:gd name="T24" fmla="*/ 150 w 685"/>
              <a:gd name="T25" fmla="*/ 229 h 653"/>
              <a:gd name="T26" fmla="*/ 551 w 685"/>
              <a:gd name="T27" fmla="*/ 173 h 653"/>
              <a:gd name="T28" fmla="*/ 460 w 685"/>
              <a:gd name="T29" fmla="*/ 369 h 653"/>
              <a:gd name="T30" fmla="*/ 270 w 685"/>
              <a:gd name="T31" fmla="*/ 408 h 653"/>
              <a:gd name="T32" fmla="*/ 150 w 685"/>
              <a:gd name="T33" fmla="*/ 229 h 653"/>
              <a:gd name="T34" fmla="*/ 432 w 685"/>
              <a:gd name="T35" fmla="*/ 329 h 653"/>
              <a:gd name="T36" fmla="*/ 366 w 685"/>
              <a:gd name="T37" fmla="*/ 276 h 653"/>
              <a:gd name="T38" fmla="*/ 322 w 685"/>
              <a:gd name="T39" fmla="*/ 382 h 653"/>
              <a:gd name="T40" fmla="*/ 363 w 685"/>
              <a:gd name="T41" fmla="*/ 381 h 653"/>
              <a:gd name="T42" fmla="*/ 310 w 685"/>
              <a:gd name="T43" fmla="*/ 364 h 653"/>
              <a:gd name="T44" fmla="*/ 251 w 685"/>
              <a:gd name="T45" fmla="*/ 329 h 653"/>
              <a:gd name="T46" fmla="*/ 211 w 685"/>
              <a:gd name="T47" fmla="*/ 276 h 653"/>
              <a:gd name="T48" fmla="*/ 470 w 685"/>
              <a:gd name="T49" fmla="*/ 473 h 653"/>
              <a:gd name="T50" fmla="*/ 437 w 685"/>
              <a:gd name="T51" fmla="*/ 403 h 653"/>
              <a:gd name="T52" fmla="*/ 432 w 685"/>
              <a:gd name="T53" fmla="*/ 479 h 653"/>
              <a:gd name="T54" fmla="*/ 245 w 685"/>
              <a:gd name="T55" fmla="*/ 403 h 653"/>
              <a:gd name="T56" fmla="*/ 207 w 685"/>
              <a:gd name="T57" fmla="*/ 387 h 653"/>
              <a:gd name="T58" fmla="*/ 342 w 685"/>
              <a:gd name="T59" fmla="*/ 574 h 653"/>
              <a:gd name="T60" fmla="*/ 268 w 685"/>
              <a:gd name="T61" fmla="*/ 463 h 653"/>
              <a:gd name="T62" fmla="*/ 267 w 685"/>
              <a:gd name="T63" fmla="*/ 437 h 653"/>
              <a:gd name="T64" fmla="*/ 195 w 685"/>
              <a:gd name="T65" fmla="*/ 511 h 653"/>
              <a:gd name="T66" fmla="*/ 94 w 685"/>
              <a:gd name="T67" fmla="*/ 517 h 653"/>
              <a:gd name="T68" fmla="*/ 23 w 685"/>
              <a:gd name="T69" fmla="*/ 550 h 653"/>
              <a:gd name="T70" fmla="*/ 68 w 685"/>
              <a:gd name="T71" fmla="*/ 635 h 653"/>
              <a:gd name="T72" fmla="*/ 153 w 685"/>
              <a:gd name="T73" fmla="*/ 592 h 653"/>
              <a:gd name="T74" fmla="*/ 662 w 685"/>
              <a:gd name="T75" fmla="*/ 319 h 653"/>
              <a:gd name="T76" fmla="*/ 610 w 685"/>
              <a:gd name="T77" fmla="*/ 258 h 653"/>
              <a:gd name="T78" fmla="*/ 531 w 685"/>
              <a:gd name="T79" fmla="*/ 336 h 653"/>
              <a:gd name="T80" fmla="*/ 503 w 685"/>
              <a:gd name="T81" fmla="*/ 378 h 653"/>
              <a:gd name="T82" fmla="*/ 616 w 685"/>
              <a:gd name="T83" fmla="*/ 403 h 653"/>
              <a:gd name="T84" fmla="*/ 662 w 685"/>
              <a:gd name="T85" fmla="*/ 319 h 653"/>
              <a:gd name="T86" fmla="*/ 589 w 685"/>
              <a:gd name="T87" fmla="*/ 517 h 653"/>
              <a:gd name="T88" fmla="*/ 489 w 685"/>
              <a:gd name="T89" fmla="*/ 511 h 653"/>
              <a:gd name="T90" fmla="*/ 537 w 685"/>
              <a:gd name="T91" fmla="*/ 608 h 653"/>
              <a:gd name="T92" fmla="*/ 622 w 685"/>
              <a:gd name="T93" fmla="*/ 587 h 653"/>
              <a:gd name="T94" fmla="*/ 655 w 685"/>
              <a:gd name="T95" fmla="*/ 517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85" h="653">
                <a:moveTo>
                  <a:pt x="311" y="482"/>
                </a:moveTo>
                <a:lnTo>
                  <a:pt x="311" y="482"/>
                </a:lnTo>
                <a:cubicBezTo>
                  <a:pt x="311" y="455"/>
                  <a:pt x="311" y="455"/>
                  <a:pt x="311" y="455"/>
                </a:cubicBezTo>
                <a:cubicBezTo>
                  <a:pt x="317" y="456"/>
                  <a:pt x="324" y="457"/>
                  <a:pt x="331" y="458"/>
                </a:cubicBezTo>
                <a:cubicBezTo>
                  <a:pt x="331" y="486"/>
                  <a:pt x="331" y="486"/>
                  <a:pt x="331" y="486"/>
                </a:cubicBezTo>
                <a:cubicBezTo>
                  <a:pt x="323" y="486"/>
                  <a:pt x="317" y="485"/>
                  <a:pt x="311" y="483"/>
                </a:cubicBezTo>
                <a:lnTo>
                  <a:pt x="311" y="482"/>
                </a:lnTo>
                <a:close/>
                <a:moveTo>
                  <a:pt x="67" y="403"/>
                </a:moveTo>
                <a:lnTo>
                  <a:pt x="67" y="403"/>
                </a:lnTo>
                <a:cubicBezTo>
                  <a:pt x="73" y="401"/>
                  <a:pt x="76" y="400"/>
                  <a:pt x="89" y="406"/>
                </a:cubicBezTo>
                <a:cubicBezTo>
                  <a:pt x="191" y="445"/>
                  <a:pt x="191" y="445"/>
                  <a:pt x="191" y="445"/>
                </a:cubicBezTo>
                <a:cubicBezTo>
                  <a:pt x="191" y="456"/>
                  <a:pt x="189" y="394"/>
                  <a:pt x="182" y="383"/>
                </a:cubicBezTo>
                <a:cubicBezTo>
                  <a:pt x="181" y="381"/>
                  <a:pt x="181" y="378"/>
                  <a:pt x="181" y="376"/>
                </a:cubicBezTo>
                <a:cubicBezTo>
                  <a:pt x="169" y="369"/>
                  <a:pt x="159" y="357"/>
                  <a:pt x="155" y="339"/>
                </a:cubicBezTo>
                <a:cubicBezTo>
                  <a:pt x="154" y="338"/>
                  <a:pt x="154" y="338"/>
                  <a:pt x="154" y="337"/>
                </a:cubicBezTo>
                <a:lnTo>
                  <a:pt x="154" y="337"/>
                </a:lnTo>
                <a:cubicBezTo>
                  <a:pt x="154" y="337"/>
                  <a:pt x="154" y="337"/>
                  <a:pt x="153" y="336"/>
                </a:cubicBezTo>
                <a:cubicBezTo>
                  <a:pt x="142" y="332"/>
                  <a:pt x="130" y="327"/>
                  <a:pt x="116" y="322"/>
                </a:cubicBezTo>
                <a:cubicBezTo>
                  <a:pt x="106" y="318"/>
                  <a:pt x="105" y="312"/>
                  <a:pt x="103" y="301"/>
                </a:cubicBezTo>
                <a:cubicBezTo>
                  <a:pt x="102" y="287"/>
                  <a:pt x="99" y="269"/>
                  <a:pt x="74" y="258"/>
                </a:cubicBezTo>
                <a:cubicBezTo>
                  <a:pt x="58" y="251"/>
                  <a:pt x="41" y="254"/>
                  <a:pt x="30" y="268"/>
                </a:cubicBezTo>
                <a:cubicBezTo>
                  <a:pt x="18" y="281"/>
                  <a:pt x="15" y="301"/>
                  <a:pt x="22" y="319"/>
                </a:cubicBezTo>
                <a:cubicBezTo>
                  <a:pt x="7" y="328"/>
                  <a:pt x="0" y="339"/>
                  <a:pt x="0" y="361"/>
                </a:cubicBezTo>
                <a:cubicBezTo>
                  <a:pt x="0" y="386"/>
                  <a:pt x="19" y="409"/>
                  <a:pt x="42" y="409"/>
                </a:cubicBezTo>
                <a:cubicBezTo>
                  <a:pt x="55" y="409"/>
                  <a:pt x="62" y="406"/>
                  <a:pt x="67" y="403"/>
                </a:cubicBezTo>
                <a:close/>
                <a:moveTo>
                  <a:pt x="418" y="436"/>
                </a:moveTo>
                <a:lnTo>
                  <a:pt x="418" y="436"/>
                </a:lnTo>
                <a:cubicBezTo>
                  <a:pt x="412" y="442"/>
                  <a:pt x="404" y="446"/>
                  <a:pt x="395" y="449"/>
                </a:cubicBezTo>
                <a:cubicBezTo>
                  <a:pt x="395" y="474"/>
                  <a:pt x="395" y="474"/>
                  <a:pt x="395" y="474"/>
                </a:cubicBezTo>
                <a:cubicBezTo>
                  <a:pt x="406" y="470"/>
                  <a:pt x="414" y="464"/>
                  <a:pt x="419" y="460"/>
                </a:cubicBezTo>
                <a:cubicBezTo>
                  <a:pt x="418" y="459"/>
                  <a:pt x="419" y="453"/>
                  <a:pt x="418" y="436"/>
                </a:cubicBezTo>
                <a:close/>
                <a:moveTo>
                  <a:pt x="373" y="482"/>
                </a:moveTo>
                <a:lnTo>
                  <a:pt x="373" y="482"/>
                </a:lnTo>
                <a:cubicBezTo>
                  <a:pt x="373" y="455"/>
                  <a:pt x="373" y="455"/>
                  <a:pt x="373" y="455"/>
                </a:cubicBezTo>
                <a:cubicBezTo>
                  <a:pt x="366" y="456"/>
                  <a:pt x="360" y="457"/>
                  <a:pt x="353" y="458"/>
                </a:cubicBezTo>
                <a:cubicBezTo>
                  <a:pt x="353" y="486"/>
                  <a:pt x="353" y="486"/>
                  <a:pt x="353" y="486"/>
                </a:cubicBezTo>
                <a:cubicBezTo>
                  <a:pt x="360" y="485"/>
                  <a:pt x="366" y="484"/>
                  <a:pt x="373" y="482"/>
                </a:cubicBezTo>
                <a:close/>
                <a:moveTo>
                  <a:pt x="150" y="229"/>
                </a:moveTo>
                <a:lnTo>
                  <a:pt x="150" y="229"/>
                </a:lnTo>
                <a:cubicBezTo>
                  <a:pt x="140" y="218"/>
                  <a:pt x="133" y="207"/>
                  <a:pt x="133" y="173"/>
                </a:cubicBezTo>
                <a:cubicBezTo>
                  <a:pt x="133" y="82"/>
                  <a:pt x="232" y="0"/>
                  <a:pt x="342" y="0"/>
                </a:cubicBezTo>
                <a:cubicBezTo>
                  <a:pt x="452" y="0"/>
                  <a:pt x="551" y="82"/>
                  <a:pt x="551" y="173"/>
                </a:cubicBezTo>
                <a:cubicBezTo>
                  <a:pt x="551" y="207"/>
                  <a:pt x="544" y="218"/>
                  <a:pt x="535" y="229"/>
                </a:cubicBezTo>
                <a:cubicBezTo>
                  <a:pt x="523" y="244"/>
                  <a:pt x="510" y="260"/>
                  <a:pt x="510" y="317"/>
                </a:cubicBezTo>
                <a:cubicBezTo>
                  <a:pt x="510" y="356"/>
                  <a:pt x="487" y="362"/>
                  <a:pt x="460" y="369"/>
                </a:cubicBezTo>
                <a:cubicBezTo>
                  <a:pt x="439" y="374"/>
                  <a:pt x="414" y="380"/>
                  <a:pt x="414" y="408"/>
                </a:cubicBezTo>
                <a:cubicBezTo>
                  <a:pt x="414" y="418"/>
                  <a:pt x="386" y="436"/>
                  <a:pt x="342" y="436"/>
                </a:cubicBezTo>
                <a:cubicBezTo>
                  <a:pt x="298" y="436"/>
                  <a:pt x="270" y="418"/>
                  <a:pt x="270" y="408"/>
                </a:cubicBezTo>
                <a:cubicBezTo>
                  <a:pt x="270" y="380"/>
                  <a:pt x="244" y="374"/>
                  <a:pt x="225" y="369"/>
                </a:cubicBezTo>
                <a:cubicBezTo>
                  <a:pt x="197" y="362"/>
                  <a:pt x="174" y="356"/>
                  <a:pt x="174" y="317"/>
                </a:cubicBezTo>
                <a:cubicBezTo>
                  <a:pt x="174" y="260"/>
                  <a:pt x="161" y="244"/>
                  <a:pt x="150" y="229"/>
                </a:cubicBezTo>
                <a:close/>
                <a:moveTo>
                  <a:pt x="366" y="276"/>
                </a:moveTo>
                <a:lnTo>
                  <a:pt x="366" y="276"/>
                </a:lnTo>
                <a:cubicBezTo>
                  <a:pt x="366" y="307"/>
                  <a:pt x="392" y="329"/>
                  <a:pt x="432" y="329"/>
                </a:cubicBezTo>
                <a:cubicBezTo>
                  <a:pt x="449" y="329"/>
                  <a:pt x="471" y="317"/>
                  <a:pt x="471" y="276"/>
                </a:cubicBezTo>
                <a:cubicBezTo>
                  <a:pt x="471" y="250"/>
                  <a:pt x="447" y="230"/>
                  <a:pt x="414" y="230"/>
                </a:cubicBezTo>
                <a:cubicBezTo>
                  <a:pt x="386" y="230"/>
                  <a:pt x="366" y="255"/>
                  <a:pt x="366" y="276"/>
                </a:cubicBezTo>
                <a:close/>
                <a:moveTo>
                  <a:pt x="310" y="364"/>
                </a:moveTo>
                <a:lnTo>
                  <a:pt x="310" y="364"/>
                </a:lnTo>
                <a:cubicBezTo>
                  <a:pt x="310" y="376"/>
                  <a:pt x="313" y="382"/>
                  <a:pt x="322" y="382"/>
                </a:cubicBezTo>
                <a:cubicBezTo>
                  <a:pt x="327" y="382"/>
                  <a:pt x="333" y="379"/>
                  <a:pt x="340" y="354"/>
                </a:cubicBezTo>
                <a:cubicBezTo>
                  <a:pt x="342" y="354"/>
                  <a:pt x="342" y="354"/>
                  <a:pt x="342" y="354"/>
                </a:cubicBezTo>
                <a:cubicBezTo>
                  <a:pt x="343" y="363"/>
                  <a:pt x="355" y="381"/>
                  <a:pt x="363" y="381"/>
                </a:cubicBezTo>
                <a:cubicBezTo>
                  <a:pt x="370" y="381"/>
                  <a:pt x="376" y="376"/>
                  <a:pt x="376" y="368"/>
                </a:cubicBezTo>
                <a:cubicBezTo>
                  <a:pt x="376" y="359"/>
                  <a:pt x="355" y="305"/>
                  <a:pt x="341" y="305"/>
                </a:cubicBezTo>
                <a:cubicBezTo>
                  <a:pt x="330" y="305"/>
                  <a:pt x="310" y="345"/>
                  <a:pt x="310" y="364"/>
                </a:cubicBezTo>
                <a:close/>
                <a:moveTo>
                  <a:pt x="211" y="276"/>
                </a:moveTo>
                <a:lnTo>
                  <a:pt x="211" y="276"/>
                </a:lnTo>
                <a:cubicBezTo>
                  <a:pt x="211" y="317"/>
                  <a:pt x="233" y="329"/>
                  <a:pt x="251" y="329"/>
                </a:cubicBezTo>
                <a:cubicBezTo>
                  <a:pt x="290" y="329"/>
                  <a:pt x="316" y="307"/>
                  <a:pt x="316" y="276"/>
                </a:cubicBezTo>
                <a:cubicBezTo>
                  <a:pt x="316" y="255"/>
                  <a:pt x="296" y="230"/>
                  <a:pt x="268" y="230"/>
                </a:cubicBezTo>
                <a:cubicBezTo>
                  <a:pt x="235" y="230"/>
                  <a:pt x="211" y="250"/>
                  <a:pt x="211" y="276"/>
                </a:cubicBezTo>
                <a:close/>
                <a:moveTo>
                  <a:pt x="468" y="502"/>
                </a:moveTo>
                <a:lnTo>
                  <a:pt x="468" y="502"/>
                </a:lnTo>
                <a:cubicBezTo>
                  <a:pt x="468" y="501"/>
                  <a:pt x="469" y="485"/>
                  <a:pt x="470" y="473"/>
                </a:cubicBezTo>
                <a:cubicBezTo>
                  <a:pt x="471" y="437"/>
                  <a:pt x="473" y="407"/>
                  <a:pt x="477" y="387"/>
                </a:cubicBezTo>
                <a:cubicBezTo>
                  <a:pt x="472" y="388"/>
                  <a:pt x="468" y="389"/>
                  <a:pt x="465" y="390"/>
                </a:cubicBezTo>
                <a:cubicBezTo>
                  <a:pt x="447" y="395"/>
                  <a:pt x="439" y="398"/>
                  <a:pt x="437" y="403"/>
                </a:cubicBezTo>
                <a:cubicBezTo>
                  <a:pt x="438" y="404"/>
                  <a:pt x="439" y="406"/>
                  <a:pt x="438" y="407"/>
                </a:cubicBezTo>
                <a:cubicBezTo>
                  <a:pt x="438" y="408"/>
                  <a:pt x="439" y="410"/>
                  <a:pt x="439" y="413"/>
                </a:cubicBezTo>
                <a:cubicBezTo>
                  <a:pt x="442" y="456"/>
                  <a:pt x="441" y="472"/>
                  <a:pt x="432" y="479"/>
                </a:cubicBezTo>
                <a:cubicBezTo>
                  <a:pt x="418" y="488"/>
                  <a:pt x="383" y="510"/>
                  <a:pt x="341" y="510"/>
                </a:cubicBezTo>
                <a:cubicBezTo>
                  <a:pt x="298" y="510"/>
                  <a:pt x="265" y="489"/>
                  <a:pt x="252" y="478"/>
                </a:cubicBezTo>
                <a:cubicBezTo>
                  <a:pt x="247" y="474"/>
                  <a:pt x="244" y="472"/>
                  <a:pt x="245" y="403"/>
                </a:cubicBezTo>
                <a:cubicBezTo>
                  <a:pt x="245" y="402"/>
                  <a:pt x="245" y="402"/>
                  <a:pt x="245" y="401"/>
                </a:cubicBezTo>
                <a:cubicBezTo>
                  <a:pt x="242" y="397"/>
                  <a:pt x="235" y="394"/>
                  <a:pt x="219" y="390"/>
                </a:cubicBezTo>
                <a:cubicBezTo>
                  <a:pt x="215" y="389"/>
                  <a:pt x="211" y="388"/>
                  <a:pt x="207" y="387"/>
                </a:cubicBezTo>
                <a:cubicBezTo>
                  <a:pt x="211" y="406"/>
                  <a:pt x="213" y="437"/>
                  <a:pt x="214" y="474"/>
                </a:cubicBezTo>
                <a:cubicBezTo>
                  <a:pt x="215" y="486"/>
                  <a:pt x="215" y="501"/>
                  <a:pt x="216" y="504"/>
                </a:cubicBezTo>
                <a:cubicBezTo>
                  <a:pt x="221" y="512"/>
                  <a:pt x="291" y="574"/>
                  <a:pt x="342" y="574"/>
                </a:cubicBezTo>
                <a:cubicBezTo>
                  <a:pt x="392" y="574"/>
                  <a:pt x="463" y="512"/>
                  <a:pt x="468" y="502"/>
                </a:cubicBezTo>
                <a:close/>
                <a:moveTo>
                  <a:pt x="268" y="463"/>
                </a:moveTo>
                <a:lnTo>
                  <a:pt x="268" y="463"/>
                </a:lnTo>
                <a:cubicBezTo>
                  <a:pt x="272" y="468"/>
                  <a:pt x="281" y="472"/>
                  <a:pt x="289" y="476"/>
                </a:cubicBezTo>
                <a:cubicBezTo>
                  <a:pt x="289" y="450"/>
                  <a:pt x="289" y="450"/>
                  <a:pt x="289" y="450"/>
                </a:cubicBezTo>
                <a:cubicBezTo>
                  <a:pt x="281" y="447"/>
                  <a:pt x="273" y="443"/>
                  <a:pt x="267" y="437"/>
                </a:cubicBezTo>
                <a:cubicBezTo>
                  <a:pt x="267" y="451"/>
                  <a:pt x="268" y="459"/>
                  <a:pt x="268" y="463"/>
                </a:cubicBezTo>
                <a:close/>
                <a:moveTo>
                  <a:pt x="195" y="511"/>
                </a:moveTo>
                <a:lnTo>
                  <a:pt x="195" y="511"/>
                </a:lnTo>
                <a:cubicBezTo>
                  <a:pt x="194" y="507"/>
                  <a:pt x="193" y="501"/>
                  <a:pt x="192" y="483"/>
                </a:cubicBezTo>
                <a:cubicBezTo>
                  <a:pt x="191" y="483"/>
                  <a:pt x="126" y="515"/>
                  <a:pt x="107" y="524"/>
                </a:cubicBezTo>
                <a:cubicBezTo>
                  <a:pt x="105" y="525"/>
                  <a:pt x="103" y="525"/>
                  <a:pt x="94" y="517"/>
                </a:cubicBezTo>
                <a:cubicBezTo>
                  <a:pt x="87" y="510"/>
                  <a:pt x="76" y="500"/>
                  <a:pt x="58" y="502"/>
                </a:cubicBezTo>
                <a:cubicBezTo>
                  <a:pt x="42" y="504"/>
                  <a:pt x="34" y="511"/>
                  <a:pt x="30" y="517"/>
                </a:cubicBezTo>
                <a:cubicBezTo>
                  <a:pt x="20" y="529"/>
                  <a:pt x="22" y="544"/>
                  <a:pt x="23" y="550"/>
                </a:cubicBezTo>
                <a:cubicBezTo>
                  <a:pt x="27" y="573"/>
                  <a:pt x="43" y="580"/>
                  <a:pt x="56" y="585"/>
                </a:cubicBezTo>
                <a:cubicBezTo>
                  <a:pt x="58" y="585"/>
                  <a:pt x="60" y="586"/>
                  <a:pt x="61" y="587"/>
                </a:cubicBezTo>
                <a:cubicBezTo>
                  <a:pt x="58" y="603"/>
                  <a:pt x="59" y="623"/>
                  <a:pt x="68" y="635"/>
                </a:cubicBezTo>
                <a:cubicBezTo>
                  <a:pt x="74" y="642"/>
                  <a:pt x="84" y="652"/>
                  <a:pt x="104" y="652"/>
                </a:cubicBezTo>
                <a:cubicBezTo>
                  <a:pt x="134" y="652"/>
                  <a:pt x="142" y="625"/>
                  <a:pt x="146" y="608"/>
                </a:cubicBezTo>
                <a:cubicBezTo>
                  <a:pt x="149" y="603"/>
                  <a:pt x="151" y="595"/>
                  <a:pt x="153" y="592"/>
                </a:cubicBezTo>
                <a:cubicBezTo>
                  <a:pt x="170" y="581"/>
                  <a:pt x="228" y="553"/>
                  <a:pt x="235" y="550"/>
                </a:cubicBezTo>
                <a:cubicBezTo>
                  <a:pt x="213" y="533"/>
                  <a:pt x="197" y="516"/>
                  <a:pt x="195" y="511"/>
                </a:cubicBezTo>
                <a:close/>
                <a:moveTo>
                  <a:pt x="662" y="319"/>
                </a:moveTo>
                <a:lnTo>
                  <a:pt x="662" y="319"/>
                </a:lnTo>
                <a:cubicBezTo>
                  <a:pt x="668" y="301"/>
                  <a:pt x="665" y="281"/>
                  <a:pt x="653" y="268"/>
                </a:cubicBezTo>
                <a:cubicBezTo>
                  <a:pt x="643" y="254"/>
                  <a:pt x="626" y="251"/>
                  <a:pt x="610" y="258"/>
                </a:cubicBezTo>
                <a:cubicBezTo>
                  <a:pt x="585" y="269"/>
                  <a:pt x="583" y="287"/>
                  <a:pt x="581" y="301"/>
                </a:cubicBezTo>
                <a:cubicBezTo>
                  <a:pt x="579" y="312"/>
                  <a:pt x="577" y="318"/>
                  <a:pt x="568" y="322"/>
                </a:cubicBezTo>
                <a:cubicBezTo>
                  <a:pt x="555" y="327"/>
                  <a:pt x="541" y="332"/>
                  <a:pt x="531" y="336"/>
                </a:cubicBezTo>
                <a:cubicBezTo>
                  <a:pt x="531" y="337"/>
                  <a:pt x="530" y="337"/>
                  <a:pt x="530" y="338"/>
                </a:cubicBezTo>
                <a:cubicBezTo>
                  <a:pt x="525" y="357"/>
                  <a:pt x="515" y="369"/>
                  <a:pt x="503" y="376"/>
                </a:cubicBezTo>
                <a:cubicBezTo>
                  <a:pt x="503" y="377"/>
                  <a:pt x="503" y="377"/>
                  <a:pt x="503" y="378"/>
                </a:cubicBezTo>
                <a:cubicBezTo>
                  <a:pt x="497" y="385"/>
                  <a:pt x="494" y="418"/>
                  <a:pt x="493" y="445"/>
                </a:cubicBezTo>
                <a:cubicBezTo>
                  <a:pt x="595" y="406"/>
                  <a:pt x="595" y="406"/>
                  <a:pt x="595" y="406"/>
                </a:cubicBezTo>
                <a:cubicBezTo>
                  <a:pt x="609" y="400"/>
                  <a:pt x="611" y="401"/>
                  <a:pt x="616" y="403"/>
                </a:cubicBezTo>
                <a:cubicBezTo>
                  <a:pt x="621" y="406"/>
                  <a:pt x="629" y="409"/>
                  <a:pt x="641" y="409"/>
                </a:cubicBezTo>
                <a:cubicBezTo>
                  <a:pt x="664" y="409"/>
                  <a:pt x="684" y="386"/>
                  <a:pt x="684" y="361"/>
                </a:cubicBezTo>
                <a:cubicBezTo>
                  <a:pt x="684" y="339"/>
                  <a:pt x="676" y="328"/>
                  <a:pt x="662" y="319"/>
                </a:cubicBezTo>
                <a:close/>
                <a:moveTo>
                  <a:pt x="625" y="502"/>
                </a:moveTo>
                <a:lnTo>
                  <a:pt x="625" y="502"/>
                </a:lnTo>
                <a:cubicBezTo>
                  <a:pt x="608" y="501"/>
                  <a:pt x="597" y="510"/>
                  <a:pt x="589" y="517"/>
                </a:cubicBezTo>
                <a:cubicBezTo>
                  <a:pt x="581" y="525"/>
                  <a:pt x="580" y="525"/>
                  <a:pt x="576" y="524"/>
                </a:cubicBezTo>
                <a:cubicBezTo>
                  <a:pt x="558" y="515"/>
                  <a:pt x="494" y="484"/>
                  <a:pt x="491" y="483"/>
                </a:cubicBezTo>
                <a:cubicBezTo>
                  <a:pt x="490" y="501"/>
                  <a:pt x="490" y="508"/>
                  <a:pt x="489" y="511"/>
                </a:cubicBezTo>
                <a:cubicBezTo>
                  <a:pt x="487" y="516"/>
                  <a:pt x="470" y="533"/>
                  <a:pt x="448" y="550"/>
                </a:cubicBezTo>
                <a:cubicBezTo>
                  <a:pt x="457" y="553"/>
                  <a:pt x="513" y="581"/>
                  <a:pt x="531" y="592"/>
                </a:cubicBezTo>
                <a:cubicBezTo>
                  <a:pt x="533" y="595"/>
                  <a:pt x="535" y="603"/>
                  <a:pt x="537" y="608"/>
                </a:cubicBezTo>
                <a:cubicBezTo>
                  <a:pt x="542" y="625"/>
                  <a:pt x="549" y="652"/>
                  <a:pt x="580" y="652"/>
                </a:cubicBezTo>
                <a:cubicBezTo>
                  <a:pt x="599" y="652"/>
                  <a:pt x="610" y="642"/>
                  <a:pt x="615" y="635"/>
                </a:cubicBezTo>
                <a:cubicBezTo>
                  <a:pt x="625" y="623"/>
                  <a:pt x="625" y="603"/>
                  <a:pt x="622" y="587"/>
                </a:cubicBezTo>
                <a:cubicBezTo>
                  <a:pt x="624" y="586"/>
                  <a:pt x="626" y="585"/>
                  <a:pt x="627" y="585"/>
                </a:cubicBezTo>
                <a:cubicBezTo>
                  <a:pt x="641" y="580"/>
                  <a:pt x="657" y="573"/>
                  <a:pt x="661" y="550"/>
                </a:cubicBezTo>
                <a:cubicBezTo>
                  <a:pt x="662" y="544"/>
                  <a:pt x="663" y="529"/>
                  <a:pt x="655" y="517"/>
                </a:cubicBezTo>
                <a:cubicBezTo>
                  <a:pt x="650" y="511"/>
                  <a:pt x="641" y="504"/>
                  <a:pt x="625" y="50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Freeform 59"/>
          <p:cNvSpPr>
            <a:spLocks noChangeArrowheads="1"/>
          </p:cNvSpPr>
          <p:nvPr/>
        </p:nvSpPr>
        <p:spPr bwMode="auto">
          <a:xfrm>
            <a:off x="3999522" y="3888979"/>
            <a:ext cx="281607" cy="135245"/>
          </a:xfrm>
          <a:custGeom>
            <a:avLst/>
            <a:gdLst>
              <a:gd name="T0" fmla="*/ 585 w 669"/>
              <a:gd name="T1" fmla="*/ 214 h 320"/>
              <a:gd name="T2" fmla="*/ 585 w 669"/>
              <a:gd name="T3" fmla="*/ 214 h 320"/>
              <a:gd name="T4" fmla="*/ 553 w 669"/>
              <a:gd name="T5" fmla="*/ 246 h 320"/>
              <a:gd name="T6" fmla="*/ 522 w 669"/>
              <a:gd name="T7" fmla="*/ 214 h 320"/>
              <a:gd name="T8" fmla="*/ 553 w 669"/>
              <a:gd name="T9" fmla="*/ 182 h 320"/>
              <a:gd name="T10" fmla="*/ 585 w 669"/>
              <a:gd name="T11" fmla="*/ 214 h 320"/>
              <a:gd name="T12" fmla="*/ 668 w 669"/>
              <a:gd name="T13" fmla="*/ 214 h 320"/>
              <a:gd name="T14" fmla="*/ 668 w 669"/>
              <a:gd name="T15" fmla="*/ 214 h 320"/>
              <a:gd name="T16" fmla="*/ 569 w 669"/>
              <a:gd name="T17" fmla="*/ 319 h 320"/>
              <a:gd name="T18" fmla="*/ 498 w 669"/>
              <a:gd name="T19" fmla="*/ 319 h 320"/>
              <a:gd name="T20" fmla="*/ 101 w 669"/>
              <a:gd name="T21" fmla="*/ 319 h 320"/>
              <a:gd name="T22" fmla="*/ 0 w 669"/>
              <a:gd name="T23" fmla="*/ 217 h 320"/>
              <a:gd name="T24" fmla="*/ 97 w 669"/>
              <a:gd name="T25" fmla="*/ 116 h 320"/>
              <a:gd name="T26" fmla="*/ 501 w 669"/>
              <a:gd name="T27" fmla="*/ 2 h 320"/>
              <a:gd name="T28" fmla="*/ 516 w 669"/>
              <a:gd name="T29" fmla="*/ 9 h 320"/>
              <a:gd name="T30" fmla="*/ 507 w 669"/>
              <a:gd name="T31" fmla="*/ 24 h 320"/>
              <a:gd name="T32" fmla="*/ 144 w 669"/>
              <a:gd name="T33" fmla="*/ 127 h 320"/>
              <a:gd name="T34" fmla="*/ 200 w 669"/>
              <a:gd name="T35" fmla="*/ 214 h 320"/>
              <a:gd name="T36" fmla="*/ 162 w 669"/>
              <a:gd name="T37" fmla="*/ 295 h 320"/>
              <a:gd name="T38" fmla="*/ 405 w 669"/>
              <a:gd name="T39" fmla="*/ 295 h 320"/>
              <a:gd name="T40" fmla="*/ 405 w 669"/>
              <a:gd name="T41" fmla="*/ 258 h 320"/>
              <a:gd name="T42" fmla="*/ 424 w 669"/>
              <a:gd name="T43" fmla="*/ 219 h 320"/>
              <a:gd name="T44" fmla="*/ 405 w 669"/>
              <a:gd name="T45" fmla="*/ 170 h 320"/>
              <a:gd name="T46" fmla="*/ 405 w 669"/>
              <a:gd name="T47" fmla="*/ 120 h 320"/>
              <a:gd name="T48" fmla="*/ 417 w 669"/>
              <a:gd name="T49" fmla="*/ 109 h 320"/>
              <a:gd name="T50" fmla="*/ 569 w 669"/>
              <a:gd name="T51" fmla="*/ 109 h 320"/>
              <a:gd name="T52" fmla="*/ 668 w 669"/>
              <a:gd name="T53" fmla="*/ 214 h 320"/>
              <a:gd name="T54" fmla="*/ 178 w 669"/>
              <a:gd name="T55" fmla="*/ 217 h 320"/>
              <a:gd name="T56" fmla="*/ 178 w 669"/>
              <a:gd name="T57" fmla="*/ 217 h 320"/>
              <a:gd name="T58" fmla="*/ 100 w 669"/>
              <a:gd name="T59" fmla="*/ 139 h 320"/>
              <a:gd name="T60" fmla="*/ 23 w 669"/>
              <a:gd name="T61" fmla="*/ 217 h 320"/>
              <a:gd name="T62" fmla="*/ 100 w 669"/>
              <a:gd name="T63" fmla="*/ 294 h 320"/>
              <a:gd name="T64" fmla="*/ 178 w 669"/>
              <a:gd name="T65" fmla="*/ 217 h 320"/>
              <a:gd name="T66" fmla="*/ 609 w 669"/>
              <a:gd name="T67" fmla="*/ 214 h 320"/>
              <a:gd name="T68" fmla="*/ 609 w 669"/>
              <a:gd name="T69" fmla="*/ 214 h 320"/>
              <a:gd name="T70" fmla="*/ 553 w 669"/>
              <a:gd name="T71" fmla="*/ 159 h 320"/>
              <a:gd name="T72" fmla="*/ 498 w 669"/>
              <a:gd name="T73" fmla="*/ 214 h 320"/>
              <a:gd name="T74" fmla="*/ 553 w 669"/>
              <a:gd name="T75" fmla="*/ 269 h 320"/>
              <a:gd name="T76" fmla="*/ 609 w 669"/>
              <a:gd name="T77" fmla="*/ 214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69" h="320">
                <a:moveTo>
                  <a:pt x="585" y="214"/>
                </a:moveTo>
                <a:lnTo>
                  <a:pt x="585" y="214"/>
                </a:lnTo>
                <a:cubicBezTo>
                  <a:pt x="585" y="232"/>
                  <a:pt x="571" y="246"/>
                  <a:pt x="553" y="246"/>
                </a:cubicBezTo>
                <a:cubicBezTo>
                  <a:pt x="535" y="246"/>
                  <a:pt x="522" y="232"/>
                  <a:pt x="522" y="214"/>
                </a:cubicBezTo>
                <a:cubicBezTo>
                  <a:pt x="522" y="196"/>
                  <a:pt x="535" y="182"/>
                  <a:pt x="553" y="182"/>
                </a:cubicBezTo>
                <a:cubicBezTo>
                  <a:pt x="571" y="182"/>
                  <a:pt x="585" y="196"/>
                  <a:pt x="585" y="214"/>
                </a:cubicBezTo>
                <a:close/>
                <a:moveTo>
                  <a:pt x="668" y="214"/>
                </a:moveTo>
                <a:lnTo>
                  <a:pt x="668" y="214"/>
                </a:lnTo>
                <a:cubicBezTo>
                  <a:pt x="668" y="270"/>
                  <a:pt x="621" y="319"/>
                  <a:pt x="569" y="319"/>
                </a:cubicBezTo>
                <a:cubicBezTo>
                  <a:pt x="498" y="319"/>
                  <a:pt x="498" y="319"/>
                  <a:pt x="498" y="319"/>
                </a:cubicBezTo>
                <a:cubicBezTo>
                  <a:pt x="101" y="319"/>
                  <a:pt x="101" y="319"/>
                  <a:pt x="101" y="319"/>
                </a:cubicBezTo>
                <a:cubicBezTo>
                  <a:pt x="47" y="319"/>
                  <a:pt x="0" y="272"/>
                  <a:pt x="0" y="217"/>
                </a:cubicBezTo>
                <a:cubicBezTo>
                  <a:pt x="0" y="162"/>
                  <a:pt x="44" y="117"/>
                  <a:pt x="97" y="116"/>
                </a:cubicBezTo>
                <a:cubicBezTo>
                  <a:pt x="501" y="2"/>
                  <a:pt x="501" y="2"/>
                  <a:pt x="501" y="2"/>
                </a:cubicBezTo>
                <a:cubicBezTo>
                  <a:pt x="507" y="0"/>
                  <a:pt x="513" y="3"/>
                  <a:pt x="516" y="9"/>
                </a:cubicBezTo>
                <a:cubicBezTo>
                  <a:pt x="517" y="15"/>
                  <a:pt x="513" y="23"/>
                  <a:pt x="507" y="24"/>
                </a:cubicBezTo>
                <a:cubicBezTo>
                  <a:pt x="144" y="127"/>
                  <a:pt x="144" y="127"/>
                  <a:pt x="144" y="127"/>
                </a:cubicBezTo>
                <a:cubicBezTo>
                  <a:pt x="177" y="143"/>
                  <a:pt x="200" y="176"/>
                  <a:pt x="200" y="214"/>
                </a:cubicBezTo>
                <a:cubicBezTo>
                  <a:pt x="200" y="246"/>
                  <a:pt x="184" y="276"/>
                  <a:pt x="162" y="295"/>
                </a:cubicBezTo>
                <a:cubicBezTo>
                  <a:pt x="405" y="295"/>
                  <a:pt x="405" y="295"/>
                  <a:pt x="405" y="295"/>
                </a:cubicBezTo>
                <a:cubicBezTo>
                  <a:pt x="405" y="258"/>
                  <a:pt x="405" y="258"/>
                  <a:pt x="405" y="258"/>
                </a:cubicBezTo>
                <a:cubicBezTo>
                  <a:pt x="405" y="241"/>
                  <a:pt x="412" y="228"/>
                  <a:pt x="424" y="219"/>
                </a:cubicBezTo>
                <a:cubicBezTo>
                  <a:pt x="411" y="209"/>
                  <a:pt x="405" y="192"/>
                  <a:pt x="405" y="170"/>
                </a:cubicBezTo>
                <a:cubicBezTo>
                  <a:pt x="405" y="120"/>
                  <a:pt x="405" y="120"/>
                  <a:pt x="405" y="120"/>
                </a:cubicBezTo>
                <a:cubicBezTo>
                  <a:pt x="405" y="114"/>
                  <a:pt x="410" y="109"/>
                  <a:pt x="417" y="109"/>
                </a:cubicBezTo>
                <a:cubicBezTo>
                  <a:pt x="569" y="109"/>
                  <a:pt x="569" y="109"/>
                  <a:pt x="569" y="109"/>
                </a:cubicBezTo>
                <a:cubicBezTo>
                  <a:pt x="621" y="109"/>
                  <a:pt x="668" y="158"/>
                  <a:pt x="668" y="214"/>
                </a:cubicBezTo>
                <a:close/>
                <a:moveTo>
                  <a:pt x="178" y="217"/>
                </a:moveTo>
                <a:lnTo>
                  <a:pt x="178" y="217"/>
                </a:lnTo>
                <a:cubicBezTo>
                  <a:pt x="178" y="173"/>
                  <a:pt x="143" y="139"/>
                  <a:pt x="100" y="139"/>
                </a:cubicBezTo>
                <a:cubicBezTo>
                  <a:pt x="57" y="139"/>
                  <a:pt x="23" y="173"/>
                  <a:pt x="23" y="217"/>
                </a:cubicBezTo>
                <a:cubicBezTo>
                  <a:pt x="23" y="260"/>
                  <a:pt x="57" y="294"/>
                  <a:pt x="100" y="294"/>
                </a:cubicBezTo>
                <a:cubicBezTo>
                  <a:pt x="143" y="294"/>
                  <a:pt x="178" y="260"/>
                  <a:pt x="178" y="217"/>
                </a:cubicBezTo>
                <a:close/>
                <a:moveTo>
                  <a:pt x="609" y="214"/>
                </a:moveTo>
                <a:lnTo>
                  <a:pt x="609" y="214"/>
                </a:lnTo>
                <a:cubicBezTo>
                  <a:pt x="609" y="183"/>
                  <a:pt x="584" y="159"/>
                  <a:pt x="553" y="159"/>
                </a:cubicBezTo>
                <a:cubicBezTo>
                  <a:pt x="523" y="159"/>
                  <a:pt x="498" y="183"/>
                  <a:pt x="498" y="214"/>
                </a:cubicBezTo>
                <a:cubicBezTo>
                  <a:pt x="498" y="244"/>
                  <a:pt x="523" y="269"/>
                  <a:pt x="553" y="269"/>
                </a:cubicBezTo>
                <a:cubicBezTo>
                  <a:pt x="584" y="269"/>
                  <a:pt x="609" y="244"/>
                  <a:pt x="609" y="21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Freeform 60"/>
          <p:cNvSpPr>
            <a:spLocks noChangeArrowheads="1"/>
          </p:cNvSpPr>
          <p:nvPr/>
        </p:nvSpPr>
        <p:spPr bwMode="auto">
          <a:xfrm>
            <a:off x="4864723" y="3911211"/>
            <a:ext cx="279755" cy="88929"/>
          </a:xfrm>
          <a:custGeom>
            <a:avLst/>
            <a:gdLst>
              <a:gd name="T0" fmla="*/ 585 w 667"/>
              <a:gd name="T1" fmla="*/ 105 h 211"/>
              <a:gd name="T2" fmla="*/ 585 w 667"/>
              <a:gd name="T3" fmla="*/ 105 h 211"/>
              <a:gd name="T4" fmla="*/ 552 w 667"/>
              <a:gd name="T5" fmla="*/ 137 h 211"/>
              <a:gd name="T6" fmla="*/ 520 w 667"/>
              <a:gd name="T7" fmla="*/ 105 h 211"/>
              <a:gd name="T8" fmla="*/ 552 w 667"/>
              <a:gd name="T9" fmla="*/ 73 h 211"/>
              <a:gd name="T10" fmla="*/ 585 w 667"/>
              <a:gd name="T11" fmla="*/ 105 h 211"/>
              <a:gd name="T12" fmla="*/ 666 w 667"/>
              <a:gd name="T13" fmla="*/ 105 h 211"/>
              <a:gd name="T14" fmla="*/ 666 w 667"/>
              <a:gd name="T15" fmla="*/ 105 h 211"/>
              <a:gd name="T16" fmla="*/ 567 w 667"/>
              <a:gd name="T17" fmla="*/ 210 h 211"/>
              <a:gd name="T18" fmla="*/ 515 w 667"/>
              <a:gd name="T19" fmla="*/ 210 h 211"/>
              <a:gd name="T20" fmla="*/ 100 w 667"/>
              <a:gd name="T21" fmla="*/ 210 h 211"/>
              <a:gd name="T22" fmla="*/ 0 w 667"/>
              <a:gd name="T23" fmla="*/ 105 h 211"/>
              <a:gd name="T24" fmla="*/ 100 w 667"/>
              <a:gd name="T25" fmla="*/ 0 h 211"/>
              <a:gd name="T26" fmla="*/ 410 w 667"/>
              <a:gd name="T27" fmla="*/ 0 h 211"/>
              <a:gd name="T28" fmla="*/ 515 w 667"/>
              <a:gd name="T29" fmla="*/ 0 h 211"/>
              <a:gd name="T30" fmla="*/ 567 w 667"/>
              <a:gd name="T31" fmla="*/ 0 h 211"/>
              <a:gd name="T32" fmla="*/ 666 w 667"/>
              <a:gd name="T33" fmla="*/ 105 h 211"/>
              <a:gd name="T34" fmla="*/ 178 w 667"/>
              <a:gd name="T35" fmla="*/ 105 h 211"/>
              <a:gd name="T36" fmla="*/ 178 w 667"/>
              <a:gd name="T37" fmla="*/ 105 h 211"/>
              <a:gd name="T38" fmla="*/ 100 w 667"/>
              <a:gd name="T39" fmla="*/ 28 h 211"/>
              <a:gd name="T40" fmla="*/ 22 w 667"/>
              <a:gd name="T41" fmla="*/ 105 h 211"/>
              <a:gd name="T42" fmla="*/ 100 w 667"/>
              <a:gd name="T43" fmla="*/ 182 h 211"/>
              <a:gd name="T44" fmla="*/ 178 w 667"/>
              <a:gd name="T45" fmla="*/ 105 h 211"/>
              <a:gd name="T46" fmla="*/ 421 w 667"/>
              <a:gd name="T47" fmla="*/ 107 h 211"/>
              <a:gd name="T48" fmla="*/ 421 w 667"/>
              <a:gd name="T49" fmla="*/ 107 h 211"/>
              <a:gd name="T50" fmla="*/ 398 w 667"/>
              <a:gd name="T51" fmla="*/ 61 h 211"/>
              <a:gd name="T52" fmla="*/ 398 w 667"/>
              <a:gd name="T53" fmla="*/ 24 h 211"/>
              <a:gd name="T54" fmla="*/ 160 w 667"/>
              <a:gd name="T55" fmla="*/ 24 h 211"/>
              <a:gd name="T56" fmla="*/ 199 w 667"/>
              <a:gd name="T57" fmla="*/ 105 h 211"/>
              <a:gd name="T58" fmla="*/ 160 w 667"/>
              <a:gd name="T59" fmla="*/ 186 h 211"/>
              <a:gd name="T60" fmla="*/ 398 w 667"/>
              <a:gd name="T61" fmla="*/ 186 h 211"/>
              <a:gd name="T62" fmla="*/ 398 w 667"/>
              <a:gd name="T63" fmla="*/ 149 h 211"/>
              <a:gd name="T64" fmla="*/ 421 w 667"/>
              <a:gd name="T65" fmla="*/ 107 h 211"/>
              <a:gd name="T66" fmla="*/ 607 w 667"/>
              <a:gd name="T67" fmla="*/ 105 h 211"/>
              <a:gd name="T68" fmla="*/ 607 w 667"/>
              <a:gd name="T69" fmla="*/ 105 h 211"/>
              <a:gd name="T70" fmla="*/ 552 w 667"/>
              <a:gd name="T71" fmla="*/ 50 h 211"/>
              <a:gd name="T72" fmla="*/ 497 w 667"/>
              <a:gd name="T73" fmla="*/ 105 h 211"/>
              <a:gd name="T74" fmla="*/ 552 w 667"/>
              <a:gd name="T75" fmla="*/ 160 h 211"/>
              <a:gd name="T76" fmla="*/ 607 w 667"/>
              <a:gd name="T77" fmla="*/ 105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67" h="211">
                <a:moveTo>
                  <a:pt x="585" y="105"/>
                </a:moveTo>
                <a:lnTo>
                  <a:pt x="585" y="105"/>
                </a:lnTo>
                <a:cubicBezTo>
                  <a:pt x="585" y="123"/>
                  <a:pt x="570" y="137"/>
                  <a:pt x="552" y="137"/>
                </a:cubicBezTo>
                <a:cubicBezTo>
                  <a:pt x="535" y="137"/>
                  <a:pt x="520" y="123"/>
                  <a:pt x="520" y="105"/>
                </a:cubicBezTo>
                <a:cubicBezTo>
                  <a:pt x="520" y="87"/>
                  <a:pt x="535" y="73"/>
                  <a:pt x="552" y="73"/>
                </a:cubicBezTo>
                <a:cubicBezTo>
                  <a:pt x="570" y="73"/>
                  <a:pt x="585" y="87"/>
                  <a:pt x="585" y="105"/>
                </a:cubicBezTo>
                <a:close/>
                <a:moveTo>
                  <a:pt x="666" y="105"/>
                </a:moveTo>
                <a:lnTo>
                  <a:pt x="666" y="105"/>
                </a:lnTo>
                <a:cubicBezTo>
                  <a:pt x="666" y="161"/>
                  <a:pt x="620" y="210"/>
                  <a:pt x="567" y="210"/>
                </a:cubicBezTo>
                <a:cubicBezTo>
                  <a:pt x="515" y="210"/>
                  <a:pt x="515" y="210"/>
                  <a:pt x="515" y="210"/>
                </a:cubicBezTo>
                <a:cubicBezTo>
                  <a:pt x="100" y="210"/>
                  <a:pt x="100" y="210"/>
                  <a:pt x="100" y="210"/>
                </a:cubicBezTo>
                <a:cubicBezTo>
                  <a:pt x="47" y="210"/>
                  <a:pt x="0" y="161"/>
                  <a:pt x="0" y="105"/>
                </a:cubicBezTo>
                <a:cubicBezTo>
                  <a:pt x="0" y="49"/>
                  <a:pt x="47" y="0"/>
                  <a:pt x="10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620" y="0"/>
                  <a:pt x="666" y="49"/>
                  <a:pt x="666" y="105"/>
                </a:cubicBezTo>
                <a:close/>
                <a:moveTo>
                  <a:pt x="178" y="105"/>
                </a:moveTo>
                <a:lnTo>
                  <a:pt x="178" y="105"/>
                </a:lnTo>
                <a:cubicBezTo>
                  <a:pt x="178" y="62"/>
                  <a:pt x="143" y="28"/>
                  <a:pt x="100" y="28"/>
                </a:cubicBezTo>
                <a:cubicBezTo>
                  <a:pt x="58" y="28"/>
                  <a:pt x="22" y="62"/>
                  <a:pt x="22" y="105"/>
                </a:cubicBezTo>
                <a:cubicBezTo>
                  <a:pt x="22" y="148"/>
                  <a:pt x="58" y="182"/>
                  <a:pt x="100" y="182"/>
                </a:cubicBezTo>
                <a:cubicBezTo>
                  <a:pt x="143" y="182"/>
                  <a:pt x="178" y="148"/>
                  <a:pt x="178" y="105"/>
                </a:cubicBezTo>
                <a:close/>
                <a:moveTo>
                  <a:pt x="421" y="107"/>
                </a:moveTo>
                <a:lnTo>
                  <a:pt x="421" y="107"/>
                </a:lnTo>
                <a:cubicBezTo>
                  <a:pt x="408" y="96"/>
                  <a:pt x="398" y="79"/>
                  <a:pt x="398" y="61"/>
                </a:cubicBezTo>
                <a:cubicBezTo>
                  <a:pt x="398" y="24"/>
                  <a:pt x="398" y="24"/>
                  <a:pt x="39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84" y="42"/>
                  <a:pt x="199" y="73"/>
                  <a:pt x="199" y="105"/>
                </a:cubicBezTo>
                <a:cubicBezTo>
                  <a:pt x="199" y="137"/>
                  <a:pt x="184" y="167"/>
                  <a:pt x="160" y="186"/>
                </a:cubicBezTo>
                <a:cubicBezTo>
                  <a:pt x="398" y="186"/>
                  <a:pt x="398" y="186"/>
                  <a:pt x="398" y="186"/>
                </a:cubicBezTo>
                <a:cubicBezTo>
                  <a:pt x="398" y="149"/>
                  <a:pt x="398" y="149"/>
                  <a:pt x="398" y="149"/>
                </a:cubicBezTo>
                <a:cubicBezTo>
                  <a:pt x="398" y="131"/>
                  <a:pt x="407" y="115"/>
                  <a:pt x="421" y="107"/>
                </a:cubicBezTo>
                <a:close/>
                <a:moveTo>
                  <a:pt x="607" y="105"/>
                </a:moveTo>
                <a:lnTo>
                  <a:pt x="607" y="105"/>
                </a:lnTo>
                <a:cubicBezTo>
                  <a:pt x="607" y="75"/>
                  <a:pt x="582" y="50"/>
                  <a:pt x="552" y="50"/>
                </a:cubicBezTo>
                <a:cubicBezTo>
                  <a:pt x="522" y="50"/>
                  <a:pt x="497" y="75"/>
                  <a:pt x="497" y="105"/>
                </a:cubicBezTo>
                <a:cubicBezTo>
                  <a:pt x="497" y="135"/>
                  <a:pt x="522" y="160"/>
                  <a:pt x="552" y="160"/>
                </a:cubicBezTo>
                <a:cubicBezTo>
                  <a:pt x="582" y="160"/>
                  <a:pt x="607" y="135"/>
                  <a:pt x="607" y="10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Freeform 61"/>
          <p:cNvSpPr>
            <a:spLocks noChangeArrowheads="1"/>
          </p:cNvSpPr>
          <p:nvPr/>
        </p:nvSpPr>
        <p:spPr bwMode="auto">
          <a:xfrm>
            <a:off x="8360729" y="3814872"/>
            <a:ext cx="224174" cy="281607"/>
          </a:xfrm>
          <a:custGeom>
            <a:avLst/>
            <a:gdLst>
              <a:gd name="T0" fmla="*/ 528 w 533"/>
              <a:gd name="T1" fmla="*/ 577 h 669"/>
              <a:gd name="T2" fmla="*/ 492 w 533"/>
              <a:gd name="T3" fmla="*/ 496 h 669"/>
              <a:gd name="T4" fmla="*/ 402 w 533"/>
              <a:gd name="T5" fmla="*/ 350 h 669"/>
              <a:gd name="T6" fmla="*/ 381 w 533"/>
              <a:gd name="T7" fmla="*/ 308 h 669"/>
              <a:gd name="T8" fmla="*/ 407 w 533"/>
              <a:gd name="T9" fmla="*/ 82 h 669"/>
              <a:gd name="T10" fmla="*/ 419 w 533"/>
              <a:gd name="T11" fmla="*/ 11 h 669"/>
              <a:gd name="T12" fmla="*/ 125 w 533"/>
              <a:gd name="T13" fmla="*/ 0 h 669"/>
              <a:gd name="T14" fmla="*/ 115 w 533"/>
              <a:gd name="T15" fmla="*/ 71 h 669"/>
              <a:gd name="T16" fmla="*/ 151 w 533"/>
              <a:gd name="T17" fmla="*/ 82 h 669"/>
              <a:gd name="T18" fmla="*/ 141 w 533"/>
              <a:gd name="T19" fmla="*/ 334 h 669"/>
              <a:gd name="T20" fmla="*/ 18 w 533"/>
              <a:gd name="T21" fmla="*/ 632 h 669"/>
              <a:gd name="T22" fmla="*/ 440 w 533"/>
              <a:gd name="T23" fmla="*/ 668 h 669"/>
              <a:gd name="T24" fmla="*/ 528 w 533"/>
              <a:gd name="T25" fmla="*/ 577 h 669"/>
              <a:gd name="T26" fmla="*/ 137 w 533"/>
              <a:gd name="T27" fmla="*/ 60 h 669"/>
              <a:gd name="T28" fmla="*/ 397 w 533"/>
              <a:gd name="T29" fmla="*/ 22 h 669"/>
              <a:gd name="T30" fmla="*/ 371 w 533"/>
              <a:gd name="T31" fmla="*/ 60 h 669"/>
              <a:gd name="T32" fmla="*/ 137 w 533"/>
              <a:gd name="T33" fmla="*/ 60 h 669"/>
              <a:gd name="T34" fmla="*/ 99 w 533"/>
              <a:gd name="T35" fmla="*/ 570 h 669"/>
              <a:gd name="T36" fmla="*/ 85 w 533"/>
              <a:gd name="T37" fmla="*/ 574 h 669"/>
              <a:gd name="T38" fmla="*/ 119 w 533"/>
              <a:gd name="T39" fmla="*/ 494 h 669"/>
              <a:gd name="T40" fmla="*/ 99 w 533"/>
              <a:gd name="T41" fmla="*/ 570 h 669"/>
              <a:gd name="T42" fmla="*/ 368 w 533"/>
              <a:gd name="T43" fmla="*/ 479 h 669"/>
              <a:gd name="T44" fmla="*/ 262 w 533"/>
              <a:gd name="T45" fmla="*/ 419 h 669"/>
              <a:gd name="T46" fmla="*/ 229 w 533"/>
              <a:gd name="T47" fmla="*/ 351 h 669"/>
              <a:gd name="T48" fmla="*/ 230 w 533"/>
              <a:gd name="T49" fmla="*/ 149 h 669"/>
              <a:gd name="T50" fmla="*/ 208 w 533"/>
              <a:gd name="T51" fmla="*/ 149 h 669"/>
              <a:gd name="T52" fmla="*/ 137 w 533"/>
              <a:gd name="T53" fmla="*/ 465 h 669"/>
              <a:gd name="T54" fmla="*/ 158 w 533"/>
              <a:gd name="T55" fmla="*/ 346 h 669"/>
              <a:gd name="T56" fmla="*/ 173 w 533"/>
              <a:gd name="T57" fmla="*/ 82 h 669"/>
              <a:gd name="T58" fmla="*/ 360 w 533"/>
              <a:gd name="T59" fmla="*/ 308 h 669"/>
              <a:gd name="T60" fmla="*/ 384 w 533"/>
              <a:gd name="T61" fmla="*/ 361 h 669"/>
              <a:gd name="T62" fmla="*/ 445 w 533"/>
              <a:gd name="T63" fmla="*/ 458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3" h="669">
                <a:moveTo>
                  <a:pt x="528" y="577"/>
                </a:moveTo>
                <a:lnTo>
                  <a:pt x="528" y="577"/>
                </a:lnTo>
                <a:lnTo>
                  <a:pt x="528" y="577"/>
                </a:lnTo>
                <a:cubicBezTo>
                  <a:pt x="521" y="548"/>
                  <a:pt x="506" y="523"/>
                  <a:pt x="492" y="496"/>
                </a:cubicBezTo>
                <a:cubicBezTo>
                  <a:pt x="477" y="469"/>
                  <a:pt x="459" y="440"/>
                  <a:pt x="438" y="404"/>
                </a:cubicBezTo>
                <a:cubicBezTo>
                  <a:pt x="426" y="386"/>
                  <a:pt x="415" y="367"/>
                  <a:pt x="402" y="350"/>
                </a:cubicBezTo>
                <a:cubicBezTo>
                  <a:pt x="401" y="346"/>
                  <a:pt x="399" y="343"/>
                  <a:pt x="397" y="341"/>
                </a:cubicBezTo>
                <a:cubicBezTo>
                  <a:pt x="389" y="330"/>
                  <a:pt x="381" y="319"/>
                  <a:pt x="381" y="308"/>
                </a:cubicBezTo>
                <a:cubicBezTo>
                  <a:pt x="381" y="82"/>
                  <a:pt x="381" y="82"/>
                  <a:pt x="381" y="82"/>
                </a:cubicBezTo>
                <a:cubicBezTo>
                  <a:pt x="407" y="82"/>
                  <a:pt x="407" y="82"/>
                  <a:pt x="407" y="82"/>
                </a:cubicBezTo>
                <a:cubicBezTo>
                  <a:pt x="414" y="82"/>
                  <a:pt x="419" y="77"/>
                  <a:pt x="419" y="7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9" y="5"/>
                  <a:pt x="414" y="0"/>
                  <a:pt x="407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0" y="0"/>
                  <a:pt x="115" y="5"/>
                  <a:pt x="115" y="1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7"/>
                  <a:pt x="120" y="82"/>
                  <a:pt x="125" y="82"/>
                </a:cubicBezTo>
                <a:cubicBezTo>
                  <a:pt x="151" y="82"/>
                  <a:pt x="151" y="82"/>
                  <a:pt x="151" y="82"/>
                </a:cubicBezTo>
                <a:cubicBezTo>
                  <a:pt x="151" y="283"/>
                  <a:pt x="151" y="283"/>
                  <a:pt x="151" y="283"/>
                </a:cubicBezTo>
                <a:cubicBezTo>
                  <a:pt x="151" y="304"/>
                  <a:pt x="151" y="318"/>
                  <a:pt x="141" y="334"/>
                </a:cubicBezTo>
                <a:cubicBezTo>
                  <a:pt x="136" y="341"/>
                  <a:pt x="17" y="534"/>
                  <a:pt x="5" y="577"/>
                </a:cubicBezTo>
                <a:cubicBezTo>
                  <a:pt x="0" y="595"/>
                  <a:pt x="5" y="615"/>
                  <a:pt x="18" y="632"/>
                </a:cubicBezTo>
                <a:cubicBezTo>
                  <a:pt x="35" y="654"/>
                  <a:pt x="65" y="668"/>
                  <a:pt x="94" y="668"/>
                </a:cubicBezTo>
                <a:cubicBezTo>
                  <a:pt x="440" y="668"/>
                  <a:pt x="440" y="668"/>
                  <a:pt x="440" y="668"/>
                </a:cubicBezTo>
                <a:cubicBezTo>
                  <a:pt x="469" y="668"/>
                  <a:pt x="498" y="654"/>
                  <a:pt x="516" y="632"/>
                </a:cubicBezTo>
                <a:cubicBezTo>
                  <a:pt x="528" y="615"/>
                  <a:pt x="532" y="595"/>
                  <a:pt x="528" y="577"/>
                </a:cubicBezTo>
                <a:close/>
                <a:moveTo>
                  <a:pt x="137" y="60"/>
                </a:moveTo>
                <a:lnTo>
                  <a:pt x="137" y="60"/>
                </a:lnTo>
                <a:cubicBezTo>
                  <a:pt x="137" y="22"/>
                  <a:pt x="137" y="22"/>
                  <a:pt x="137" y="22"/>
                </a:cubicBezTo>
                <a:cubicBezTo>
                  <a:pt x="397" y="22"/>
                  <a:pt x="397" y="22"/>
                  <a:pt x="397" y="22"/>
                </a:cubicBezTo>
                <a:cubicBezTo>
                  <a:pt x="397" y="60"/>
                  <a:pt x="397" y="60"/>
                  <a:pt x="397" y="60"/>
                </a:cubicBezTo>
                <a:cubicBezTo>
                  <a:pt x="371" y="60"/>
                  <a:pt x="371" y="60"/>
                  <a:pt x="371" y="60"/>
                </a:cubicBezTo>
                <a:cubicBezTo>
                  <a:pt x="163" y="60"/>
                  <a:pt x="163" y="60"/>
                  <a:pt x="163" y="60"/>
                </a:cubicBezTo>
                <a:lnTo>
                  <a:pt x="137" y="60"/>
                </a:lnTo>
                <a:close/>
                <a:moveTo>
                  <a:pt x="99" y="570"/>
                </a:moveTo>
                <a:lnTo>
                  <a:pt x="99" y="570"/>
                </a:lnTo>
                <a:cubicBezTo>
                  <a:pt x="97" y="574"/>
                  <a:pt x="93" y="577"/>
                  <a:pt x="90" y="577"/>
                </a:cubicBezTo>
                <a:cubicBezTo>
                  <a:pt x="88" y="577"/>
                  <a:pt x="86" y="575"/>
                  <a:pt x="85" y="574"/>
                </a:cubicBezTo>
                <a:cubicBezTo>
                  <a:pt x="79" y="571"/>
                  <a:pt x="77" y="565"/>
                  <a:pt x="80" y="560"/>
                </a:cubicBezTo>
                <a:cubicBezTo>
                  <a:pt x="119" y="494"/>
                  <a:pt x="119" y="494"/>
                  <a:pt x="119" y="494"/>
                </a:cubicBezTo>
                <a:cubicBezTo>
                  <a:pt x="130" y="492"/>
                  <a:pt x="141" y="488"/>
                  <a:pt x="151" y="482"/>
                </a:cubicBezTo>
                <a:lnTo>
                  <a:pt x="99" y="570"/>
                </a:lnTo>
                <a:close/>
                <a:moveTo>
                  <a:pt x="368" y="479"/>
                </a:moveTo>
                <a:lnTo>
                  <a:pt x="368" y="479"/>
                </a:lnTo>
                <a:cubicBezTo>
                  <a:pt x="349" y="476"/>
                  <a:pt x="334" y="463"/>
                  <a:pt x="318" y="451"/>
                </a:cubicBezTo>
                <a:cubicBezTo>
                  <a:pt x="301" y="438"/>
                  <a:pt x="283" y="425"/>
                  <a:pt x="262" y="419"/>
                </a:cubicBezTo>
                <a:cubicBezTo>
                  <a:pt x="228" y="411"/>
                  <a:pt x="199" y="423"/>
                  <a:pt x="178" y="436"/>
                </a:cubicBezTo>
                <a:cubicBezTo>
                  <a:pt x="229" y="351"/>
                  <a:pt x="229" y="351"/>
                  <a:pt x="229" y="351"/>
                </a:cubicBezTo>
                <a:cubicBezTo>
                  <a:pt x="230" y="348"/>
                  <a:pt x="230" y="346"/>
                  <a:pt x="230" y="344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30" y="142"/>
                  <a:pt x="226" y="137"/>
                  <a:pt x="220" y="137"/>
                </a:cubicBezTo>
                <a:cubicBezTo>
                  <a:pt x="214" y="137"/>
                  <a:pt x="208" y="142"/>
                  <a:pt x="208" y="149"/>
                </a:cubicBezTo>
                <a:cubicBezTo>
                  <a:pt x="208" y="342"/>
                  <a:pt x="208" y="342"/>
                  <a:pt x="208" y="342"/>
                </a:cubicBezTo>
                <a:cubicBezTo>
                  <a:pt x="137" y="465"/>
                  <a:pt x="137" y="465"/>
                  <a:pt x="137" y="465"/>
                </a:cubicBezTo>
                <a:cubicBezTo>
                  <a:pt x="120" y="473"/>
                  <a:pt x="102" y="477"/>
                  <a:pt x="81" y="476"/>
                </a:cubicBezTo>
                <a:cubicBezTo>
                  <a:pt x="116" y="415"/>
                  <a:pt x="154" y="354"/>
                  <a:pt x="158" y="346"/>
                </a:cubicBezTo>
                <a:cubicBezTo>
                  <a:pt x="173" y="325"/>
                  <a:pt x="173" y="305"/>
                  <a:pt x="173" y="283"/>
                </a:cubicBezTo>
                <a:cubicBezTo>
                  <a:pt x="173" y="82"/>
                  <a:pt x="173" y="82"/>
                  <a:pt x="173" y="82"/>
                </a:cubicBezTo>
                <a:cubicBezTo>
                  <a:pt x="360" y="82"/>
                  <a:pt x="360" y="82"/>
                  <a:pt x="360" y="82"/>
                </a:cubicBezTo>
                <a:cubicBezTo>
                  <a:pt x="360" y="308"/>
                  <a:pt x="360" y="308"/>
                  <a:pt x="360" y="308"/>
                </a:cubicBezTo>
                <a:cubicBezTo>
                  <a:pt x="359" y="327"/>
                  <a:pt x="370" y="341"/>
                  <a:pt x="379" y="354"/>
                </a:cubicBezTo>
                <a:cubicBezTo>
                  <a:pt x="380" y="356"/>
                  <a:pt x="382" y="359"/>
                  <a:pt x="384" y="361"/>
                </a:cubicBezTo>
                <a:cubicBezTo>
                  <a:pt x="396" y="379"/>
                  <a:pt x="407" y="397"/>
                  <a:pt x="419" y="415"/>
                </a:cubicBezTo>
                <a:cubicBezTo>
                  <a:pt x="428" y="431"/>
                  <a:pt x="438" y="444"/>
                  <a:pt x="445" y="458"/>
                </a:cubicBezTo>
                <a:cubicBezTo>
                  <a:pt x="418" y="476"/>
                  <a:pt x="399" y="486"/>
                  <a:pt x="368" y="47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1" name="Group 3380"/>
          <p:cNvGrpSpPr/>
          <p:nvPr/>
        </p:nvGrpSpPr>
        <p:grpSpPr>
          <a:xfrm>
            <a:off x="6604389" y="3825988"/>
            <a:ext cx="268638" cy="289018"/>
            <a:chOff x="6604389" y="3825988"/>
            <a:chExt cx="268638" cy="289018"/>
          </a:xfrm>
          <a:solidFill>
            <a:srgbClr val="02D35F"/>
          </a:solidFill>
        </p:grpSpPr>
        <p:sp>
          <p:nvSpPr>
            <p:cNvPr id="3134" name="Freeform 62"/>
            <p:cNvSpPr>
              <a:spLocks noChangeArrowheads="1"/>
            </p:cNvSpPr>
            <p:nvPr/>
          </p:nvSpPr>
          <p:spPr bwMode="auto">
            <a:xfrm>
              <a:off x="6724812" y="3916769"/>
              <a:ext cx="3705" cy="3705"/>
            </a:xfrm>
            <a:custGeom>
              <a:avLst/>
              <a:gdLst>
                <a:gd name="T0" fmla="*/ 0 w 9"/>
                <a:gd name="T1" fmla="*/ 3 h 8"/>
                <a:gd name="T2" fmla="*/ 0 w 9"/>
                <a:gd name="T3" fmla="*/ 3 h 8"/>
                <a:gd name="T4" fmla="*/ 8 w 9"/>
                <a:gd name="T5" fmla="*/ 7 h 8"/>
                <a:gd name="T6" fmla="*/ 8 w 9"/>
                <a:gd name="T7" fmla="*/ 0 h 8"/>
                <a:gd name="T8" fmla="*/ 6 w 9"/>
                <a:gd name="T9" fmla="*/ 1 h 8"/>
                <a:gd name="T10" fmla="*/ 0 w 9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3"/>
                  </a:lnTo>
                  <a:cubicBezTo>
                    <a:pt x="3" y="4"/>
                    <a:pt x="6" y="6"/>
                    <a:pt x="8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5" y="2"/>
                    <a:pt x="2" y="3"/>
                    <a:pt x="0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Freeform 63"/>
            <p:cNvSpPr>
              <a:spLocks noChangeArrowheads="1"/>
            </p:cNvSpPr>
            <p:nvPr/>
          </p:nvSpPr>
          <p:spPr bwMode="auto">
            <a:xfrm>
              <a:off x="6734076" y="3881568"/>
              <a:ext cx="7411" cy="44464"/>
            </a:xfrm>
            <a:custGeom>
              <a:avLst/>
              <a:gdLst>
                <a:gd name="T0" fmla="*/ 3 w 19"/>
                <a:gd name="T1" fmla="*/ 101 h 107"/>
                <a:gd name="T2" fmla="*/ 3 w 19"/>
                <a:gd name="T3" fmla="*/ 101 h 107"/>
                <a:gd name="T4" fmla="*/ 6 w 19"/>
                <a:gd name="T5" fmla="*/ 102 h 107"/>
                <a:gd name="T6" fmla="*/ 16 w 19"/>
                <a:gd name="T7" fmla="*/ 106 h 107"/>
                <a:gd name="T8" fmla="*/ 18 w 19"/>
                <a:gd name="T9" fmla="*/ 0 h 107"/>
                <a:gd name="T10" fmla="*/ 0 w 19"/>
                <a:gd name="T11" fmla="*/ 0 h 107"/>
                <a:gd name="T12" fmla="*/ 3 w 19"/>
                <a:gd name="T13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7">
                  <a:moveTo>
                    <a:pt x="3" y="101"/>
                  </a:moveTo>
                  <a:lnTo>
                    <a:pt x="3" y="101"/>
                  </a:lnTo>
                  <a:cubicBezTo>
                    <a:pt x="3" y="101"/>
                    <a:pt x="5" y="101"/>
                    <a:pt x="6" y="102"/>
                  </a:cubicBezTo>
                  <a:cubicBezTo>
                    <a:pt x="9" y="103"/>
                    <a:pt x="12" y="104"/>
                    <a:pt x="16" y="10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Freeform 64"/>
            <p:cNvSpPr>
              <a:spLocks noChangeArrowheads="1"/>
            </p:cNvSpPr>
            <p:nvPr/>
          </p:nvSpPr>
          <p:spPr bwMode="auto">
            <a:xfrm>
              <a:off x="6698875" y="3896390"/>
              <a:ext cx="66696" cy="90781"/>
            </a:xfrm>
            <a:custGeom>
              <a:avLst/>
              <a:gdLst>
                <a:gd name="T0" fmla="*/ 81 w 160"/>
                <a:gd name="T1" fmla="*/ 86 h 216"/>
                <a:gd name="T2" fmla="*/ 81 w 160"/>
                <a:gd name="T3" fmla="*/ 86 h 216"/>
                <a:gd name="T4" fmla="*/ 26 w 160"/>
                <a:gd name="T5" fmla="*/ 44 h 216"/>
                <a:gd name="T6" fmla="*/ 31 w 160"/>
                <a:gd name="T7" fmla="*/ 35 h 216"/>
                <a:gd name="T8" fmla="*/ 41 w 160"/>
                <a:gd name="T9" fmla="*/ 35 h 216"/>
                <a:gd name="T10" fmla="*/ 54 w 160"/>
                <a:gd name="T11" fmla="*/ 34 h 216"/>
                <a:gd name="T12" fmla="*/ 59 w 160"/>
                <a:gd name="T13" fmla="*/ 23 h 216"/>
                <a:gd name="T14" fmla="*/ 31 w 160"/>
                <a:gd name="T15" fmla="*/ 0 h 216"/>
                <a:gd name="T16" fmla="*/ 0 w 160"/>
                <a:gd name="T17" fmla="*/ 38 h 216"/>
                <a:gd name="T18" fmla="*/ 73 w 160"/>
                <a:gd name="T19" fmla="*/ 108 h 216"/>
                <a:gd name="T20" fmla="*/ 129 w 160"/>
                <a:gd name="T21" fmla="*/ 158 h 216"/>
                <a:gd name="T22" fmla="*/ 107 w 160"/>
                <a:gd name="T23" fmla="*/ 199 h 216"/>
                <a:gd name="T24" fmla="*/ 116 w 160"/>
                <a:gd name="T25" fmla="*/ 204 h 216"/>
                <a:gd name="T26" fmla="*/ 131 w 160"/>
                <a:gd name="T27" fmla="*/ 215 h 216"/>
                <a:gd name="T28" fmla="*/ 159 w 160"/>
                <a:gd name="T29" fmla="*/ 147 h 216"/>
                <a:gd name="T30" fmla="*/ 81 w 160"/>
                <a:gd name="T31" fmla="*/ 8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216">
                  <a:moveTo>
                    <a:pt x="81" y="86"/>
                  </a:moveTo>
                  <a:lnTo>
                    <a:pt x="81" y="86"/>
                  </a:lnTo>
                  <a:cubicBezTo>
                    <a:pt x="51" y="73"/>
                    <a:pt x="26" y="63"/>
                    <a:pt x="26" y="44"/>
                  </a:cubicBezTo>
                  <a:cubicBezTo>
                    <a:pt x="26" y="40"/>
                    <a:pt x="28" y="37"/>
                    <a:pt x="31" y="35"/>
                  </a:cubicBezTo>
                  <a:cubicBezTo>
                    <a:pt x="33" y="34"/>
                    <a:pt x="38" y="33"/>
                    <a:pt x="41" y="35"/>
                  </a:cubicBezTo>
                  <a:cubicBezTo>
                    <a:pt x="46" y="37"/>
                    <a:pt x="50" y="37"/>
                    <a:pt x="54" y="34"/>
                  </a:cubicBezTo>
                  <a:cubicBezTo>
                    <a:pt x="57" y="32"/>
                    <a:pt x="59" y="28"/>
                    <a:pt x="59" y="23"/>
                  </a:cubicBezTo>
                  <a:cubicBezTo>
                    <a:pt x="58" y="19"/>
                    <a:pt x="46" y="0"/>
                    <a:pt x="31" y="0"/>
                  </a:cubicBezTo>
                  <a:cubicBezTo>
                    <a:pt x="6" y="0"/>
                    <a:pt x="0" y="24"/>
                    <a:pt x="0" y="38"/>
                  </a:cubicBezTo>
                  <a:cubicBezTo>
                    <a:pt x="0" y="74"/>
                    <a:pt x="39" y="92"/>
                    <a:pt x="73" y="108"/>
                  </a:cubicBezTo>
                  <a:cubicBezTo>
                    <a:pt x="102" y="121"/>
                    <a:pt x="129" y="134"/>
                    <a:pt x="129" y="158"/>
                  </a:cubicBezTo>
                  <a:cubicBezTo>
                    <a:pt x="129" y="178"/>
                    <a:pt x="117" y="192"/>
                    <a:pt x="107" y="199"/>
                  </a:cubicBezTo>
                  <a:cubicBezTo>
                    <a:pt x="109" y="201"/>
                    <a:pt x="112" y="203"/>
                    <a:pt x="116" y="204"/>
                  </a:cubicBezTo>
                  <a:cubicBezTo>
                    <a:pt x="121" y="208"/>
                    <a:pt x="126" y="212"/>
                    <a:pt x="131" y="215"/>
                  </a:cubicBezTo>
                  <a:cubicBezTo>
                    <a:pt x="141" y="204"/>
                    <a:pt x="159" y="177"/>
                    <a:pt x="159" y="147"/>
                  </a:cubicBezTo>
                  <a:cubicBezTo>
                    <a:pt x="159" y="117"/>
                    <a:pt x="117" y="99"/>
                    <a:pt x="81" y="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Freeform 65"/>
            <p:cNvSpPr>
              <a:spLocks noChangeArrowheads="1"/>
            </p:cNvSpPr>
            <p:nvPr/>
          </p:nvSpPr>
          <p:spPr bwMode="auto">
            <a:xfrm>
              <a:off x="6735928" y="4050162"/>
              <a:ext cx="3705" cy="5559"/>
            </a:xfrm>
            <a:custGeom>
              <a:avLst/>
              <a:gdLst>
                <a:gd name="T0" fmla="*/ 8 w 9"/>
                <a:gd name="T1" fmla="*/ 14 h 15"/>
                <a:gd name="T2" fmla="*/ 8 w 9"/>
                <a:gd name="T3" fmla="*/ 14 h 15"/>
                <a:gd name="T4" fmla="*/ 8 w 9"/>
                <a:gd name="T5" fmla="*/ 14 h 15"/>
                <a:gd name="T6" fmla="*/ 1 w 9"/>
                <a:gd name="T7" fmla="*/ 0 h 15"/>
                <a:gd name="T8" fmla="*/ 2 w 9"/>
                <a:gd name="T9" fmla="*/ 8 h 15"/>
                <a:gd name="T10" fmla="*/ 8 w 9"/>
                <a:gd name="T1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5"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cubicBezTo>
                    <a:pt x="8" y="9"/>
                    <a:pt x="6" y="5"/>
                    <a:pt x="1" y="0"/>
                  </a:cubicBezTo>
                  <a:cubicBezTo>
                    <a:pt x="0" y="3"/>
                    <a:pt x="0" y="6"/>
                    <a:pt x="2" y="8"/>
                  </a:cubicBezTo>
                  <a:cubicBezTo>
                    <a:pt x="3" y="9"/>
                    <a:pt x="5" y="11"/>
                    <a:pt x="8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 noChangeArrowheads="1"/>
            </p:cNvSpPr>
            <p:nvPr/>
          </p:nvSpPr>
          <p:spPr bwMode="auto">
            <a:xfrm>
              <a:off x="6709991" y="3946412"/>
              <a:ext cx="53728" cy="83371"/>
            </a:xfrm>
            <a:custGeom>
              <a:avLst/>
              <a:gdLst>
                <a:gd name="T0" fmla="*/ 77 w 127"/>
                <a:gd name="T1" fmla="*/ 101 h 198"/>
                <a:gd name="T2" fmla="*/ 77 w 127"/>
                <a:gd name="T3" fmla="*/ 101 h 198"/>
                <a:gd name="T4" fmla="*/ 30 w 127"/>
                <a:gd name="T5" fmla="*/ 48 h 198"/>
                <a:gd name="T6" fmla="*/ 49 w 127"/>
                <a:gd name="T7" fmla="*/ 12 h 198"/>
                <a:gd name="T8" fmla="*/ 38 w 127"/>
                <a:gd name="T9" fmla="*/ 6 h 198"/>
                <a:gd name="T10" fmla="*/ 25 w 127"/>
                <a:gd name="T11" fmla="*/ 0 h 198"/>
                <a:gd name="T12" fmla="*/ 0 w 127"/>
                <a:gd name="T13" fmla="*/ 42 h 198"/>
                <a:gd name="T14" fmla="*/ 60 w 127"/>
                <a:gd name="T15" fmla="*/ 119 h 198"/>
                <a:gd name="T16" fmla="*/ 99 w 127"/>
                <a:gd name="T17" fmla="*/ 157 h 198"/>
                <a:gd name="T18" fmla="*/ 86 w 127"/>
                <a:gd name="T19" fmla="*/ 184 h 198"/>
                <a:gd name="T20" fmla="*/ 103 w 127"/>
                <a:gd name="T21" fmla="*/ 197 h 198"/>
                <a:gd name="T22" fmla="*/ 126 w 127"/>
                <a:gd name="T23" fmla="*/ 156 h 198"/>
                <a:gd name="T24" fmla="*/ 77 w 127"/>
                <a:gd name="T25" fmla="*/ 10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98">
                  <a:moveTo>
                    <a:pt x="77" y="101"/>
                  </a:moveTo>
                  <a:lnTo>
                    <a:pt x="77" y="101"/>
                  </a:lnTo>
                  <a:cubicBezTo>
                    <a:pt x="53" y="85"/>
                    <a:pt x="30" y="71"/>
                    <a:pt x="30" y="48"/>
                  </a:cubicBezTo>
                  <a:cubicBezTo>
                    <a:pt x="30" y="34"/>
                    <a:pt x="40" y="20"/>
                    <a:pt x="49" y="12"/>
                  </a:cubicBezTo>
                  <a:cubicBezTo>
                    <a:pt x="45" y="9"/>
                    <a:pt x="42" y="8"/>
                    <a:pt x="38" y="6"/>
                  </a:cubicBezTo>
                  <a:cubicBezTo>
                    <a:pt x="33" y="4"/>
                    <a:pt x="29" y="2"/>
                    <a:pt x="25" y="0"/>
                  </a:cubicBezTo>
                  <a:cubicBezTo>
                    <a:pt x="16" y="8"/>
                    <a:pt x="0" y="24"/>
                    <a:pt x="0" y="42"/>
                  </a:cubicBezTo>
                  <a:cubicBezTo>
                    <a:pt x="0" y="88"/>
                    <a:pt x="32" y="104"/>
                    <a:pt x="60" y="119"/>
                  </a:cubicBezTo>
                  <a:cubicBezTo>
                    <a:pt x="80" y="128"/>
                    <a:pt x="99" y="139"/>
                    <a:pt x="99" y="157"/>
                  </a:cubicBezTo>
                  <a:cubicBezTo>
                    <a:pt x="99" y="169"/>
                    <a:pt x="93" y="178"/>
                    <a:pt x="86" y="184"/>
                  </a:cubicBezTo>
                  <a:cubicBezTo>
                    <a:pt x="93" y="187"/>
                    <a:pt x="98" y="192"/>
                    <a:pt x="103" y="197"/>
                  </a:cubicBezTo>
                  <a:cubicBezTo>
                    <a:pt x="110" y="192"/>
                    <a:pt x="126" y="179"/>
                    <a:pt x="126" y="156"/>
                  </a:cubicBezTo>
                  <a:cubicBezTo>
                    <a:pt x="126" y="133"/>
                    <a:pt x="101" y="118"/>
                    <a:pt x="77" y="10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 noChangeArrowheads="1"/>
            </p:cNvSpPr>
            <p:nvPr/>
          </p:nvSpPr>
          <p:spPr bwMode="auto">
            <a:xfrm>
              <a:off x="6713696" y="3998287"/>
              <a:ext cx="42612" cy="70402"/>
            </a:xfrm>
            <a:custGeom>
              <a:avLst/>
              <a:gdLst>
                <a:gd name="T0" fmla="*/ 57 w 101"/>
                <a:gd name="T1" fmla="*/ 72 h 166"/>
                <a:gd name="T2" fmla="*/ 57 w 101"/>
                <a:gd name="T3" fmla="*/ 72 h 166"/>
                <a:gd name="T4" fmla="*/ 27 w 101"/>
                <a:gd name="T5" fmla="*/ 39 h 166"/>
                <a:gd name="T6" fmla="*/ 39 w 101"/>
                <a:gd name="T7" fmla="*/ 11 h 166"/>
                <a:gd name="T8" fmla="*/ 18 w 101"/>
                <a:gd name="T9" fmla="*/ 0 h 166"/>
                <a:gd name="T10" fmla="*/ 0 w 101"/>
                <a:gd name="T11" fmla="*/ 31 h 166"/>
                <a:gd name="T12" fmla="*/ 46 w 101"/>
                <a:gd name="T13" fmla="*/ 95 h 166"/>
                <a:gd name="T14" fmla="*/ 78 w 101"/>
                <a:gd name="T15" fmla="*/ 156 h 166"/>
                <a:gd name="T16" fmla="*/ 87 w 101"/>
                <a:gd name="T17" fmla="*/ 165 h 166"/>
                <a:gd name="T18" fmla="*/ 100 w 101"/>
                <a:gd name="T19" fmla="*/ 132 h 166"/>
                <a:gd name="T20" fmla="*/ 57 w 101"/>
                <a:gd name="T21" fmla="*/ 7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66">
                  <a:moveTo>
                    <a:pt x="57" y="72"/>
                  </a:moveTo>
                  <a:lnTo>
                    <a:pt x="57" y="72"/>
                  </a:lnTo>
                  <a:cubicBezTo>
                    <a:pt x="41" y="63"/>
                    <a:pt x="27" y="55"/>
                    <a:pt x="27" y="39"/>
                  </a:cubicBezTo>
                  <a:cubicBezTo>
                    <a:pt x="27" y="28"/>
                    <a:pt x="32" y="19"/>
                    <a:pt x="39" y="11"/>
                  </a:cubicBezTo>
                  <a:cubicBezTo>
                    <a:pt x="32" y="8"/>
                    <a:pt x="24" y="4"/>
                    <a:pt x="18" y="0"/>
                  </a:cubicBezTo>
                  <a:cubicBezTo>
                    <a:pt x="7" y="10"/>
                    <a:pt x="0" y="23"/>
                    <a:pt x="0" y="31"/>
                  </a:cubicBezTo>
                  <a:cubicBezTo>
                    <a:pt x="0" y="65"/>
                    <a:pt x="23" y="80"/>
                    <a:pt x="46" y="95"/>
                  </a:cubicBezTo>
                  <a:cubicBezTo>
                    <a:pt x="67" y="108"/>
                    <a:pt x="93" y="125"/>
                    <a:pt x="78" y="156"/>
                  </a:cubicBezTo>
                  <a:cubicBezTo>
                    <a:pt x="82" y="159"/>
                    <a:pt x="84" y="162"/>
                    <a:pt x="87" y="165"/>
                  </a:cubicBezTo>
                  <a:cubicBezTo>
                    <a:pt x="92" y="158"/>
                    <a:pt x="100" y="146"/>
                    <a:pt x="100" y="132"/>
                  </a:cubicBezTo>
                  <a:cubicBezTo>
                    <a:pt x="100" y="97"/>
                    <a:pt x="76" y="83"/>
                    <a:pt x="57" y="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Freeform 68"/>
            <p:cNvSpPr>
              <a:spLocks noChangeArrowheads="1"/>
            </p:cNvSpPr>
            <p:nvPr/>
          </p:nvSpPr>
          <p:spPr bwMode="auto">
            <a:xfrm>
              <a:off x="6719255" y="4040899"/>
              <a:ext cx="29643" cy="74107"/>
            </a:xfrm>
            <a:custGeom>
              <a:avLst/>
              <a:gdLst>
                <a:gd name="T0" fmla="*/ 54 w 70"/>
                <a:gd name="T1" fmla="*/ 71 h 176"/>
                <a:gd name="T2" fmla="*/ 54 w 70"/>
                <a:gd name="T3" fmla="*/ 71 h 176"/>
                <a:gd name="T4" fmla="*/ 54 w 70"/>
                <a:gd name="T5" fmla="*/ 63 h 176"/>
                <a:gd name="T6" fmla="*/ 45 w 70"/>
                <a:gd name="T7" fmla="*/ 53 h 176"/>
                <a:gd name="T8" fmla="*/ 44 w 70"/>
                <a:gd name="T9" fmla="*/ 53 h 176"/>
                <a:gd name="T10" fmla="*/ 39 w 70"/>
                <a:gd name="T11" fmla="*/ 55 h 176"/>
                <a:gd name="T12" fmla="*/ 24 w 70"/>
                <a:gd name="T13" fmla="*/ 35 h 176"/>
                <a:gd name="T14" fmla="*/ 26 w 70"/>
                <a:gd name="T15" fmla="*/ 11 h 176"/>
                <a:gd name="T16" fmla="*/ 9 w 70"/>
                <a:gd name="T17" fmla="*/ 0 h 176"/>
                <a:gd name="T18" fmla="*/ 2 w 70"/>
                <a:gd name="T19" fmla="*/ 28 h 176"/>
                <a:gd name="T20" fmla="*/ 12 w 70"/>
                <a:gd name="T21" fmla="*/ 46 h 176"/>
                <a:gd name="T22" fmla="*/ 28 w 70"/>
                <a:gd name="T23" fmla="*/ 59 h 176"/>
                <a:gd name="T24" fmla="*/ 31 w 70"/>
                <a:gd name="T25" fmla="*/ 68 h 176"/>
                <a:gd name="T26" fmla="*/ 29 w 70"/>
                <a:gd name="T27" fmla="*/ 72 h 176"/>
                <a:gd name="T28" fmla="*/ 18 w 70"/>
                <a:gd name="T29" fmla="*/ 102 h 176"/>
                <a:gd name="T30" fmla="*/ 34 w 70"/>
                <a:gd name="T31" fmla="*/ 126 h 176"/>
                <a:gd name="T32" fmla="*/ 46 w 70"/>
                <a:gd name="T33" fmla="*/ 175 h 176"/>
                <a:gd name="T34" fmla="*/ 54 w 70"/>
                <a:gd name="T35" fmla="*/ 127 h 176"/>
                <a:gd name="T36" fmla="*/ 59 w 70"/>
                <a:gd name="T37" fmla="*/ 122 h 176"/>
                <a:gd name="T38" fmla="*/ 69 w 70"/>
                <a:gd name="T39" fmla="*/ 103 h 176"/>
                <a:gd name="T40" fmla="*/ 63 w 70"/>
                <a:gd name="T41" fmla="*/ 83 h 176"/>
                <a:gd name="T42" fmla="*/ 54 w 70"/>
                <a:gd name="T43" fmla="*/ 7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" h="176">
                  <a:moveTo>
                    <a:pt x="54" y="71"/>
                  </a:moveTo>
                  <a:lnTo>
                    <a:pt x="54" y="71"/>
                  </a:lnTo>
                  <a:cubicBezTo>
                    <a:pt x="54" y="68"/>
                    <a:pt x="54" y="66"/>
                    <a:pt x="54" y="63"/>
                  </a:cubicBezTo>
                  <a:cubicBezTo>
                    <a:pt x="54" y="58"/>
                    <a:pt x="50" y="54"/>
                    <a:pt x="4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3"/>
                    <a:pt x="40" y="54"/>
                    <a:pt x="39" y="55"/>
                  </a:cubicBezTo>
                  <a:cubicBezTo>
                    <a:pt x="33" y="50"/>
                    <a:pt x="26" y="44"/>
                    <a:pt x="24" y="35"/>
                  </a:cubicBezTo>
                  <a:cubicBezTo>
                    <a:pt x="21" y="28"/>
                    <a:pt x="23" y="19"/>
                    <a:pt x="26" y="11"/>
                  </a:cubicBezTo>
                  <a:cubicBezTo>
                    <a:pt x="21" y="7"/>
                    <a:pt x="14" y="4"/>
                    <a:pt x="9" y="0"/>
                  </a:cubicBezTo>
                  <a:cubicBezTo>
                    <a:pt x="3" y="8"/>
                    <a:pt x="0" y="19"/>
                    <a:pt x="2" y="28"/>
                  </a:cubicBezTo>
                  <a:cubicBezTo>
                    <a:pt x="4" y="35"/>
                    <a:pt x="8" y="41"/>
                    <a:pt x="12" y="46"/>
                  </a:cubicBezTo>
                  <a:cubicBezTo>
                    <a:pt x="18" y="51"/>
                    <a:pt x="23" y="55"/>
                    <a:pt x="28" y="59"/>
                  </a:cubicBezTo>
                  <a:cubicBezTo>
                    <a:pt x="30" y="61"/>
                    <a:pt x="32" y="64"/>
                    <a:pt x="31" y="68"/>
                  </a:cubicBezTo>
                  <a:cubicBezTo>
                    <a:pt x="31" y="69"/>
                    <a:pt x="30" y="71"/>
                    <a:pt x="29" y="72"/>
                  </a:cubicBezTo>
                  <a:cubicBezTo>
                    <a:pt x="22" y="80"/>
                    <a:pt x="17" y="92"/>
                    <a:pt x="18" y="102"/>
                  </a:cubicBezTo>
                  <a:cubicBezTo>
                    <a:pt x="19" y="111"/>
                    <a:pt x="26" y="120"/>
                    <a:pt x="34" y="126"/>
                  </a:cubicBezTo>
                  <a:cubicBezTo>
                    <a:pt x="35" y="174"/>
                    <a:pt x="37" y="174"/>
                    <a:pt x="46" y="175"/>
                  </a:cubicBezTo>
                  <a:cubicBezTo>
                    <a:pt x="51" y="175"/>
                    <a:pt x="53" y="152"/>
                    <a:pt x="54" y="127"/>
                  </a:cubicBezTo>
                  <a:cubicBezTo>
                    <a:pt x="55" y="125"/>
                    <a:pt x="57" y="124"/>
                    <a:pt x="59" y="122"/>
                  </a:cubicBezTo>
                  <a:cubicBezTo>
                    <a:pt x="64" y="117"/>
                    <a:pt x="68" y="110"/>
                    <a:pt x="69" y="103"/>
                  </a:cubicBezTo>
                  <a:cubicBezTo>
                    <a:pt x="69" y="96"/>
                    <a:pt x="66" y="89"/>
                    <a:pt x="63" y="83"/>
                  </a:cubicBezTo>
                  <a:cubicBezTo>
                    <a:pt x="60" y="79"/>
                    <a:pt x="57" y="75"/>
                    <a:pt x="54" y="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 noChangeArrowheads="1"/>
            </p:cNvSpPr>
            <p:nvPr/>
          </p:nvSpPr>
          <p:spPr bwMode="auto">
            <a:xfrm>
              <a:off x="6748898" y="3918622"/>
              <a:ext cx="7411" cy="7411"/>
            </a:xfrm>
            <a:custGeom>
              <a:avLst/>
              <a:gdLst>
                <a:gd name="T0" fmla="*/ 17 w 18"/>
                <a:gd name="T1" fmla="*/ 5 h 17"/>
                <a:gd name="T2" fmla="*/ 17 w 18"/>
                <a:gd name="T3" fmla="*/ 5 h 17"/>
                <a:gd name="T4" fmla="*/ 1 w 18"/>
                <a:gd name="T5" fmla="*/ 0 h 17"/>
                <a:gd name="T6" fmla="*/ 0 w 18"/>
                <a:gd name="T7" fmla="*/ 16 h 17"/>
                <a:gd name="T8" fmla="*/ 13 w 18"/>
                <a:gd name="T9" fmla="*/ 9 h 17"/>
                <a:gd name="T10" fmla="*/ 17 w 18"/>
                <a:gd name="T1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7" y="5"/>
                  </a:moveTo>
                  <a:lnTo>
                    <a:pt x="17" y="5"/>
                  </a:lnTo>
                  <a:cubicBezTo>
                    <a:pt x="11" y="5"/>
                    <a:pt x="6" y="4"/>
                    <a:pt x="1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" y="15"/>
                    <a:pt x="10" y="13"/>
                    <a:pt x="13" y="9"/>
                  </a:cubicBezTo>
                  <a:cubicBezTo>
                    <a:pt x="14" y="8"/>
                    <a:pt x="16" y="6"/>
                    <a:pt x="17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Freeform 70"/>
            <p:cNvSpPr>
              <a:spLocks noChangeArrowheads="1"/>
            </p:cNvSpPr>
            <p:nvPr/>
          </p:nvSpPr>
          <p:spPr bwMode="auto">
            <a:xfrm>
              <a:off x="6734076" y="4007551"/>
              <a:ext cx="11116" cy="12968"/>
            </a:xfrm>
            <a:custGeom>
              <a:avLst/>
              <a:gdLst>
                <a:gd name="T0" fmla="*/ 24 w 25"/>
                <a:gd name="T1" fmla="*/ 13 h 31"/>
                <a:gd name="T2" fmla="*/ 24 w 25"/>
                <a:gd name="T3" fmla="*/ 13 h 31"/>
                <a:gd name="T4" fmla="*/ 12 w 25"/>
                <a:gd name="T5" fmla="*/ 0 h 31"/>
                <a:gd name="T6" fmla="*/ 11 w 25"/>
                <a:gd name="T7" fmla="*/ 1 h 31"/>
                <a:gd name="T8" fmla="*/ 0 w 25"/>
                <a:gd name="T9" fmla="*/ 17 h 31"/>
                <a:gd name="T10" fmla="*/ 15 w 25"/>
                <a:gd name="T11" fmla="*/ 30 h 31"/>
                <a:gd name="T12" fmla="*/ 24 w 25"/>
                <a:gd name="T13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1">
                  <a:moveTo>
                    <a:pt x="24" y="13"/>
                  </a:moveTo>
                  <a:lnTo>
                    <a:pt x="24" y="13"/>
                  </a:lnTo>
                  <a:cubicBezTo>
                    <a:pt x="24" y="9"/>
                    <a:pt x="19" y="5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3" y="5"/>
                    <a:pt x="0" y="10"/>
                    <a:pt x="0" y="17"/>
                  </a:cubicBezTo>
                  <a:cubicBezTo>
                    <a:pt x="0" y="21"/>
                    <a:pt x="8" y="25"/>
                    <a:pt x="15" y="30"/>
                  </a:cubicBezTo>
                  <a:cubicBezTo>
                    <a:pt x="19" y="26"/>
                    <a:pt x="24" y="20"/>
                    <a:pt x="24" y="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Freeform 71"/>
            <p:cNvSpPr>
              <a:spLocks noChangeArrowheads="1"/>
            </p:cNvSpPr>
            <p:nvPr/>
          </p:nvSpPr>
          <p:spPr bwMode="auto">
            <a:xfrm>
              <a:off x="6732223" y="3955676"/>
              <a:ext cx="12969" cy="18527"/>
            </a:xfrm>
            <a:custGeom>
              <a:avLst/>
              <a:gdLst>
                <a:gd name="T0" fmla="*/ 31 w 32"/>
                <a:gd name="T1" fmla="*/ 16 h 46"/>
                <a:gd name="T2" fmla="*/ 31 w 32"/>
                <a:gd name="T3" fmla="*/ 16 h 46"/>
                <a:gd name="T4" fmla="*/ 18 w 32"/>
                <a:gd name="T5" fmla="*/ 0 h 46"/>
                <a:gd name="T6" fmla="*/ 14 w 32"/>
                <a:gd name="T7" fmla="*/ 3 h 46"/>
                <a:gd name="T8" fmla="*/ 0 w 32"/>
                <a:gd name="T9" fmla="*/ 26 h 46"/>
                <a:gd name="T10" fmla="*/ 13 w 32"/>
                <a:gd name="T11" fmla="*/ 45 h 46"/>
                <a:gd name="T12" fmla="*/ 31 w 32"/>
                <a:gd name="T13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6">
                  <a:moveTo>
                    <a:pt x="31" y="16"/>
                  </a:moveTo>
                  <a:lnTo>
                    <a:pt x="31" y="16"/>
                  </a:lnTo>
                  <a:cubicBezTo>
                    <a:pt x="31" y="10"/>
                    <a:pt x="25" y="5"/>
                    <a:pt x="18" y="0"/>
                  </a:cubicBezTo>
                  <a:cubicBezTo>
                    <a:pt x="17" y="1"/>
                    <a:pt x="16" y="3"/>
                    <a:pt x="14" y="3"/>
                  </a:cubicBezTo>
                  <a:cubicBezTo>
                    <a:pt x="9" y="5"/>
                    <a:pt x="0" y="17"/>
                    <a:pt x="0" y="26"/>
                  </a:cubicBezTo>
                  <a:cubicBezTo>
                    <a:pt x="0" y="32"/>
                    <a:pt x="4" y="38"/>
                    <a:pt x="13" y="45"/>
                  </a:cubicBezTo>
                  <a:cubicBezTo>
                    <a:pt x="19" y="41"/>
                    <a:pt x="30" y="31"/>
                    <a:pt x="31" y="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Freeform 72"/>
            <p:cNvSpPr>
              <a:spLocks noChangeArrowheads="1"/>
            </p:cNvSpPr>
            <p:nvPr/>
          </p:nvSpPr>
          <p:spPr bwMode="auto">
            <a:xfrm>
              <a:off x="6750750" y="3898242"/>
              <a:ext cx="25938" cy="40759"/>
            </a:xfrm>
            <a:custGeom>
              <a:avLst/>
              <a:gdLst>
                <a:gd name="T0" fmla="*/ 29 w 61"/>
                <a:gd name="T1" fmla="*/ 0 h 98"/>
                <a:gd name="T2" fmla="*/ 29 w 61"/>
                <a:gd name="T3" fmla="*/ 0 h 98"/>
                <a:gd name="T4" fmla="*/ 0 w 61"/>
                <a:gd name="T5" fmla="*/ 17 h 98"/>
                <a:gd name="T6" fmla="*/ 4 w 61"/>
                <a:gd name="T7" fmla="*/ 30 h 98"/>
                <a:gd name="T8" fmla="*/ 22 w 61"/>
                <a:gd name="T9" fmla="*/ 29 h 98"/>
                <a:gd name="T10" fmla="*/ 32 w 61"/>
                <a:gd name="T11" fmla="*/ 29 h 98"/>
                <a:gd name="T12" fmla="*/ 36 w 61"/>
                <a:gd name="T13" fmla="*/ 38 h 98"/>
                <a:gd name="T14" fmla="*/ 22 w 61"/>
                <a:gd name="T15" fmla="*/ 70 h 98"/>
                <a:gd name="T16" fmla="*/ 8 w 61"/>
                <a:gd name="T17" fmla="*/ 80 h 98"/>
                <a:gd name="T18" fmla="*/ 34 w 61"/>
                <a:gd name="T19" fmla="*/ 97 h 98"/>
                <a:gd name="T20" fmla="*/ 60 w 61"/>
                <a:gd name="T21" fmla="*/ 29 h 98"/>
                <a:gd name="T22" fmla="*/ 29 w 61"/>
                <a:gd name="T2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98">
                  <a:moveTo>
                    <a:pt x="29" y="0"/>
                  </a:moveTo>
                  <a:lnTo>
                    <a:pt x="29" y="0"/>
                  </a:lnTo>
                  <a:cubicBezTo>
                    <a:pt x="12" y="0"/>
                    <a:pt x="1" y="12"/>
                    <a:pt x="0" y="17"/>
                  </a:cubicBezTo>
                  <a:cubicBezTo>
                    <a:pt x="0" y="21"/>
                    <a:pt x="1" y="28"/>
                    <a:pt x="4" y="30"/>
                  </a:cubicBezTo>
                  <a:cubicBezTo>
                    <a:pt x="9" y="33"/>
                    <a:pt x="18" y="31"/>
                    <a:pt x="22" y="29"/>
                  </a:cubicBezTo>
                  <a:cubicBezTo>
                    <a:pt x="25" y="27"/>
                    <a:pt x="29" y="28"/>
                    <a:pt x="32" y="29"/>
                  </a:cubicBezTo>
                  <a:cubicBezTo>
                    <a:pt x="35" y="31"/>
                    <a:pt x="36" y="34"/>
                    <a:pt x="36" y="38"/>
                  </a:cubicBezTo>
                  <a:cubicBezTo>
                    <a:pt x="37" y="46"/>
                    <a:pt x="33" y="60"/>
                    <a:pt x="22" y="70"/>
                  </a:cubicBezTo>
                  <a:cubicBezTo>
                    <a:pt x="19" y="74"/>
                    <a:pt x="15" y="78"/>
                    <a:pt x="8" y="80"/>
                  </a:cubicBezTo>
                  <a:cubicBezTo>
                    <a:pt x="18" y="85"/>
                    <a:pt x="26" y="91"/>
                    <a:pt x="34" y="97"/>
                  </a:cubicBezTo>
                  <a:cubicBezTo>
                    <a:pt x="48" y="85"/>
                    <a:pt x="60" y="60"/>
                    <a:pt x="60" y="29"/>
                  </a:cubicBezTo>
                  <a:cubicBezTo>
                    <a:pt x="60" y="11"/>
                    <a:pt x="44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Freeform 73"/>
            <p:cNvSpPr>
              <a:spLocks noChangeArrowheads="1"/>
            </p:cNvSpPr>
            <p:nvPr/>
          </p:nvSpPr>
          <p:spPr bwMode="auto">
            <a:xfrm>
              <a:off x="6719255" y="3825988"/>
              <a:ext cx="38906" cy="38906"/>
            </a:xfrm>
            <a:custGeom>
              <a:avLst/>
              <a:gdLst>
                <a:gd name="T0" fmla="*/ 46 w 94"/>
                <a:gd name="T1" fmla="*/ 92 h 93"/>
                <a:gd name="T2" fmla="*/ 46 w 94"/>
                <a:gd name="T3" fmla="*/ 92 h 93"/>
                <a:gd name="T4" fmla="*/ 93 w 94"/>
                <a:gd name="T5" fmla="*/ 47 h 93"/>
                <a:gd name="T6" fmla="*/ 46 w 94"/>
                <a:gd name="T7" fmla="*/ 0 h 93"/>
                <a:gd name="T8" fmla="*/ 0 w 94"/>
                <a:gd name="T9" fmla="*/ 47 h 93"/>
                <a:gd name="T10" fmla="*/ 46 w 94"/>
                <a:gd name="T11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3">
                  <a:moveTo>
                    <a:pt x="46" y="92"/>
                  </a:moveTo>
                  <a:lnTo>
                    <a:pt x="46" y="92"/>
                  </a:lnTo>
                  <a:cubicBezTo>
                    <a:pt x="72" y="92"/>
                    <a:pt x="93" y="72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21" y="92"/>
                    <a:pt x="46" y="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Freeform 74"/>
            <p:cNvSpPr>
              <a:spLocks noChangeArrowheads="1"/>
            </p:cNvSpPr>
            <p:nvPr/>
          </p:nvSpPr>
          <p:spPr bwMode="auto">
            <a:xfrm>
              <a:off x="6750750" y="3833399"/>
              <a:ext cx="122277" cy="83370"/>
            </a:xfrm>
            <a:custGeom>
              <a:avLst/>
              <a:gdLst>
                <a:gd name="T0" fmla="*/ 286 w 289"/>
                <a:gd name="T1" fmla="*/ 91 h 198"/>
                <a:gd name="T2" fmla="*/ 286 w 289"/>
                <a:gd name="T3" fmla="*/ 91 h 198"/>
                <a:gd name="T4" fmla="*/ 277 w 289"/>
                <a:gd name="T5" fmla="*/ 88 h 198"/>
                <a:gd name="T6" fmla="*/ 186 w 289"/>
                <a:gd name="T7" fmla="*/ 47 h 198"/>
                <a:gd name="T8" fmla="*/ 86 w 289"/>
                <a:gd name="T9" fmla="*/ 0 h 198"/>
                <a:gd name="T10" fmla="*/ 37 w 289"/>
                <a:gd name="T11" fmla="*/ 49 h 198"/>
                <a:gd name="T12" fmla="*/ 45 w 289"/>
                <a:gd name="T13" fmla="*/ 84 h 198"/>
                <a:gd name="T14" fmla="*/ 1 w 289"/>
                <a:gd name="T15" fmla="*/ 90 h 198"/>
                <a:gd name="T16" fmla="*/ 0 w 289"/>
                <a:gd name="T17" fmla="*/ 110 h 198"/>
                <a:gd name="T18" fmla="*/ 0 w 289"/>
                <a:gd name="T19" fmla="*/ 144 h 198"/>
                <a:gd name="T20" fmla="*/ 32 w 289"/>
                <a:gd name="T21" fmla="*/ 133 h 198"/>
                <a:gd name="T22" fmla="*/ 82 w 289"/>
                <a:gd name="T23" fmla="*/ 170 h 198"/>
                <a:gd name="T24" fmla="*/ 83 w 289"/>
                <a:gd name="T25" fmla="*/ 183 h 198"/>
                <a:gd name="T26" fmla="*/ 82 w 289"/>
                <a:gd name="T27" fmla="*/ 197 h 198"/>
                <a:gd name="T28" fmla="*/ 83 w 289"/>
                <a:gd name="T29" fmla="*/ 197 h 198"/>
                <a:gd name="T30" fmla="*/ 109 w 289"/>
                <a:gd name="T31" fmla="*/ 165 h 198"/>
                <a:gd name="T32" fmla="*/ 136 w 289"/>
                <a:gd name="T33" fmla="*/ 163 h 198"/>
                <a:gd name="T34" fmla="*/ 176 w 289"/>
                <a:gd name="T35" fmla="*/ 158 h 198"/>
                <a:gd name="T36" fmla="*/ 221 w 289"/>
                <a:gd name="T37" fmla="*/ 146 h 198"/>
                <a:gd name="T38" fmla="*/ 288 w 289"/>
                <a:gd name="T39" fmla="*/ 100 h 198"/>
                <a:gd name="T40" fmla="*/ 286 w 289"/>
                <a:gd name="T41" fmla="*/ 9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9" h="198">
                  <a:moveTo>
                    <a:pt x="286" y="91"/>
                  </a:moveTo>
                  <a:lnTo>
                    <a:pt x="286" y="91"/>
                  </a:lnTo>
                  <a:cubicBezTo>
                    <a:pt x="283" y="89"/>
                    <a:pt x="281" y="88"/>
                    <a:pt x="277" y="88"/>
                  </a:cubicBezTo>
                  <a:cubicBezTo>
                    <a:pt x="239" y="92"/>
                    <a:pt x="213" y="70"/>
                    <a:pt x="186" y="47"/>
                  </a:cubicBezTo>
                  <a:cubicBezTo>
                    <a:pt x="158" y="24"/>
                    <a:pt x="129" y="0"/>
                    <a:pt x="86" y="0"/>
                  </a:cubicBezTo>
                  <a:cubicBezTo>
                    <a:pt x="59" y="0"/>
                    <a:pt x="37" y="27"/>
                    <a:pt x="37" y="49"/>
                  </a:cubicBezTo>
                  <a:cubicBezTo>
                    <a:pt x="37" y="67"/>
                    <a:pt x="41" y="78"/>
                    <a:pt x="45" y="84"/>
                  </a:cubicBezTo>
                  <a:cubicBezTo>
                    <a:pt x="36" y="87"/>
                    <a:pt x="18" y="90"/>
                    <a:pt x="1" y="90"/>
                  </a:cubicBezTo>
                  <a:cubicBezTo>
                    <a:pt x="0" y="90"/>
                    <a:pt x="0" y="110"/>
                    <a:pt x="0" y="11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8" y="138"/>
                    <a:pt x="20" y="133"/>
                    <a:pt x="32" y="133"/>
                  </a:cubicBezTo>
                  <a:cubicBezTo>
                    <a:pt x="53" y="133"/>
                    <a:pt x="75" y="147"/>
                    <a:pt x="82" y="170"/>
                  </a:cubicBezTo>
                  <a:cubicBezTo>
                    <a:pt x="83" y="174"/>
                    <a:pt x="83" y="179"/>
                    <a:pt x="83" y="183"/>
                  </a:cubicBezTo>
                  <a:cubicBezTo>
                    <a:pt x="83" y="188"/>
                    <a:pt x="83" y="193"/>
                    <a:pt x="82" y="197"/>
                  </a:cubicBezTo>
                  <a:cubicBezTo>
                    <a:pt x="82" y="197"/>
                    <a:pt x="82" y="197"/>
                    <a:pt x="83" y="197"/>
                  </a:cubicBezTo>
                  <a:cubicBezTo>
                    <a:pt x="95" y="189"/>
                    <a:pt x="104" y="174"/>
                    <a:pt x="109" y="165"/>
                  </a:cubicBezTo>
                  <a:cubicBezTo>
                    <a:pt x="119" y="167"/>
                    <a:pt x="128" y="166"/>
                    <a:pt x="136" y="163"/>
                  </a:cubicBezTo>
                  <a:cubicBezTo>
                    <a:pt x="151" y="167"/>
                    <a:pt x="166" y="163"/>
                    <a:pt x="176" y="158"/>
                  </a:cubicBezTo>
                  <a:cubicBezTo>
                    <a:pt x="190" y="160"/>
                    <a:pt x="211" y="157"/>
                    <a:pt x="221" y="146"/>
                  </a:cubicBezTo>
                  <a:cubicBezTo>
                    <a:pt x="265" y="145"/>
                    <a:pt x="284" y="117"/>
                    <a:pt x="288" y="100"/>
                  </a:cubicBezTo>
                  <a:cubicBezTo>
                    <a:pt x="288" y="97"/>
                    <a:pt x="288" y="94"/>
                    <a:pt x="286" y="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 noChangeArrowheads="1"/>
            </p:cNvSpPr>
            <p:nvPr/>
          </p:nvSpPr>
          <p:spPr bwMode="auto">
            <a:xfrm>
              <a:off x="6604389" y="3833399"/>
              <a:ext cx="122277" cy="81518"/>
            </a:xfrm>
            <a:custGeom>
              <a:avLst/>
              <a:gdLst>
                <a:gd name="T0" fmla="*/ 291 w 292"/>
                <a:gd name="T1" fmla="*/ 145 h 195"/>
                <a:gd name="T2" fmla="*/ 291 w 292"/>
                <a:gd name="T3" fmla="*/ 145 h 195"/>
                <a:gd name="T4" fmla="*/ 290 w 292"/>
                <a:gd name="T5" fmla="*/ 110 h 195"/>
                <a:gd name="T6" fmla="*/ 289 w 292"/>
                <a:gd name="T7" fmla="*/ 93 h 195"/>
                <a:gd name="T8" fmla="*/ 284 w 292"/>
                <a:gd name="T9" fmla="*/ 90 h 195"/>
                <a:gd name="T10" fmla="*/ 245 w 292"/>
                <a:gd name="T11" fmla="*/ 84 h 195"/>
                <a:gd name="T12" fmla="*/ 251 w 292"/>
                <a:gd name="T13" fmla="*/ 49 h 195"/>
                <a:gd name="T14" fmla="*/ 203 w 292"/>
                <a:gd name="T15" fmla="*/ 0 h 195"/>
                <a:gd name="T16" fmla="*/ 103 w 292"/>
                <a:gd name="T17" fmla="*/ 47 h 195"/>
                <a:gd name="T18" fmla="*/ 12 w 292"/>
                <a:gd name="T19" fmla="*/ 88 h 195"/>
                <a:gd name="T20" fmla="*/ 3 w 292"/>
                <a:gd name="T21" fmla="*/ 91 h 195"/>
                <a:gd name="T22" fmla="*/ 1 w 292"/>
                <a:gd name="T23" fmla="*/ 100 h 195"/>
                <a:gd name="T24" fmla="*/ 68 w 292"/>
                <a:gd name="T25" fmla="*/ 146 h 195"/>
                <a:gd name="T26" fmla="*/ 114 w 292"/>
                <a:gd name="T27" fmla="*/ 158 h 195"/>
                <a:gd name="T28" fmla="*/ 153 w 292"/>
                <a:gd name="T29" fmla="*/ 163 h 195"/>
                <a:gd name="T30" fmla="*/ 179 w 292"/>
                <a:gd name="T31" fmla="*/ 165 h 195"/>
                <a:gd name="T32" fmla="*/ 201 w 292"/>
                <a:gd name="T33" fmla="*/ 193 h 195"/>
                <a:gd name="T34" fmla="*/ 205 w 292"/>
                <a:gd name="T35" fmla="*/ 194 h 195"/>
                <a:gd name="T36" fmla="*/ 204 w 292"/>
                <a:gd name="T37" fmla="*/ 186 h 195"/>
                <a:gd name="T38" fmla="*/ 206 w 292"/>
                <a:gd name="T39" fmla="*/ 169 h 195"/>
                <a:gd name="T40" fmla="*/ 256 w 292"/>
                <a:gd name="T41" fmla="*/ 129 h 195"/>
                <a:gd name="T42" fmla="*/ 291 w 292"/>
                <a:gd name="T43" fmla="*/ 14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195">
                  <a:moveTo>
                    <a:pt x="291" y="145"/>
                  </a:moveTo>
                  <a:lnTo>
                    <a:pt x="291" y="145"/>
                  </a:lnTo>
                  <a:cubicBezTo>
                    <a:pt x="290" y="110"/>
                    <a:pt x="290" y="110"/>
                    <a:pt x="290" y="110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89" y="93"/>
                    <a:pt x="287" y="90"/>
                    <a:pt x="284" y="90"/>
                  </a:cubicBezTo>
                  <a:cubicBezTo>
                    <a:pt x="270" y="89"/>
                    <a:pt x="253" y="87"/>
                    <a:pt x="245" y="84"/>
                  </a:cubicBezTo>
                  <a:cubicBezTo>
                    <a:pt x="248" y="78"/>
                    <a:pt x="251" y="67"/>
                    <a:pt x="251" y="49"/>
                  </a:cubicBezTo>
                  <a:cubicBezTo>
                    <a:pt x="251" y="27"/>
                    <a:pt x="230" y="0"/>
                    <a:pt x="203" y="0"/>
                  </a:cubicBezTo>
                  <a:cubicBezTo>
                    <a:pt x="160" y="0"/>
                    <a:pt x="131" y="24"/>
                    <a:pt x="103" y="47"/>
                  </a:cubicBezTo>
                  <a:cubicBezTo>
                    <a:pt x="76" y="70"/>
                    <a:pt x="50" y="92"/>
                    <a:pt x="12" y="88"/>
                  </a:cubicBezTo>
                  <a:cubicBezTo>
                    <a:pt x="8" y="88"/>
                    <a:pt x="5" y="89"/>
                    <a:pt x="3" y="91"/>
                  </a:cubicBezTo>
                  <a:cubicBezTo>
                    <a:pt x="1" y="94"/>
                    <a:pt x="0" y="97"/>
                    <a:pt x="1" y="100"/>
                  </a:cubicBezTo>
                  <a:cubicBezTo>
                    <a:pt x="5" y="117"/>
                    <a:pt x="24" y="145"/>
                    <a:pt x="68" y="146"/>
                  </a:cubicBezTo>
                  <a:cubicBezTo>
                    <a:pt x="78" y="157"/>
                    <a:pt x="99" y="160"/>
                    <a:pt x="114" y="158"/>
                  </a:cubicBezTo>
                  <a:cubicBezTo>
                    <a:pt x="122" y="163"/>
                    <a:pt x="139" y="167"/>
                    <a:pt x="153" y="163"/>
                  </a:cubicBezTo>
                  <a:cubicBezTo>
                    <a:pt x="160" y="166"/>
                    <a:pt x="171" y="167"/>
                    <a:pt x="179" y="165"/>
                  </a:cubicBezTo>
                  <a:cubicBezTo>
                    <a:pt x="184" y="172"/>
                    <a:pt x="192" y="185"/>
                    <a:pt x="201" y="193"/>
                  </a:cubicBezTo>
                  <a:cubicBezTo>
                    <a:pt x="202" y="194"/>
                    <a:pt x="204" y="194"/>
                    <a:pt x="205" y="194"/>
                  </a:cubicBezTo>
                  <a:cubicBezTo>
                    <a:pt x="205" y="192"/>
                    <a:pt x="204" y="189"/>
                    <a:pt x="204" y="186"/>
                  </a:cubicBezTo>
                  <a:cubicBezTo>
                    <a:pt x="204" y="181"/>
                    <a:pt x="205" y="174"/>
                    <a:pt x="206" y="169"/>
                  </a:cubicBezTo>
                  <a:cubicBezTo>
                    <a:pt x="213" y="147"/>
                    <a:pt x="229" y="129"/>
                    <a:pt x="256" y="129"/>
                  </a:cubicBezTo>
                  <a:cubicBezTo>
                    <a:pt x="269" y="129"/>
                    <a:pt x="281" y="136"/>
                    <a:pt x="291" y="1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8" name="Freeform 76"/>
          <p:cNvSpPr>
            <a:spLocks noChangeArrowheads="1"/>
          </p:cNvSpPr>
          <p:nvPr/>
        </p:nvSpPr>
        <p:spPr bwMode="auto">
          <a:xfrm>
            <a:off x="525749" y="2944113"/>
            <a:ext cx="294577" cy="113013"/>
          </a:xfrm>
          <a:custGeom>
            <a:avLst/>
            <a:gdLst>
              <a:gd name="T0" fmla="*/ 665 w 701"/>
              <a:gd name="T1" fmla="*/ 39 h 269"/>
              <a:gd name="T2" fmla="*/ 665 w 701"/>
              <a:gd name="T3" fmla="*/ 39 h 269"/>
              <a:gd name="T4" fmla="*/ 576 w 701"/>
              <a:gd name="T5" fmla="*/ 0 h 269"/>
              <a:gd name="T6" fmla="*/ 576 w 701"/>
              <a:gd name="T7" fmla="*/ 0 h 269"/>
              <a:gd name="T8" fmla="*/ 358 w 701"/>
              <a:gd name="T9" fmla="*/ 1 h 269"/>
              <a:gd name="T10" fmla="*/ 372 w 701"/>
              <a:gd name="T11" fmla="*/ 40 h 269"/>
              <a:gd name="T12" fmla="*/ 369 w 701"/>
              <a:gd name="T13" fmla="*/ 240 h 269"/>
              <a:gd name="T14" fmla="*/ 360 w 701"/>
              <a:gd name="T15" fmla="*/ 268 h 269"/>
              <a:gd name="T16" fmla="*/ 576 w 701"/>
              <a:gd name="T17" fmla="*/ 268 h 269"/>
              <a:gd name="T18" fmla="*/ 700 w 701"/>
              <a:gd name="T19" fmla="*/ 134 h 269"/>
              <a:gd name="T20" fmla="*/ 665 w 701"/>
              <a:gd name="T21" fmla="*/ 39 h 269"/>
              <a:gd name="T22" fmla="*/ 575 w 701"/>
              <a:gd name="T23" fmla="*/ 88 h 269"/>
              <a:gd name="T24" fmla="*/ 575 w 701"/>
              <a:gd name="T25" fmla="*/ 88 h 269"/>
              <a:gd name="T26" fmla="*/ 431 w 701"/>
              <a:gd name="T27" fmla="*/ 88 h 269"/>
              <a:gd name="T28" fmla="*/ 420 w 701"/>
              <a:gd name="T29" fmla="*/ 76 h 269"/>
              <a:gd name="T30" fmla="*/ 431 w 701"/>
              <a:gd name="T31" fmla="*/ 64 h 269"/>
              <a:gd name="T32" fmla="*/ 575 w 701"/>
              <a:gd name="T33" fmla="*/ 64 h 269"/>
              <a:gd name="T34" fmla="*/ 588 w 701"/>
              <a:gd name="T35" fmla="*/ 76 h 269"/>
              <a:gd name="T36" fmla="*/ 575 w 701"/>
              <a:gd name="T37" fmla="*/ 88 h 269"/>
              <a:gd name="T38" fmla="*/ 333 w 701"/>
              <a:gd name="T39" fmla="*/ 268 h 269"/>
              <a:gd name="T40" fmla="*/ 333 w 701"/>
              <a:gd name="T41" fmla="*/ 268 h 269"/>
              <a:gd name="T42" fmla="*/ 125 w 701"/>
              <a:gd name="T43" fmla="*/ 268 h 269"/>
              <a:gd name="T44" fmla="*/ 124 w 701"/>
              <a:gd name="T45" fmla="*/ 268 h 269"/>
              <a:gd name="T46" fmla="*/ 0 w 701"/>
              <a:gd name="T47" fmla="*/ 135 h 269"/>
              <a:gd name="T48" fmla="*/ 0 w 701"/>
              <a:gd name="T49" fmla="*/ 135 h 269"/>
              <a:gd name="T50" fmla="*/ 124 w 701"/>
              <a:gd name="T51" fmla="*/ 1 h 269"/>
              <a:gd name="T52" fmla="*/ 331 w 701"/>
              <a:gd name="T53" fmla="*/ 1 h 269"/>
              <a:gd name="T54" fmla="*/ 340 w 701"/>
              <a:gd name="T55" fmla="*/ 20 h 269"/>
              <a:gd name="T56" fmla="*/ 349 w 701"/>
              <a:gd name="T57" fmla="*/ 48 h 269"/>
              <a:gd name="T58" fmla="*/ 347 w 701"/>
              <a:gd name="T59" fmla="*/ 232 h 269"/>
              <a:gd name="T60" fmla="*/ 341 w 701"/>
              <a:gd name="T61" fmla="*/ 249 h 269"/>
              <a:gd name="T62" fmla="*/ 341 w 701"/>
              <a:gd name="T63" fmla="*/ 249 h 269"/>
              <a:gd name="T64" fmla="*/ 333 w 701"/>
              <a:gd name="T65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1" h="269">
                <a:moveTo>
                  <a:pt x="665" y="39"/>
                </a:moveTo>
                <a:lnTo>
                  <a:pt x="665" y="39"/>
                </a:lnTo>
                <a:cubicBezTo>
                  <a:pt x="641" y="14"/>
                  <a:pt x="609" y="0"/>
                  <a:pt x="576" y="0"/>
                </a:cubicBezTo>
                <a:lnTo>
                  <a:pt x="576" y="0"/>
                </a:lnTo>
                <a:cubicBezTo>
                  <a:pt x="358" y="1"/>
                  <a:pt x="358" y="1"/>
                  <a:pt x="358" y="1"/>
                </a:cubicBezTo>
                <a:cubicBezTo>
                  <a:pt x="364" y="13"/>
                  <a:pt x="372" y="40"/>
                  <a:pt x="372" y="40"/>
                </a:cubicBezTo>
                <a:cubicBezTo>
                  <a:pt x="393" y="105"/>
                  <a:pt x="392" y="176"/>
                  <a:pt x="369" y="240"/>
                </a:cubicBezTo>
                <a:cubicBezTo>
                  <a:pt x="360" y="268"/>
                  <a:pt x="360" y="268"/>
                  <a:pt x="360" y="268"/>
                </a:cubicBezTo>
                <a:cubicBezTo>
                  <a:pt x="576" y="268"/>
                  <a:pt x="576" y="268"/>
                  <a:pt x="576" y="268"/>
                </a:cubicBezTo>
                <a:cubicBezTo>
                  <a:pt x="645" y="268"/>
                  <a:pt x="700" y="208"/>
                  <a:pt x="700" y="134"/>
                </a:cubicBezTo>
                <a:cubicBezTo>
                  <a:pt x="700" y="99"/>
                  <a:pt x="688" y="65"/>
                  <a:pt x="665" y="39"/>
                </a:cubicBezTo>
                <a:close/>
                <a:moveTo>
                  <a:pt x="575" y="88"/>
                </a:moveTo>
                <a:lnTo>
                  <a:pt x="575" y="88"/>
                </a:lnTo>
                <a:cubicBezTo>
                  <a:pt x="431" y="88"/>
                  <a:pt x="431" y="88"/>
                  <a:pt x="431" y="88"/>
                </a:cubicBezTo>
                <a:cubicBezTo>
                  <a:pt x="425" y="88"/>
                  <a:pt x="420" y="82"/>
                  <a:pt x="420" y="76"/>
                </a:cubicBezTo>
                <a:cubicBezTo>
                  <a:pt x="420" y="70"/>
                  <a:pt x="425" y="64"/>
                  <a:pt x="431" y="64"/>
                </a:cubicBezTo>
                <a:cubicBezTo>
                  <a:pt x="575" y="64"/>
                  <a:pt x="575" y="64"/>
                  <a:pt x="575" y="64"/>
                </a:cubicBezTo>
                <a:cubicBezTo>
                  <a:pt x="582" y="64"/>
                  <a:pt x="588" y="70"/>
                  <a:pt x="588" y="76"/>
                </a:cubicBezTo>
                <a:cubicBezTo>
                  <a:pt x="588" y="82"/>
                  <a:pt x="582" y="88"/>
                  <a:pt x="575" y="88"/>
                </a:cubicBezTo>
                <a:close/>
                <a:moveTo>
                  <a:pt x="333" y="268"/>
                </a:moveTo>
                <a:lnTo>
                  <a:pt x="333" y="268"/>
                </a:lnTo>
                <a:cubicBezTo>
                  <a:pt x="125" y="268"/>
                  <a:pt x="125" y="268"/>
                  <a:pt x="125" y="268"/>
                </a:cubicBezTo>
                <a:cubicBezTo>
                  <a:pt x="124" y="268"/>
                  <a:pt x="124" y="268"/>
                  <a:pt x="124" y="268"/>
                </a:cubicBezTo>
                <a:cubicBezTo>
                  <a:pt x="57" y="268"/>
                  <a:pt x="0" y="209"/>
                  <a:pt x="0" y="135"/>
                </a:cubicBezTo>
                <a:lnTo>
                  <a:pt x="0" y="135"/>
                </a:lnTo>
                <a:cubicBezTo>
                  <a:pt x="0" y="61"/>
                  <a:pt x="56" y="1"/>
                  <a:pt x="124" y="1"/>
                </a:cubicBezTo>
                <a:cubicBezTo>
                  <a:pt x="331" y="1"/>
                  <a:pt x="331" y="1"/>
                  <a:pt x="331" y="1"/>
                </a:cubicBezTo>
                <a:cubicBezTo>
                  <a:pt x="334" y="5"/>
                  <a:pt x="337" y="11"/>
                  <a:pt x="340" y="20"/>
                </a:cubicBezTo>
                <a:cubicBezTo>
                  <a:pt x="349" y="48"/>
                  <a:pt x="349" y="48"/>
                  <a:pt x="349" y="48"/>
                </a:cubicBezTo>
                <a:cubicBezTo>
                  <a:pt x="370" y="108"/>
                  <a:pt x="369" y="173"/>
                  <a:pt x="347" y="232"/>
                </a:cubicBezTo>
                <a:cubicBezTo>
                  <a:pt x="341" y="249"/>
                  <a:pt x="341" y="249"/>
                  <a:pt x="341" y="249"/>
                </a:cubicBezTo>
                <a:lnTo>
                  <a:pt x="341" y="249"/>
                </a:lnTo>
                <a:lnTo>
                  <a:pt x="333" y="26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9" name="Freeform 77"/>
          <p:cNvSpPr>
            <a:spLocks noChangeArrowheads="1"/>
          </p:cNvSpPr>
          <p:nvPr/>
        </p:nvSpPr>
        <p:spPr bwMode="auto">
          <a:xfrm>
            <a:off x="7465884" y="2870006"/>
            <a:ext cx="277902" cy="261227"/>
          </a:xfrm>
          <a:custGeom>
            <a:avLst/>
            <a:gdLst>
              <a:gd name="T0" fmla="*/ 146 w 660"/>
              <a:gd name="T1" fmla="*/ 268 h 622"/>
              <a:gd name="T2" fmla="*/ 117 w 660"/>
              <a:gd name="T3" fmla="*/ 224 h 622"/>
              <a:gd name="T4" fmla="*/ 75 w 660"/>
              <a:gd name="T5" fmla="*/ 56 h 622"/>
              <a:gd name="T6" fmla="*/ 230 w 660"/>
              <a:gd name="T7" fmla="*/ 88 h 622"/>
              <a:gd name="T8" fmla="*/ 277 w 660"/>
              <a:gd name="T9" fmla="*/ 118 h 622"/>
              <a:gd name="T10" fmla="*/ 311 w 660"/>
              <a:gd name="T11" fmla="*/ 145 h 622"/>
              <a:gd name="T12" fmla="*/ 161 w 660"/>
              <a:gd name="T13" fmla="*/ 288 h 622"/>
              <a:gd name="T14" fmla="*/ 161 w 660"/>
              <a:gd name="T15" fmla="*/ 333 h 622"/>
              <a:gd name="T16" fmla="*/ 126 w 660"/>
              <a:gd name="T17" fmla="*/ 382 h 622"/>
              <a:gd name="T18" fmla="*/ 93 w 660"/>
              <a:gd name="T19" fmla="*/ 439 h 622"/>
              <a:gd name="T20" fmla="*/ 201 w 660"/>
              <a:gd name="T21" fmla="*/ 548 h 622"/>
              <a:gd name="T22" fmla="*/ 258 w 660"/>
              <a:gd name="T23" fmla="*/ 514 h 622"/>
              <a:gd name="T24" fmla="*/ 307 w 660"/>
              <a:gd name="T25" fmla="*/ 480 h 622"/>
              <a:gd name="T26" fmla="*/ 164 w 660"/>
              <a:gd name="T27" fmla="*/ 329 h 622"/>
              <a:gd name="T28" fmla="*/ 544 w 660"/>
              <a:gd name="T29" fmla="*/ 396 h 622"/>
              <a:gd name="T30" fmla="*/ 515 w 660"/>
              <a:gd name="T31" fmla="*/ 353 h 622"/>
              <a:gd name="T32" fmla="*/ 426 w 660"/>
              <a:gd name="T33" fmla="*/ 406 h 622"/>
              <a:gd name="T34" fmla="*/ 373 w 660"/>
              <a:gd name="T35" fmla="*/ 494 h 622"/>
              <a:gd name="T36" fmla="*/ 417 w 660"/>
              <a:gd name="T37" fmla="*/ 525 h 622"/>
              <a:gd name="T38" fmla="*/ 585 w 660"/>
              <a:gd name="T39" fmla="*/ 565 h 622"/>
              <a:gd name="T40" fmla="*/ 552 w 660"/>
              <a:gd name="T41" fmla="*/ 411 h 622"/>
              <a:gd name="T42" fmla="*/ 499 w 660"/>
              <a:gd name="T43" fmla="*/ 288 h 622"/>
              <a:gd name="T44" fmla="*/ 534 w 660"/>
              <a:gd name="T45" fmla="*/ 239 h 622"/>
              <a:gd name="T46" fmla="*/ 568 w 660"/>
              <a:gd name="T47" fmla="*/ 181 h 622"/>
              <a:gd name="T48" fmla="*/ 459 w 660"/>
              <a:gd name="T49" fmla="*/ 73 h 622"/>
              <a:gd name="T50" fmla="*/ 401 w 660"/>
              <a:gd name="T51" fmla="*/ 106 h 622"/>
              <a:gd name="T52" fmla="*/ 352 w 660"/>
              <a:gd name="T53" fmla="*/ 141 h 622"/>
              <a:gd name="T54" fmla="*/ 496 w 660"/>
              <a:gd name="T55" fmla="*/ 292 h 622"/>
              <a:gd name="T56" fmla="*/ 310 w 660"/>
              <a:gd name="T57" fmla="*/ 310 h 622"/>
              <a:gd name="T58" fmla="*/ 330 w 660"/>
              <a:gd name="T59" fmla="*/ 290 h 622"/>
              <a:gd name="T60" fmla="*/ 330 w 660"/>
              <a:gd name="T61" fmla="*/ 462 h 622"/>
              <a:gd name="T62" fmla="*/ 250 w 660"/>
              <a:gd name="T63" fmla="*/ 231 h 622"/>
              <a:gd name="T64" fmla="*/ 482 w 660"/>
              <a:gd name="T65" fmla="*/ 310 h 622"/>
              <a:gd name="T66" fmla="*/ 372 w 660"/>
              <a:gd name="T67" fmla="*/ 310 h 622"/>
              <a:gd name="T68" fmla="*/ 330 w 660"/>
              <a:gd name="T69" fmla="*/ 353 h 622"/>
              <a:gd name="T70" fmla="*/ 617 w 660"/>
              <a:gd name="T71" fmla="*/ 597 h 622"/>
              <a:gd name="T72" fmla="*/ 330 w 660"/>
              <a:gd name="T73" fmla="*/ 519 h 622"/>
              <a:gd name="T74" fmla="*/ 43 w 660"/>
              <a:gd name="T75" fmla="*/ 597 h 622"/>
              <a:gd name="T76" fmla="*/ 52 w 660"/>
              <a:gd name="T77" fmla="*/ 202 h 622"/>
              <a:gd name="T78" fmla="*/ 108 w 660"/>
              <a:gd name="T79" fmla="*/ 0 h 622"/>
              <a:gd name="T80" fmla="*/ 439 w 660"/>
              <a:gd name="T81" fmla="*/ 32 h 622"/>
              <a:gd name="T82" fmla="*/ 617 w 660"/>
              <a:gd name="T83" fmla="*/ 24 h 622"/>
              <a:gd name="T84" fmla="*/ 608 w 660"/>
              <a:gd name="T85" fmla="*/ 419 h 622"/>
              <a:gd name="T86" fmla="*/ 588 w 660"/>
              <a:gd name="T87" fmla="*/ 429 h 622"/>
              <a:gd name="T88" fmla="*/ 525 w 660"/>
              <a:gd name="T89" fmla="*/ 292 h 622"/>
              <a:gd name="T90" fmla="*/ 552 w 660"/>
              <a:gd name="T91" fmla="*/ 22 h 622"/>
              <a:gd name="T92" fmla="*/ 330 w 660"/>
              <a:gd name="T93" fmla="*/ 130 h 622"/>
              <a:gd name="T94" fmla="*/ 108 w 660"/>
              <a:gd name="T95" fmla="*/ 22 h 622"/>
              <a:gd name="T96" fmla="*/ 136 w 660"/>
              <a:gd name="T97" fmla="*/ 292 h 622"/>
              <a:gd name="T98" fmla="*/ 72 w 660"/>
              <a:gd name="T99" fmla="*/ 429 h 622"/>
              <a:gd name="T100" fmla="*/ 108 w 660"/>
              <a:gd name="T101" fmla="*/ 598 h 622"/>
              <a:gd name="T102" fmla="*/ 330 w 660"/>
              <a:gd name="T103" fmla="*/ 491 h 622"/>
              <a:gd name="T104" fmla="*/ 552 w 660"/>
              <a:gd name="T105" fmla="*/ 598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0" h="622">
                <a:moveTo>
                  <a:pt x="161" y="288"/>
                </a:moveTo>
                <a:lnTo>
                  <a:pt x="161" y="288"/>
                </a:lnTo>
                <a:cubicBezTo>
                  <a:pt x="155" y="281"/>
                  <a:pt x="151" y="275"/>
                  <a:pt x="146" y="268"/>
                </a:cubicBezTo>
                <a:cubicBezTo>
                  <a:pt x="143" y="264"/>
                  <a:pt x="141" y="261"/>
                  <a:pt x="138" y="257"/>
                </a:cubicBezTo>
                <a:cubicBezTo>
                  <a:pt x="133" y="251"/>
                  <a:pt x="129" y="244"/>
                  <a:pt x="126" y="239"/>
                </a:cubicBezTo>
                <a:cubicBezTo>
                  <a:pt x="123" y="234"/>
                  <a:pt x="120" y="229"/>
                  <a:pt x="117" y="224"/>
                </a:cubicBezTo>
                <a:cubicBezTo>
                  <a:pt x="114" y="219"/>
                  <a:pt x="111" y="214"/>
                  <a:pt x="108" y="210"/>
                </a:cubicBezTo>
                <a:cubicBezTo>
                  <a:pt x="102" y="201"/>
                  <a:pt x="97" y="190"/>
                  <a:pt x="93" y="181"/>
                </a:cubicBezTo>
                <a:cubicBezTo>
                  <a:pt x="62" y="121"/>
                  <a:pt x="55" y="75"/>
                  <a:pt x="75" y="56"/>
                </a:cubicBezTo>
                <a:cubicBezTo>
                  <a:pt x="82" y="48"/>
                  <a:pt x="94" y="45"/>
                  <a:pt x="108" y="45"/>
                </a:cubicBezTo>
                <a:cubicBezTo>
                  <a:pt x="132" y="45"/>
                  <a:pt x="164" y="54"/>
                  <a:pt x="201" y="73"/>
                </a:cubicBezTo>
                <a:cubicBezTo>
                  <a:pt x="211" y="78"/>
                  <a:pt x="220" y="83"/>
                  <a:pt x="230" y="88"/>
                </a:cubicBezTo>
                <a:cubicBezTo>
                  <a:pt x="234" y="91"/>
                  <a:pt x="239" y="93"/>
                  <a:pt x="244" y="97"/>
                </a:cubicBezTo>
                <a:cubicBezTo>
                  <a:pt x="248" y="100"/>
                  <a:pt x="253" y="103"/>
                  <a:pt x="258" y="106"/>
                </a:cubicBezTo>
                <a:cubicBezTo>
                  <a:pt x="265" y="110"/>
                  <a:pt x="271" y="114"/>
                  <a:pt x="277" y="118"/>
                </a:cubicBezTo>
                <a:cubicBezTo>
                  <a:pt x="280" y="121"/>
                  <a:pt x="284" y="124"/>
                  <a:pt x="288" y="126"/>
                </a:cubicBezTo>
                <a:cubicBezTo>
                  <a:pt x="294" y="131"/>
                  <a:pt x="301" y="136"/>
                  <a:pt x="307" y="141"/>
                </a:cubicBezTo>
                <a:cubicBezTo>
                  <a:pt x="309" y="142"/>
                  <a:pt x="310" y="143"/>
                  <a:pt x="311" y="145"/>
                </a:cubicBezTo>
                <a:cubicBezTo>
                  <a:pt x="285" y="165"/>
                  <a:pt x="259" y="189"/>
                  <a:pt x="234" y="214"/>
                </a:cubicBezTo>
                <a:cubicBezTo>
                  <a:pt x="209" y="240"/>
                  <a:pt x="186" y="266"/>
                  <a:pt x="164" y="292"/>
                </a:cubicBezTo>
                <a:cubicBezTo>
                  <a:pt x="163" y="291"/>
                  <a:pt x="162" y="289"/>
                  <a:pt x="161" y="288"/>
                </a:cubicBezTo>
                <a:close/>
                <a:moveTo>
                  <a:pt x="164" y="329"/>
                </a:moveTo>
                <a:lnTo>
                  <a:pt x="164" y="329"/>
                </a:lnTo>
                <a:cubicBezTo>
                  <a:pt x="163" y="330"/>
                  <a:pt x="162" y="331"/>
                  <a:pt x="161" y="333"/>
                </a:cubicBezTo>
                <a:cubicBezTo>
                  <a:pt x="155" y="339"/>
                  <a:pt x="151" y="346"/>
                  <a:pt x="146" y="353"/>
                </a:cubicBezTo>
                <a:cubicBezTo>
                  <a:pt x="143" y="357"/>
                  <a:pt x="141" y="360"/>
                  <a:pt x="138" y="364"/>
                </a:cubicBezTo>
                <a:cubicBezTo>
                  <a:pt x="133" y="369"/>
                  <a:pt x="129" y="376"/>
                  <a:pt x="126" y="382"/>
                </a:cubicBezTo>
                <a:cubicBezTo>
                  <a:pt x="123" y="387"/>
                  <a:pt x="120" y="392"/>
                  <a:pt x="117" y="397"/>
                </a:cubicBezTo>
                <a:cubicBezTo>
                  <a:pt x="114" y="402"/>
                  <a:pt x="111" y="406"/>
                  <a:pt x="108" y="411"/>
                </a:cubicBezTo>
                <a:cubicBezTo>
                  <a:pt x="102" y="420"/>
                  <a:pt x="97" y="430"/>
                  <a:pt x="93" y="439"/>
                </a:cubicBezTo>
                <a:cubicBezTo>
                  <a:pt x="62" y="500"/>
                  <a:pt x="55" y="545"/>
                  <a:pt x="75" y="565"/>
                </a:cubicBezTo>
                <a:lnTo>
                  <a:pt x="75" y="565"/>
                </a:lnTo>
                <a:cubicBezTo>
                  <a:pt x="95" y="585"/>
                  <a:pt x="141" y="579"/>
                  <a:pt x="201" y="548"/>
                </a:cubicBezTo>
                <a:cubicBezTo>
                  <a:pt x="211" y="543"/>
                  <a:pt x="220" y="538"/>
                  <a:pt x="230" y="533"/>
                </a:cubicBezTo>
                <a:cubicBezTo>
                  <a:pt x="234" y="530"/>
                  <a:pt x="239" y="527"/>
                  <a:pt x="244" y="525"/>
                </a:cubicBezTo>
                <a:cubicBezTo>
                  <a:pt x="248" y="521"/>
                  <a:pt x="253" y="518"/>
                  <a:pt x="258" y="514"/>
                </a:cubicBezTo>
                <a:cubicBezTo>
                  <a:pt x="265" y="511"/>
                  <a:pt x="271" y="507"/>
                  <a:pt x="277" y="503"/>
                </a:cubicBezTo>
                <a:cubicBezTo>
                  <a:pt x="280" y="500"/>
                  <a:pt x="284" y="497"/>
                  <a:pt x="288" y="494"/>
                </a:cubicBezTo>
                <a:cubicBezTo>
                  <a:pt x="295" y="490"/>
                  <a:pt x="301" y="485"/>
                  <a:pt x="307" y="480"/>
                </a:cubicBezTo>
                <a:cubicBezTo>
                  <a:pt x="309" y="479"/>
                  <a:pt x="310" y="478"/>
                  <a:pt x="311" y="477"/>
                </a:cubicBezTo>
                <a:cubicBezTo>
                  <a:pt x="285" y="455"/>
                  <a:pt x="259" y="432"/>
                  <a:pt x="234" y="406"/>
                </a:cubicBezTo>
                <a:cubicBezTo>
                  <a:pt x="209" y="381"/>
                  <a:pt x="186" y="355"/>
                  <a:pt x="164" y="329"/>
                </a:cubicBezTo>
                <a:close/>
                <a:moveTo>
                  <a:pt x="552" y="411"/>
                </a:moveTo>
                <a:lnTo>
                  <a:pt x="552" y="411"/>
                </a:lnTo>
                <a:cubicBezTo>
                  <a:pt x="550" y="406"/>
                  <a:pt x="547" y="402"/>
                  <a:pt x="544" y="396"/>
                </a:cubicBezTo>
                <a:cubicBezTo>
                  <a:pt x="541" y="392"/>
                  <a:pt x="537" y="387"/>
                  <a:pt x="534" y="382"/>
                </a:cubicBezTo>
                <a:cubicBezTo>
                  <a:pt x="530" y="376"/>
                  <a:pt x="526" y="369"/>
                  <a:pt x="522" y="364"/>
                </a:cubicBezTo>
                <a:cubicBezTo>
                  <a:pt x="520" y="360"/>
                  <a:pt x="517" y="357"/>
                  <a:pt x="515" y="353"/>
                </a:cubicBezTo>
                <a:cubicBezTo>
                  <a:pt x="509" y="346"/>
                  <a:pt x="504" y="339"/>
                  <a:pt x="499" y="333"/>
                </a:cubicBezTo>
                <a:cubicBezTo>
                  <a:pt x="498" y="331"/>
                  <a:pt x="497" y="330"/>
                  <a:pt x="496" y="329"/>
                </a:cubicBezTo>
                <a:cubicBezTo>
                  <a:pt x="475" y="355"/>
                  <a:pt x="451" y="381"/>
                  <a:pt x="426" y="406"/>
                </a:cubicBezTo>
                <a:cubicBezTo>
                  <a:pt x="400" y="432"/>
                  <a:pt x="374" y="455"/>
                  <a:pt x="348" y="477"/>
                </a:cubicBezTo>
                <a:cubicBezTo>
                  <a:pt x="350" y="478"/>
                  <a:pt x="351" y="479"/>
                  <a:pt x="352" y="480"/>
                </a:cubicBezTo>
                <a:cubicBezTo>
                  <a:pt x="359" y="485"/>
                  <a:pt x="366" y="490"/>
                  <a:pt x="373" y="494"/>
                </a:cubicBezTo>
                <a:cubicBezTo>
                  <a:pt x="376" y="497"/>
                  <a:pt x="380" y="500"/>
                  <a:pt x="383" y="503"/>
                </a:cubicBezTo>
                <a:cubicBezTo>
                  <a:pt x="390" y="507"/>
                  <a:pt x="396" y="511"/>
                  <a:pt x="401" y="514"/>
                </a:cubicBezTo>
                <a:cubicBezTo>
                  <a:pt x="406" y="518"/>
                  <a:pt x="411" y="521"/>
                  <a:pt x="417" y="525"/>
                </a:cubicBezTo>
                <a:cubicBezTo>
                  <a:pt x="421" y="527"/>
                  <a:pt x="426" y="530"/>
                  <a:pt x="430" y="533"/>
                </a:cubicBezTo>
                <a:cubicBezTo>
                  <a:pt x="440" y="538"/>
                  <a:pt x="450" y="543"/>
                  <a:pt x="459" y="548"/>
                </a:cubicBezTo>
                <a:cubicBezTo>
                  <a:pt x="520" y="579"/>
                  <a:pt x="566" y="585"/>
                  <a:pt x="585" y="565"/>
                </a:cubicBezTo>
                <a:lnTo>
                  <a:pt x="585" y="565"/>
                </a:lnTo>
                <a:cubicBezTo>
                  <a:pt x="604" y="545"/>
                  <a:pt x="598" y="500"/>
                  <a:pt x="568" y="439"/>
                </a:cubicBezTo>
                <a:cubicBezTo>
                  <a:pt x="563" y="430"/>
                  <a:pt x="558" y="420"/>
                  <a:pt x="552" y="411"/>
                </a:cubicBezTo>
                <a:close/>
                <a:moveTo>
                  <a:pt x="496" y="292"/>
                </a:moveTo>
                <a:lnTo>
                  <a:pt x="496" y="292"/>
                </a:lnTo>
                <a:cubicBezTo>
                  <a:pt x="497" y="291"/>
                  <a:pt x="498" y="289"/>
                  <a:pt x="499" y="288"/>
                </a:cubicBezTo>
                <a:cubicBezTo>
                  <a:pt x="504" y="281"/>
                  <a:pt x="509" y="275"/>
                  <a:pt x="515" y="267"/>
                </a:cubicBezTo>
                <a:cubicBezTo>
                  <a:pt x="517" y="264"/>
                  <a:pt x="520" y="261"/>
                  <a:pt x="522" y="257"/>
                </a:cubicBezTo>
                <a:cubicBezTo>
                  <a:pt x="526" y="251"/>
                  <a:pt x="530" y="244"/>
                  <a:pt x="534" y="239"/>
                </a:cubicBezTo>
                <a:cubicBezTo>
                  <a:pt x="537" y="234"/>
                  <a:pt x="541" y="229"/>
                  <a:pt x="544" y="224"/>
                </a:cubicBezTo>
                <a:cubicBezTo>
                  <a:pt x="547" y="219"/>
                  <a:pt x="550" y="214"/>
                  <a:pt x="552" y="210"/>
                </a:cubicBezTo>
                <a:cubicBezTo>
                  <a:pt x="558" y="201"/>
                  <a:pt x="563" y="190"/>
                  <a:pt x="568" y="181"/>
                </a:cubicBezTo>
                <a:cubicBezTo>
                  <a:pt x="598" y="121"/>
                  <a:pt x="604" y="75"/>
                  <a:pt x="585" y="56"/>
                </a:cubicBezTo>
                <a:cubicBezTo>
                  <a:pt x="577" y="48"/>
                  <a:pt x="567" y="45"/>
                  <a:pt x="552" y="45"/>
                </a:cubicBezTo>
                <a:cubicBezTo>
                  <a:pt x="528" y="45"/>
                  <a:pt x="497" y="54"/>
                  <a:pt x="459" y="73"/>
                </a:cubicBezTo>
                <a:cubicBezTo>
                  <a:pt x="450" y="78"/>
                  <a:pt x="440" y="83"/>
                  <a:pt x="430" y="88"/>
                </a:cubicBezTo>
                <a:cubicBezTo>
                  <a:pt x="426" y="91"/>
                  <a:pt x="421" y="93"/>
                  <a:pt x="417" y="97"/>
                </a:cubicBezTo>
                <a:cubicBezTo>
                  <a:pt x="411" y="100"/>
                  <a:pt x="406" y="103"/>
                  <a:pt x="401" y="106"/>
                </a:cubicBezTo>
                <a:cubicBezTo>
                  <a:pt x="396" y="110"/>
                  <a:pt x="390" y="114"/>
                  <a:pt x="383" y="118"/>
                </a:cubicBezTo>
                <a:cubicBezTo>
                  <a:pt x="380" y="121"/>
                  <a:pt x="376" y="124"/>
                  <a:pt x="373" y="126"/>
                </a:cubicBezTo>
                <a:cubicBezTo>
                  <a:pt x="366" y="131"/>
                  <a:pt x="359" y="136"/>
                  <a:pt x="352" y="141"/>
                </a:cubicBezTo>
                <a:cubicBezTo>
                  <a:pt x="351" y="142"/>
                  <a:pt x="350" y="143"/>
                  <a:pt x="348" y="145"/>
                </a:cubicBezTo>
                <a:cubicBezTo>
                  <a:pt x="374" y="166"/>
                  <a:pt x="400" y="189"/>
                  <a:pt x="426" y="214"/>
                </a:cubicBezTo>
                <a:cubicBezTo>
                  <a:pt x="451" y="240"/>
                  <a:pt x="475" y="266"/>
                  <a:pt x="496" y="292"/>
                </a:cubicBezTo>
                <a:close/>
                <a:moveTo>
                  <a:pt x="330" y="290"/>
                </a:moveTo>
                <a:lnTo>
                  <a:pt x="330" y="290"/>
                </a:lnTo>
                <a:cubicBezTo>
                  <a:pt x="319" y="290"/>
                  <a:pt x="310" y="300"/>
                  <a:pt x="310" y="310"/>
                </a:cubicBezTo>
                <a:cubicBezTo>
                  <a:pt x="310" y="322"/>
                  <a:pt x="319" y="330"/>
                  <a:pt x="330" y="330"/>
                </a:cubicBezTo>
                <a:cubicBezTo>
                  <a:pt x="341" y="330"/>
                  <a:pt x="350" y="322"/>
                  <a:pt x="350" y="310"/>
                </a:cubicBezTo>
                <a:cubicBezTo>
                  <a:pt x="350" y="300"/>
                  <a:pt x="341" y="290"/>
                  <a:pt x="330" y="290"/>
                </a:cubicBezTo>
                <a:close/>
                <a:moveTo>
                  <a:pt x="409" y="390"/>
                </a:moveTo>
                <a:lnTo>
                  <a:pt x="409" y="390"/>
                </a:lnTo>
                <a:cubicBezTo>
                  <a:pt x="383" y="416"/>
                  <a:pt x="357" y="440"/>
                  <a:pt x="330" y="462"/>
                </a:cubicBezTo>
                <a:cubicBezTo>
                  <a:pt x="303" y="440"/>
                  <a:pt x="276" y="416"/>
                  <a:pt x="250" y="390"/>
                </a:cubicBezTo>
                <a:cubicBezTo>
                  <a:pt x="224" y="364"/>
                  <a:pt x="200" y="337"/>
                  <a:pt x="178" y="310"/>
                </a:cubicBezTo>
                <a:cubicBezTo>
                  <a:pt x="200" y="284"/>
                  <a:pt x="224" y="257"/>
                  <a:pt x="250" y="231"/>
                </a:cubicBezTo>
                <a:cubicBezTo>
                  <a:pt x="276" y="205"/>
                  <a:pt x="303" y="180"/>
                  <a:pt x="330" y="159"/>
                </a:cubicBezTo>
                <a:cubicBezTo>
                  <a:pt x="357" y="180"/>
                  <a:pt x="383" y="205"/>
                  <a:pt x="409" y="231"/>
                </a:cubicBezTo>
                <a:cubicBezTo>
                  <a:pt x="435" y="257"/>
                  <a:pt x="460" y="284"/>
                  <a:pt x="482" y="310"/>
                </a:cubicBezTo>
                <a:cubicBezTo>
                  <a:pt x="460" y="337"/>
                  <a:pt x="435" y="364"/>
                  <a:pt x="409" y="390"/>
                </a:cubicBezTo>
                <a:close/>
                <a:moveTo>
                  <a:pt x="372" y="310"/>
                </a:moveTo>
                <a:lnTo>
                  <a:pt x="372" y="310"/>
                </a:lnTo>
                <a:cubicBezTo>
                  <a:pt x="372" y="287"/>
                  <a:pt x="353" y="268"/>
                  <a:pt x="330" y="268"/>
                </a:cubicBezTo>
                <a:cubicBezTo>
                  <a:pt x="306" y="268"/>
                  <a:pt x="288" y="287"/>
                  <a:pt x="288" y="310"/>
                </a:cubicBezTo>
                <a:cubicBezTo>
                  <a:pt x="288" y="334"/>
                  <a:pt x="306" y="353"/>
                  <a:pt x="330" y="353"/>
                </a:cubicBezTo>
                <a:cubicBezTo>
                  <a:pt x="353" y="353"/>
                  <a:pt x="372" y="334"/>
                  <a:pt x="372" y="310"/>
                </a:cubicBezTo>
                <a:close/>
                <a:moveTo>
                  <a:pt x="617" y="597"/>
                </a:moveTo>
                <a:lnTo>
                  <a:pt x="617" y="597"/>
                </a:lnTo>
                <a:cubicBezTo>
                  <a:pt x="601" y="613"/>
                  <a:pt x="579" y="621"/>
                  <a:pt x="552" y="621"/>
                </a:cubicBezTo>
                <a:cubicBezTo>
                  <a:pt x="521" y="621"/>
                  <a:pt x="482" y="610"/>
                  <a:pt x="439" y="588"/>
                </a:cubicBezTo>
                <a:cubicBezTo>
                  <a:pt x="404" y="571"/>
                  <a:pt x="368" y="547"/>
                  <a:pt x="330" y="519"/>
                </a:cubicBezTo>
                <a:cubicBezTo>
                  <a:pt x="293" y="547"/>
                  <a:pt x="256" y="571"/>
                  <a:pt x="221" y="588"/>
                </a:cubicBezTo>
                <a:cubicBezTo>
                  <a:pt x="178" y="610"/>
                  <a:pt x="140" y="621"/>
                  <a:pt x="108" y="621"/>
                </a:cubicBezTo>
                <a:cubicBezTo>
                  <a:pt x="81" y="621"/>
                  <a:pt x="60" y="613"/>
                  <a:pt x="43" y="597"/>
                </a:cubicBezTo>
                <a:cubicBezTo>
                  <a:pt x="19" y="572"/>
                  <a:pt x="0" y="522"/>
                  <a:pt x="52" y="419"/>
                </a:cubicBezTo>
                <a:cubicBezTo>
                  <a:pt x="69" y="385"/>
                  <a:pt x="93" y="348"/>
                  <a:pt x="121" y="310"/>
                </a:cubicBezTo>
                <a:cubicBezTo>
                  <a:pt x="93" y="274"/>
                  <a:pt x="69" y="236"/>
                  <a:pt x="52" y="202"/>
                </a:cubicBezTo>
                <a:cubicBezTo>
                  <a:pt x="0" y="99"/>
                  <a:pt x="19" y="48"/>
                  <a:pt x="43" y="24"/>
                </a:cubicBezTo>
                <a:cubicBezTo>
                  <a:pt x="60" y="8"/>
                  <a:pt x="81" y="0"/>
                  <a:pt x="108" y="0"/>
                </a:cubicBezTo>
                <a:lnTo>
                  <a:pt x="108" y="0"/>
                </a:lnTo>
                <a:cubicBezTo>
                  <a:pt x="140" y="0"/>
                  <a:pt x="178" y="10"/>
                  <a:pt x="221" y="32"/>
                </a:cubicBezTo>
                <a:cubicBezTo>
                  <a:pt x="256" y="50"/>
                  <a:pt x="293" y="73"/>
                  <a:pt x="330" y="101"/>
                </a:cubicBezTo>
                <a:cubicBezTo>
                  <a:pt x="368" y="73"/>
                  <a:pt x="404" y="50"/>
                  <a:pt x="439" y="32"/>
                </a:cubicBezTo>
                <a:cubicBezTo>
                  <a:pt x="482" y="10"/>
                  <a:pt x="521" y="0"/>
                  <a:pt x="552" y="0"/>
                </a:cubicBezTo>
                <a:lnTo>
                  <a:pt x="552" y="0"/>
                </a:lnTo>
                <a:cubicBezTo>
                  <a:pt x="579" y="0"/>
                  <a:pt x="601" y="8"/>
                  <a:pt x="617" y="24"/>
                </a:cubicBezTo>
                <a:cubicBezTo>
                  <a:pt x="642" y="48"/>
                  <a:pt x="659" y="99"/>
                  <a:pt x="608" y="202"/>
                </a:cubicBezTo>
                <a:cubicBezTo>
                  <a:pt x="591" y="236"/>
                  <a:pt x="568" y="274"/>
                  <a:pt x="540" y="310"/>
                </a:cubicBezTo>
                <a:cubicBezTo>
                  <a:pt x="568" y="348"/>
                  <a:pt x="591" y="384"/>
                  <a:pt x="608" y="419"/>
                </a:cubicBezTo>
                <a:cubicBezTo>
                  <a:pt x="659" y="522"/>
                  <a:pt x="642" y="572"/>
                  <a:pt x="617" y="597"/>
                </a:cubicBezTo>
                <a:close/>
                <a:moveTo>
                  <a:pt x="588" y="429"/>
                </a:moveTo>
                <a:lnTo>
                  <a:pt x="588" y="429"/>
                </a:lnTo>
                <a:cubicBezTo>
                  <a:pt x="572" y="397"/>
                  <a:pt x="551" y="363"/>
                  <a:pt x="525" y="329"/>
                </a:cubicBezTo>
                <a:cubicBezTo>
                  <a:pt x="521" y="323"/>
                  <a:pt x="516" y="316"/>
                  <a:pt x="510" y="310"/>
                </a:cubicBezTo>
                <a:cubicBezTo>
                  <a:pt x="516" y="304"/>
                  <a:pt x="520" y="298"/>
                  <a:pt x="525" y="292"/>
                </a:cubicBezTo>
                <a:cubicBezTo>
                  <a:pt x="551" y="257"/>
                  <a:pt x="572" y="224"/>
                  <a:pt x="588" y="191"/>
                </a:cubicBezTo>
                <a:cubicBezTo>
                  <a:pt x="624" y="121"/>
                  <a:pt x="628" y="66"/>
                  <a:pt x="601" y="39"/>
                </a:cubicBezTo>
                <a:cubicBezTo>
                  <a:pt x="589" y="28"/>
                  <a:pt x="573" y="22"/>
                  <a:pt x="552" y="22"/>
                </a:cubicBezTo>
                <a:cubicBezTo>
                  <a:pt x="524" y="22"/>
                  <a:pt x="490" y="32"/>
                  <a:pt x="449" y="53"/>
                </a:cubicBezTo>
                <a:cubicBezTo>
                  <a:pt x="417" y="69"/>
                  <a:pt x="383" y="90"/>
                  <a:pt x="349" y="115"/>
                </a:cubicBezTo>
                <a:cubicBezTo>
                  <a:pt x="343" y="121"/>
                  <a:pt x="336" y="125"/>
                  <a:pt x="330" y="130"/>
                </a:cubicBezTo>
                <a:cubicBezTo>
                  <a:pt x="324" y="125"/>
                  <a:pt x="318" y="121"/>
                  <a:pt x="311" y="115"/>
                </a:cubicBezTo>
                <a:cubicBezTo>
                  <a:pt x="277" y="90"/>
                  <a:pt x="243" y="69"/>
                  <a:pt x="212" y="53"/>
                </a:cubicBezTo>
                <a:cubicBezTo>
                  <a:pt x="171" y="32"/>
                  <a:pt x="136" y="22"/>
                  <a:pt x="108" y="22"/>
                </a:cubicBezTo>
                <a:cubicBezTo>
                  <a:pt x="88" y="22"/>
                  <a:pt x="71" y="28"/>
                  <a:pt x="60" y="39"/>
                </a:cubicBezTo>
                <a:cubicBezTo>
                  <a:pt x="32" y="66"/>
                  <a:pt x="37" y="121"/>
                  <a:pt x="72" y="191"/>
                </a:cubicBezTo>
                <a:cubicBezTo>
                  <a:pt x="88" y="224"/>
                  <a:pt x="110" y="257"/>
                  <a:pt x="136" y="292"/>
                </a:cubicBezTo>
                <a:cubicBezTo>
                  <a:pt x="140" y="298"/>
                  <a:pt x="145" y="304"/>
                  <a:pt x="149" y="310"/>
                </a:cubicBezTo>
                <a:cubicBezTo>
                  <a:pt x="145" y="316"/>
                  <a:pt x="140" y="323"/>
                  <a:pt x="136" y="329"/>
                </a:cubicBezTo>
                <a:cubicBezTo>
                  <a:pt x="110" y="363"/>
                  <a:pt x="88" y="397"/>
                  <a:pt x="72" y="429"/>
                </a:cubicBezTo>
                <a:cubicBezTo>
                  <a:pt x="37" y="501"/>
                  <a:pt x="32" y="554"/>
                  <a:pt x="60" y="581"/>
                </a:cubicBezTo>
                <a:lnTo>
                  <a:pt x="60" y="581"/>
                </a:lnTo>
                <a:cubicBezTo>
                  <a:pt x="71" y="593"/>
                  <a:pt x="88" y="598"/>
                  <a:pt x="108" y="598"/>
                </a:cubicBezTo>
                <a:cubicBezTo>
                  <a:pt x="136" y="598"/>
                  <a:pt x="171" y="588"/>
                  <a:pt x="212" y="568"/>
                </a:cubicBezTo>
                <a:cubicBezTo>
                  <a:pt x="243" y="553"/>
                  <a:pt x="277" y="531"/>
                  <a:pt x="311" y="505"/>
                </a:cubicBezTo>
                <a:cubicBezTo>
                  <a:pt x="318" y="501"/>
                  <a:pt x="324" y="495"/>
                  <a:pt x="330" y="491"/>
                </a:cubicBezTo>
                <a:cubicBezTo>
                  <a:pt x="336" y="495"/>
                  <a:pt x="343" y="501"/>
                  <a:pt x="349" y="505"/>
                </a:cubicBezTo>
                <a:cubicBezTo>
                  <a:pt x="383" y="531"/>
                  <a:pt x="417" y="553"/>
                  <a:pt x="449" y="568"/>
                </a:cubicBezTo>
                <a:cubicBezTo>
                  <a:pt x="490" y="588"/>
                  <a:pt x="524" y="598"/>
                  <a:pt x="552" y="598"/>
                </a:cubicBezTo>
                <a:cubicBezTo>
                  <a:pt x="573" y="598"/>
                  <a:pt x="589" y="593"/>
                  <a:pt x="601" y="581"/>
                </a:cubicBezTo>
                <a:cubicBezTo>
                  <a:pt x="628" y="554"/>
                  <a:pt x="624" y="501"/>
                  <a:pt x="588" y="42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13250" y="2360518"/>
            <a:ext cx="318661" cy="83372"/>
            <a:chOff x="5713250" y="2360518"/>
            <a:chExt cx="318661" cy="83372"/>
          </a:xfrm>
        </p:grpSpPr>
        <p:sp>
          <p:nvSpPr>
            <p:cNvPr id="3150" name="Freeform 78"/>
            <p:cNvSpPr>
              <a:spLocks noChangeArrowheads="1"/>
            </p:cNvSpPr>
            <p:nvPr/>
          </p:nvSpPr>
          <p:spPr bwMode="auto">
            <a:xfrm>
              <a:off x="5713250" y="2360518"/>
              <a:ext cx="51875" cy="64844"/>
            </a:xfrm>
            <a:custGeom>
              <a:avLst/>
              <a:gdLst>
                <a:gd name="T0" fmla="*/ 0 w 122"/>
                <a:gd name="T1" fmla="*/ 0 h 154"/>
                <a:gd name="T2" fmla="*/ 21 w 122"/>
                <a:gd name="T3" fmla="*/ 0 h 154"/>
                <a:gd name="T4" fmla="*/ 21 w 122"/>
                <a:gd name="T5" fmla="*/ 62 h 154"/>
                <a:gd name="T6" fmla="*/ 100 w 122"/>
                <a:gd name="T7" fmla="*/ 62 h 154"/>
                <a:gd name="T8" fmla="*/ 100 w 122"/>
                <a:gd name="T9" fmla="*/ 0 h 154"/>
                <a:gd name="T10" fmla="*/ 121 w 122"/>
                <a:gd name="T11" fmla="*/ 0 h 154"/>
                <a:gd name="T12" fmla="*/ 121 w 122"/>
                <a:gd name="T13" fmla="*/ 153 h 154"/>
                <a:gd name="T14" fmla="*/ 100 w 122"/>
                <a:gd name="T15" fmla="*/ 153 h 154"/>
                <a:gd name="T16" fmla="*/ 100 w 122"/>
                <a:gd name="T17" fmla="*/ 81 h 154"/>
                <a:gd name="T18" fmla="*/ 21 w 122"/>
                <a:gd name="T19" fmla="*/ 81 h 154"/>
                <a:gd name="T20" fmla="*/ 21 w 122"/>
                <a:gd name="T21" fmla="*/ 153 h 154"/>
                <a:gd name="T22" fmla="*/ 0 w 122"/>
                <a:gd name="T23" fmla="*/ 153 h 154"/>
                <a:gd name="T24" fmla="*/ 0 w 122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21" y="0"/>
                  </a:lnTo>
                  <a:lnTo>
                    <a:pt x="21" y="62"/>
                  </a:lnTo>
                  <a:lnTo>
                    <a:pt x="100" y="62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3"/>
                  </a:lnTo>
                  <a:lnTo>
                    <a:pt x="100" y="153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Freeform 79"/>
            <p:cNvSpPr>
              <a:spLocks noChangeArrowheads="1"/>
            </p:cNvSpPr>
            <p:nvPr/>
          </p:nvSpPr>
          <p:spPr bwMode="auto">
            <a:xfrm>
              <a:off x="5774389" y="2375340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Freeform 80"/>
            <p:cNvSpPr>
              <a:spLocks noChangeArrowheads="1"/>
            </p:cNvSpPr>
            <p:nvPr/>
          </p:nvSpPr>
          <p:spPr bwMode="auto">
            <a:xfrm>
              <a:off x="5826264" y="2375340"/>
              <a:ext cx="38906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1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4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49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2" y="101"/>
                    <a:pt x="72" y="95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39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Freeform 81"/>
            <p:cNvSpPr>
              <a:spLocks noChangeArrowheads="1"/>
            </p:cNvSpPr>
            <p:nvPr/>
          </p:nvSpPr>
          <p:spPr bwMode="auto">
            <a:xfrm>
              <a:off x="5874433" y="2375340"/>
              <a:ext cx="44464" cy="68550"/>
            </a:xfrm>
            <a:custGeom>
              <a:avLst/>
              <a:gdLst>
                <a:gd name="T0" fmla="*/ 0 w 106"/>
                <a:gd name="T1" fmla="*/ 5 h 162"/>
                <a:gd name="T2" fmla="*/ 0 w 106"/>
                <a:gd name="T3" fmla="*/ 5 h 162"/>
                <a:gd name="T4" fmla="*/ 19 w 106"/>
                <a:gd name="T5" fmla="*/ 5 h 162"/>
                <a:gd name="T6" fmla="*/ 19 w 106"/>
                <a:gd name="T7" fmla="*/ 20 h 162"/>
                <a:gd name="T8" fmla="*/ 56 w 106"/>
                <a:gd name="T9" fmla="*/ 0 h 162"/>
                <a:gd name="T10" fmla="*/ 105 w 106"/>
                <a:gd name="T11" fmla="*/ 60 h 162"/>
                <a:gd name="T12" fmla="*/ 56 w 106"/>
                <a:gd name="T13" fmla="*/ 119 h 162"/>
                <a:gd name="T14" fmla="*/ 19 w 106"/>
                <a:gd name="T15" fmla="*/ 102 h 162"/>
                <a:gd name="T16" fmla="*/ 19 w 106"/>
                <a:gd name="T17" fmla="*/ 161 h 162"/>
                <a:gd name="T18" fmla="*/ 0 w 106"/>
                <a:gd name="T19" fmla="*/ 161 h 162"/>
                <a:gd name="T20" fmla="*/ 0 w 106"/>
                <a:gd name="T21" fmla="*/ 5 h 162"/>
                <a:gd name="T22" fmla="*/ 52 w 106"/>
                <a:gd name="T23" fmla="*/ 102 h 162"/>
                <a:gd name="T24" fmla="*/ 52 w 106"/>
                <a:gd name="T25" fmla="*/ 102 h 162"/>
                <a:gd name="T26" fmla="*/ 85 w 106"/>
                <a:gd name="T27" fmla="*/ 59 h 162"/>
                <a:gd name="T28" fmla="*/ 52 w 106"/>
                <a:gd name="T29" fmla="*/ 18 h 162"/>
                <a:gd name="T30" fmla="*/ 18 w 106"/>
                <a:gd name="T31" fmla="*/ 61 h 162"/>
                <a:gd name="T32" fmla="*/ 52 w 106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62">
                  <a:moveTo>
                    <a:pt x="0" y="5"/>
                  </a:moveTo>
                  <a:lnTo>
                    <a:pt x="0" y="5"/>
                  </a:lnTo>
                  <a:cubicBezTo>
                    <a:pt x="19" y="5"/>
                    <a:pt x="19" y="5"/>
                    <a:pt x="19" y="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7"/>
                    <a:pt x="39" y="0"/>
                    <a:pt x="56" y="0"/>
                  </a:cubicBezTo>
                  <a:cubicBezTo>
                    <a:pt x="85" y="0"/>
                    <a:pt x="105" y="23"/>
                    <a:pt x="105" y="60"/>
                  </a:cubicBezTo>
                  <a:cubicBezTo>
                    <a:pt x="105" y="97"/>
                    <a:pt x="84" y="119"/>
                    <a:pt x="56" y="119"/>
                  </a:cubicBezTo>
                  <a:cubicBezTo>
                    <a:pt x="40" y="119"/>
                    <a:pt x="28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5"/>
                  </a:lnTo>
                  <a:close/>
                  <a:moveTo>
                    <a:pt x="52" y="102"/>
                  </a:moveTo>
                  <a:lnTo>
                    <a:pt x="52" y="102"/>
                  </a:lnTo>
                  <a:cubicBezTo>
                    <a:pt x="72" y="102"/>
                    <a:pt x="85" y="88"/>
                    <a:pt x="85" y="59"/>
                  </a:cubicBezTo>
                  <a:cubicBezTo>
                    <a:pt x="85" y="33"/>
                    <a:pt x="72" y="18"/>
                    <a:pt x="52" y="18"/>
                  </a:cubicBezTo>
                  <a:cubicBezTo>
                    <a:pt x="31" y="18"/>
                    <a:pt x="18" y="33"/>
                    <a:pt x="18" y="61"/>
                  </a:cubicBezTo>
                  <a:cubicBezTo>
                    <a:pt x="18" y="89"/>
                    <a:pt x="30" y="102"/>
                    <a:pt x="52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Freeform 82"/>
            <p:cNvSpPr>
              <a:spLocks noChangeArrowheads="1"/>
            </p:cNvSpPr>
            <p:nvPr/>
          </p:nvSpPr>
          <p:spPr bwMode="auto">
            <a:xfrm>
              <a:off x="5928160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Freeform 83"/>
            <p:cNvSpPr>
              <a:spLocks noChangeArrowheads="1"/>
            </p:cNvSpPr>
            <p:nvPr/>
          </p:nvSpPr>
          <p:spPr bwMode="auto">
            <a:xfrm>
              <a:off x="5942982" y="2364224"/>
              <a:ext cx="24085" cy="61139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6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2 h 146"/>
                <a:gd name="T18" fmla="*/ 16 w 57"/>
                <a:gd name="T19" fmla="*/ 32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2 h 146"/>
                <a:gd name="T26" fmla="*/ 56 w 57"/>
                <a:gd name="T27" fmla="*/ 32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5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Freeform 84"/>
            <p:cNvSpPr>
              <a:spLocks noChangeArrowheads="1"/>
            </p:cNvSpPr>
            <p:nvPr/>
          </p:nvSpPr>
          <p:spPr bwMode="auto">
            <a:xfrm>
              <a:off x="5968919" y="2375340"/>
              <a:ext cx="44464" cy="50023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1 h 120"/>
                <a:gd name="T8" fmla="*/ 70 w 108"/>
                <a:gd name="T9" fmla="*/ 46 h 120"/>
                <a:gd name="T10" fmla="*/ 75 w 108"/>
                <a:gd name="T11" fmla="*/ 35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6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2 h 120"/>
                <a:gd name="T30" fmla="*/ 107 w 108"/>
                <a:gd name="T31" fmla="*/ 116 h 120"/>
                <a:gd name="T32" fmla="*/ 95 w 108"/>
                <a:gd name="T33" fmla="*/ 118 h 120"/>
                <a:gd name="T34" fmla="*/ 76 w 108"/>
                <a:gd name="T35" fmla="*/ 101 h 120"/>
                <a:gd name="T36" fmla="*/ 76 w 108"/>
                <a:gd name="T37" fmla="*/ 101 h 120"/>
                <a:gd name="T38" fmla="*/ 37 w 108"/>
                <a:gd name="T39" fmla="*/ 119 h 120"/>
                <a:gd name="T40" fmla="*/ 40 w 108"/>
                <a:gd name="T41" fmla="*/ 67 h 120"/>
                <a:gd name="T42" fmla="*/ 40 w 108"/>
                <a:gd name="T43" fmla="*/ 67 h 120"/>
                <a:gd name="T44" fmla="*/ 20 w 108"/>
                <a:gd name="T45" fmla="*/ 86 h 120"/>
                <a:gd name="T46" fmla="*/ 40 w 108"/>
                <a:gd name="T47" fmla="*/ 103 h 120"/>
                <a:gd name="T48" fmla="*/ 75 w 108"/>
                <a:gd name="T49" fmla="*/ 76 h 120"/>
                <a:gd name="T50" fmla="*/ 75 w 108"/>
                <a:gd name="T51" fmla="*/ 60 h 120"/>
                <a:gd name="T52" fmla="*/ 40 w 108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4" y="55"/>
                    <a:pt x="39" y="51"/>
                  </a:cubicBezTo>
                  <a:cubicBezTo>
                    <a:pt x="55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7"/>
                  </a:cubicBezTo>
                  <a:cubicBezTo>
                    <a:pt x="6" y="15"/>
                    <a:pt x="22" y="0"/>
                    <a:pt x="50" y="0"/>
                  </a:cubicBezTo>
                  <a:cubicBezTo>
                    <a:pt x="81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5" y="102"/>
                    <a:pt x="107" y="10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3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3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8" y="103"/>
                    <a:pt x="40" y="103"/>
                  </a:cubicBezTo>
                  <a:cubicBezTo>
                    <a:pt x="61" y="103"/>
                    <a:pt x="75" y="91"/>
                    <a:pt x="75" y="76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5" y="65"/>
                    <a:pt x="53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Freeform 85"/>
            <p:cNvSpPr>
              <a:spLocks noChangeArrowheads="1"/>
            </p:cNvSpPr>
            <p:nvPr/>
          </p:nvSpPr>
          <p:spPr bwMode="auto">
            <a:xfrm>
              <a:off x="6022648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05839" y="3309090"/>
            <a:ext cx="335335" cy="68550"/>
            <a:chOff x="5705839" y="3309090"/>
            <a:chExt cx="335335" cy="68550"/>
          </a:xfrm>
        </p:grpSpPr>
        <p:sp>
          <p:nvSpPr>
            <p:cNvPr id="3158" name="Freeform 86"/>
            <p:cNvSpPr>
              <a:spLocks noChangeArrowheads="1"/>
            </p:cNvSpPr>
            <p:nvPr/>
          </p:nvSpPr>
          <p:spPr bwMode="auto">
            <a:xfrm>
              <a:off x="5705839" y="3309090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8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3" y="19"/>
                    <a:pt x="70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19"/>
                    <a:pt x="41" y="144"/>
                    <a:pt x="69" y="144"/>
                  </a:cubicBezTo>
                  <a:cubicBezTo>
                    <a:pt x="94" y="144"/>
                    <a:pt x="112" y="126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Freeform 87"/>
            <p:cNvSpPr>
              <a:spLocks noChangeArrowheads="1"/>
            </p:cNvSpPr>
            <p:nvPr/>
          </p:nvSpPr>
          <p:spPr bwMode="auto">
            <a:xfrm>
              <a:off x="5768830" y="3327617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8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0" name="Freeform 88"/>
            <p:cNvSpPr>
              <a:spLocks noChangeArrowheads="1"/>
            </p:cNvSpPr>
            <p:nvPr/>
          </p:nvSpPr>
          <p:spPr bwMode="auto">
            <a:xfrm>
              <a:off x="5824410" y="3327617"/>
              <a:ext cx="38907" cy="48170"/>
            </a:xfrm>
            <a:custGeom>
              <a:avLst/>
              <a:gdLst>
                <a:gd name="T0" fmla="*/ 74 w 93"/>
                <a:gd name="T1" fmla="*/ 46 h 115"/>
                <a:gd name="T2" fmla="*/ 74 w 93"/>
                <a:gd name="T3" fmla="*/ 46 h 115"/>
                <a:gd name="T4" fmla="*/ 52 w 93"/>
                <a:gd name="T5" fmla="*/ 17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20 h 115"/>
                <a:gd name="T18" fmla="*/ 53 w 93"/>
                <a:gd name="T19" fmla="*/ 0 h 115"/>
                <a:gd name="T20" fmla="*/ 88 w 93"/>
                <a:gd name="T21" fmla="*/ 15 h 115"/>
                <a:gd name="T22" fmla="*/ 92 w 93"/>
                <a:gd name="T23" fmla="*/ 43 h 115"/>
                <a:gd name="T24" fmla="*/ 92 w 93"/>
                <a:gd name="T25" fmla="*/ 48 h 115"/>
                <a:gd name="T26" fmla="*/ 92 w 93"/>
                <a:gd name="T27" fmla="*/ 114 h 115"/>
                <a:gd name="T28" fmla="*/ 74 w 93"/>
                <a:gd name="T29" fmla="*/ 114 h 115"/>
                <a:gd name="T30" fmla="*/ 74 w 93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Freeform 89"/>
            <p:cNvSpPr>
              <a:spLocks noChangeArrowheads="1"/>
            </p:cNvSpPr>
            <p:nvPr/>
          </p:nvSpPr>
          <p:spPr bwMode="auto">
            <a:xfrm>
              <a:off x="5874433" y="3327617"/>
              <a:ext cx="38906" cy="48170"/>
            </a:xfrm>
            <a:custGeom>
              <a:avLst/>
              <a:gdLst>
                <a:gd name="T0" fmla="*/ 73 w 93"/>
                <a:gd name="T1" fmla="*/ 46 h 115"/>
                <a:gd name="T2" fmla="*/ 73 w 93"/>
                <a:gd name="T3" fmla="*/ 46 h 115"/>
                <a:gd name="T4" fmla="*/ 51 w 93"/>
                <a:gd name="T5" fmla="*/ 17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20 h 115"/>
                <a:gd name="T18" fmla="*/ 53 w 93"/>
                <a:gd name="T19" fmla="*/ 0 h 115"/>
                <a:gd name="T20" fmla="*/ 87 w 93"/>
                <a:gd name="T21" fmla="*/ 15 h 115"/>
                <a:gd name="T22" fmla="*/ 92 w 93"/>
                <a:gd name="T23" fmla="*/ 43 h 115"/>
                <a:gd name="T24" fmla="*/ 92 w 93"/>
                <a:gd name="T25" fmla="*/ 48 h 115"/>
                <a:gd name="T26" fmla="*/ 92 w 93"/>
                <a:gd name="T27" fmla="*/ 114 h 115"/>
                <a:gd name="T28" fmla="*/ 73 w 93"/>
                <a:gd name="T29" fmla="*/ 114 h 115"/>
                <a:gd name="T30" fmla="*/ 73 w 93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1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2" y="5"/>
                    <a:pt x="87" y="15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3" y="114"/>
                    <a:pt x="73" y="114"/>
                    <a:pt x="73" y="114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Freeform 90"/>
            <p:cNvSpPr>
              <a:spLocks noChangeArrowheads="1"/>
            </p:cNvSpPr>
            <p:nvPr/>
          </p:nvSpPr>
          <p:spPr bwMode="auto">
            <a:xfrm>
              <a:off x="5924455" y="3327617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Freeform 91"/>
            <p:cNvSpPr>
              <a:spLocks noChangeArrowheads="1"/>
            </p:cNvSpPr>
            <p:nvPr/>
          </p:nvSpPr>
          <p:spPr bwMode="auto">
            <a:xfrm>
              <a:off x="5972625" y="3327617"/>
              <a:ext cx="42612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9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Freeform 92"/>
            <p:cNvSpPr>
              <a:spLocks noChangeArrowheads="1"/>
            </p:cNvSpPr>
            <p:nvPr/>
          </p:nvSpPr>
          <p:spPr bwMode="auto">
            <a:xfrm>
              <a:off x="6017089" y="3314649"/>
              <a:ext cx="24085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7 h 145"/>
                <a:gd name="T6" fmla="*/ 56 w 57"/>
                <a:gd name="T7" fmla="*/ 142 h 145"/>
                <a:gd name="T8" fmla="*/ 40 w 57"/>
                <a:gd name="T9" fmla="*/ 144 h 145"/>
                <a:gd name="T10" fmla="*/ 16 w 57"/>
                <a:gd name="T11" fmla="*/ 121 h 145"/>
                <a:gd name="T12" fmla="*/ 16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6 w 57"/>
                <a:gd name="T19" fmla="*/ 31 h 145"/>
                <a:gd name="T20" fmla="*/ 16 w 57"/>
                <a:gd name="T21" fmla="*/ 0 h 145"/>
                <a:gd name="T22" fmla="*/ 35 w 57"/>
                <a:gd name="T23" fmla="*/ 0 h 145"/>
                <a:gd name="T24" fmla="*/ 35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5 w 57"/>
                <a:gd name="T31" fmla="*/ 46 h 145"/>
                <a:gd name="T32" fmla="*/ 35 w 57"/>
                <a:gd name="T33" fmla="*/ 114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81755" y="4250251"/>
            <a:ext cx="385357" cy="66697"/>
            <a:chOff x="5681755" y="4250251"/>
            <a:chExt cx="385357" cy="66697"/>
          </a:xfrm>
        </p:grpSpPr>
        <p:sp>
          <p:nvSpPr>
            <p:cNvPr id="3165" name="Freeform 93"/>
            <p:cNvSpPr>
              <a:spLocks noChangeArrowheads="1"/>
            </p:cNvSpPr>
            <p:nvPr/>
          </p:nvSpPr>
          <p:spPr bwMode="auto">
            <a:xfrm>
              <a:off x="5681755" y="4250251"/>
              <a:ext cx="51875" cy="64844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1 h 155"/>
                <a:gd name="T18" fmla="*/ 21 w 123"/>
                <a:gd name="T19" fmla="*/ 81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Freeform 94"/>
            <p:cNvSpPr>
              <a:spLocks noChangeArrowheads="1"/>
            </p:cNvSpPr>
            <p:nvPr/>
          </p:nvSpPr>
          <p:spPr bwMode="auto">
            <a:xfrm>
              <a:off x="5742893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Freeform 95"/>
            <p:cNvSpPr>
              <a:spLocks noChangeArrowheads="1"/>
            </p:cNvSpPr>
            <p:nvPr/>
          </p:nvSpPr>
          <p:spPr bwMode="auto">
            <a:xfrm>
              <a:off x="5791062" y="426692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Freeform 96"/>
            <p:cNvSpPr>
              <a:spLocks noChangeArrowheads="1"/>
            </p:cNvSpPr>
            <p:nvPr/>
          </p:nvSpPr>
          <p:spPr bwMode="auto">
            <a:xfrm>
              <a:off x="5842937" y="4266926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8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5867023" y="4253956"/>
              <a:ext cx="24084" cy="61139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5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Freeform 98"/>
            <p:cNvSpPr>
              <a:spLocks noChangeArrowheads="1"/>
            </p:cNvSpPr>
            <p:nvPr/>
          </p:nvSpPr>
          <p:spPr bwMode="auto">
            <a:xfrm>
              <a:off x="5898518" y="4250251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5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0 h 158"/>
                <a:gd name="T24" fmla="*/ 51 w 105"/>
                <a:gd name="T25" fmla="*/ 140 h 158"/>
                <a:gd name="T26" fmla="*/ 84 w 105"/>
                <a:gd name="T27" fmla="*/ 99 h 158"/>
                <a:gd name="T28" fmla="*/ 51 w 105"/>
                <a:gd name="T29" fmla="*/ 55 h 158"/>
                <a:gd name="T30" fmla="*/ 17 w 105"/>
                <a:gd name="T31" fmla="*/ 96 h 158"/>
                <a:gd name="T32" fmla="*/ 51 w 105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4"/>
                    <a:pt x="39" y="38"/>
                    <a:pt x="55" y="38"/>
                  </a:cubicBezTo>
                  <a:cubicBezTo>
                    <a:pt x="84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2" y="140"/>
                    <a:pt x="84" y="125"/>
                    <a:pt x="84" y="99"/>
                  </a:cubicBezTo>
                  <a:cubicBezTo>
                    <a:pt x="84" y="70"/>
                    <a:pt x="72" y="55"/>
                    <a:pt x="51" y="55"/>
                  </a:cubicBezTo>
                  <a:cubicBezTo>
                    <a:pt x="29" y="55"/>
                    <a:pt x="17" y="68"/>
                    <a:pt x="17" y="96"/>
                  </a:cubicBezTo>
                  <a:cubicBezTo>
                    <a:pt x="17" y="125"/>
                    <a:pt x="30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 noChangeArrowheads="1"/>
            </p:cNvSpPr>
            <p:nvPr/>
          </p:nvSpPr>
          <p:spPr bwMode="auto">
            <a:xfrm>
              <a:off x="5950393" y="4266926"/>
              <a:ext cx="42612" cy="50022"/>
            </a:xfrm>
            <a:custGeom>
              <a:avLst/>
              <a:gdLst>
                <a:gd name="T0" fmla="*/ 98 w 100"/>
                <a:gd name="T1" fmla="*/ 79 h 120"/>
                <a:gd name="T2" fmla="*/ 98 w 100"/>
                <a:gd name="T3" fmla="*/ 79 h 120"/>
                <a:gd name="T4" fmla="*/ 49 w 100"/>
                <a:gd name="T5" fmla="*/ 119 h 120"/>
                <a:gd name="T6" fmla="*/ 0 w 100"/>
                <a:gd name="T7" fmla="*/ 61 h 120"/>
                <a:gd name="T8" fmla="*/ 49 w 100"/>
                <a:gd name="T9" fmla="*/ 0 h 120"/>
                <a:gd name="T10" fmla="*/ 99 w 100"/>
                <a:gd name="T11" fmla="*/ 56 h 120"/>
                <a:gd name="T12" fmla="*/ 99 w 100"/>
                <a:gd name="T13" fmla="*/ 65 h 120"/>
                <a:gd name="T14" fmla="*/ 19 w 100"/>
                <a:gd name="T15" fmla="*/ 65 h 120"/>
                <a:gd name="T16" fmla="*/ 52 w 100"/>
                <a:gd name="T17" fmla="*/ 102 h 120"/>
                <a:gd name="T18" fmla="*/ 80 w 100"/>
                <a:gd name="T19" fmla="*/ 79 h 120"/>
                <a:gd name="T20" fmla="*/ 98 w 100"/>
                <a:gd name="T21" fmla="*/ 79 h 120"/>
                <a:gd name="T22" fmla="*/ 80 w 100"/>
                <a:gd name="T23" fmla="*/ 49 h 120"/>
                <a:gd name="T24" fmla="*/ 80 w 100"/>
                <a:gd name="T25" fmla="*/ 49 h 120"/>
                <a:gd name="T26" fmla="*/ 49 w 100"/>
                <a:gd name="T27" fmla="*/ 17 h 120"/>
                <a:gd name="T28" fmla="*/ 19 w 100"/>
                <a:gd name="T29" fmla="*/ 49 h 120"/>
                <a:gd name="T30" fmla="*/ 80 w 100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49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49" y="0"/>
                  </a:cubicBezTo>
                  <a:cubicBezTo>
                    <a:pt x="81" y="0"/>
                    <a:pt x="99" y="20"/>
                    <a:pt x="99" y="56"/>
                  </a:cubicBezTo>
                  <a:cubicBezTo>
                    <a:pt x="99" y="60"/>
                    <a:pt x="99" y="62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49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2" name="Freeform 100"/>
            <p:cNvSpPr>
              <a:spLocks noChangeArrowheads="1"/>
            </p:cNvSpPr>
            <p:nvPr/>
          </p:nvSpPr>
          <p:spPr bwMode="auto">
            <a:xfrm>
              <a:off x="5996710" y="4266926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40 w 107"/>
                <a:gd name="T41" fmla="*/ 66 h 120"/>
                <a:gd name="T42" fmla="*/ 40 w 107"/>
                <a:gd name="T43" fmla="*/ 66 h 120"/>
                <a:gd name="T44" fmla="*/ 20 w 107"/>
                <a:gd name="T45" fmla="*/ 84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8 h 120"/>
                <a:gd name="T52" fmla="*/ 40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5" y="44"/>
                    <a:pt x="75" y="41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5" y="113"/>
                    <a:pt x="52" y="119"/>
                    <a:pt x="36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8"/>
                    <a:pt x="20" y="74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2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 noChangeArrowheads="1"/>
            </p:cNvSpPr>
            <p:nvPr/>
          </p:nvSpPr>
          <p:spPr bwMode="auto">
            <a:xfrm>
              <a:off x="6043027" y="4253956"/>
              <a:ext cx="24085" cy="61139"/>
            </a:xfrm>
            <a:custGeom>
              <a:avLst/>
              <a:gdLst>
                <a:gd name="T0" fmla="*/ 45 w 57"/>
                <a:gd name="T1" fmla="*/ 128 h 146"/>
                <a:gd name="T2" fmla="*/ 45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6 w 57"/>
                <a:gd name="T31" fmla="*/ 47 h 146"/>
                <a:gd name="T32" fmla="*/ 36 w 57"/>
                <a:gd name="T33" fmla="*/ 115 h 146"/>
                <a:gd name="T34" fmla="*/ 45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5749" y="2360518"/>
            <a:ext cx="455759" cy="66696"/>
            <a:chOff x="2185749" y="2360518"/>
            <a:chExt cx="455759" cy="66696"/>
          </a:xfrm>
        </p:grpSpPr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2185749" y="236051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6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39 h 154"/>
                <a:gd name="T24" fmla="*/ 59 w 117"/>
                <a:gd name="T25" fmla="*/ 17 h 154"/>
                <a:gd name="T26" fmla="*/ 20 w 117"/>
                <a:gd name="T27" fmla="*/ 17 h 154"/>
                <a:gd name="T28" fmla="*/ 20 w 117"/>
                <a:gd name="T29" fmla="*/ 64 h 154"/>
                <a:gd name="T30" fmla="*/ 57 w 117"/>
                <a:gd name="T31" fmla="*/ 64 h 154"/>
                <a:gd name="T32" fmla="*/ 62 w 117"/>
                <a:gd name="T33" fmla="*/ 134 h 154"/>
                <a:gd name="T34" fmla="*/ 62 w 117"/>
                <a:gd name="T35" fmla="*/ 134 h 154"/>
                <a:gd name="T36" fmla="*/ 95 w 117"/>
                <a:gd name="T37" fmla="*/ 107 h 154"/>
                <a:gd name="T38" fmla="*/ 60 w 117"/>
                <a:gd name="T39" fmla="*/ 81 h 154"/>
                <a:gd name="T40" fmla="*/ 20 w 117"/>
                <a:gd name="T41" fmla="*/ 81 h 154"/>
                <a:gd name="T42" fmla="*/ 20 w 117"/>
                <a:gd name="T43" fmla="*/ 134 h 154"/>
                <a:gd name="T44" fmla="*/ 62 w 117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1"/>
                    <a:pt x="109" y="36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6" y="74"/>
                    <a:pt x="116" y="87"/>
                    <a:pt x="116" y="107"/>
                  </a:cubicBezTo>
                  <a:cubicBezTo>
                    <a:pt x="116" y="134"/>
                    <a:pt x="97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39"/>
                  </a:cubicBezTo>
                  <a:cubicBezTo>
                    <a:pt x="88" y="24"/>
                    <a:pt x="79" y="17"/>
                    <a:pt x="5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64"/>
                    <a:pt x="20" y="64"/>
                    <a:pt x="20" y="64"/>
                  </a:cubicBezTo>
                  <a:lnTo>
                    <a:pt x="57" y="64"/>
                  </a:lnTo>
                  <a:close/>
                  <a:moveTo>
                    <a:pt x="62" y="134"/>
                  </a:moveTo>
                  <a:lnTo>
                    <a:pt x="62" y="134"/>
                  </a:lnTo>
                  <a:cubicBezTo>
                    <a:pt x="84" y="134"/>
                    <a:pt x="95" y="125"/>
                    <a:pt x="95" y="107"/>
                  </a:cubicBezTo>
                  <a:cubicBezTo>
                    <a:pt x="95" y="88"/>
                    <a:pt x="84" y="81"/>
                    <a:pt x="6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34"/>
                    <a:pt x="20" y="134"/>
                    <a:pt x="20" y="134"/>
                  </a:cubicBezTo>
                  <a:lnTo>
                    <a:pt x="62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2241329" y="2375340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1 h 120"/>
                <a:gd name="T8" fmla="*/ 68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39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2293204" y="2375340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4 h 116"/>
                <a:gd name="T14" fmla="*/ 17 w 94"/>
                <a:gd name="T15" fmla="*/ 4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8" y="0"/>
                    <a:pt x="54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3" y="32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2341374" y="2360518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6 w 104"/>
                <a:gd name="T5" fmla="*/ 153 h 157"/>
                <a:gd name="T6" fmla="*/ 86 w 104"/>
                <a:gd name="T7" fmla="*/ 139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7 h 157"/>
                <a:gd name="T14" fmla="*/ 86 w 104"/>
                <a:gd name="T15" fmla="*/ 55 h 157"/>
                <a:gd name="T16" fmla="*/ 86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20 w 104"/>
                <a:gd name="T27" fmla="*/ 99 h 157"/>
                <a:gd name="T28" fmla="*/ 53 w 104"/>
                <a:gd name="T29" fmla="*/ 139 h 157"/>
                <a:gd name="T30" fmla="*/ 87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7"/>
                    <a:pt x="49" y="37"/>
                  </a:cubicBezTo>
                  <a:cubicBezTo>
                    <a:pt x="65" y="37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39"/>
                    <a:pt x="53" y="139"/>
                  </a:cubicBezTo>
                  <a:cubicBezTo>
                    <a:pt x="74" y="139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2395102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2446977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2463651" y="2360518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39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7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19 w 104"/>
                <a:gd name="T27" fmla="*/ 99 h 157"/>
                <a:gd name="T28" fmla="*/ 53 w 104"/>
                <a:gd name="T29" fmla="*/ 139 h 157"/>
                <a:gd name="T30" fmla="*/ 86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3" y="156"/>
                    <a:pt x="49" y="156"/>
                  </a:cubicBezTo>
                  <a:cubicBezTo>
                    <a:pt x="19" y="156"/>
                    <a:pt x="0" y="134"/>
                    <a:pt x="0" y="98"/>
                  </a:cubicBezTo>
                  <a:cubicBezTo>
                    <a:pt x="0" y="60"/>
                    <a:pt x="19" y="37"/>
                    <a:pt x="49" y="37"/>
                  </a:cubicBezTo>
                  <a:cubicBezTo>
                    <a:pt x="64" y="37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2" y="139"/>
                    <a:pt x="53" y="139"/>
                  </a:cubicBezTo>
                  <a:cubicBezTo>
                    <a:pt x="74" y="139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2517379" y="2375340"/>
              <a:ext cx="42611" cy="50023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2 h 121"/>
                <a:gd name="T8" fmla="*/ 51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5" y="105"/>
                    <a:pt x="77" y="120"/>
                    <a:pt x="51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2587781" y="2360518"/>
              <a:ext cx="53727" cy="64844"/>
            </a:xfrm>
            <a:custGeom>
              <a:avLst/>
              <a:gdLst>
                <a:gd name="T0" fmla="*/ 53 w 130"/>
                <a:gd name="T1" fmla="*/ 75 h 154"/>
                <a:gd name="T2" fmla="*/ 3 w 130"/>
                <a:gd name="T3" fmla="*/ 0 h 154"/>
                <a:gd name="T4" fmla="*/ 29 w 130"/>
                <a:gd name="T5" fmla="*/ 0 h 154"/>
                <a:gd name="T6" fmla="*/ 66 w 130"/>
                <a:gd name="T7" fmla="*/ 56 h 154"/>
                <a:gd name="T8" fmla="*/ 102 w 130"/>
                <a:gd name="T9" fmla="*/ 0 h 154"/>
                <a:gd name="T10" fmla="*/ 127 w 130"/>
                <a:gd name="T11" fmla="*/ 0 h 154"/>
                <a:gd name="T12" fmla="*/ 77 w 130"/>
                <a:gd name="T13" fmla="*/ 74 h 154"/>
                <a:gd name="T14" fmla="*/ 129 w 130"/>
                <a:gd name="T15" fmla="*/ 153 h 154"/>
                <a:gd name="T16" fmla="*/ 104 w 130"/>
                <a:gd name="T17" fmla="*/ 153 h 154"/>
                <a:gd name="T18" fmla="*/ 65 w 130"/>
                <a:gd name="T19" fmla="*/ 90 h 154"/>
                <a:gd name="T20" fmla="*/ 26 w 130"/>
                <a:gd name="T21" fmla="*/ 153 h 154"/>
                <a:gd name="T22" fmla="*/ 0 w 130"/>
                <a:gd name="T23" fmla="*/ 153 h 154"/>
                <a:gd name="T24" fmla="*/ 53 w 130"/>
                <a:gd name="T25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4">
                  <a:moveTo>
                    <a:pt x="53" y="75"/>
                  </a:moveTo>
                  <a:lnTo>
                    <a:pt x="3" y="0"/>
                  </a:lnTo>
                  <a:lnTo>
                    <a:pt x="29" y="0"/>
                  </a:lnTo>
                  <a:lnTo>
                    <a:pt x="66" y="56"/>
                  </a:lnTo>
                  <a:lnTo>
                    <a:pt x="102" y="0"/>
                  </a:lnTo>
                  <a:lnTo>
                    <a:pt x="127" y="0"/>
                  </a:lnTo>
                  <a:lnTo>
                    <a:pt x="77" y="74"/>
                  </a:lnTo>
                  <a:lnTo>
                    <a:pt x="129" y="153"/>
                  </a:lnTo>
                  <a:lnTo>
                    <a:pt x="104" y="153"/>
                  </a:lnTo>
                  <a:lnTo>
                    <a:pt x="65" y="90"/>
                  </a:lnTo>
                  <a:lnTo>
                    <a:pt x="26" y="153"/>
                  </a:lnTo>
                  <a:lnTo>
                    <a:pt x="0" y="153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28361" y="3310943"/>
            <a:ext cx="366831" cy="66697"/>
            <a:chOff x="2228361" y="3310943"/>
            <a:chExt cx="366831" cy="66697"/>
          </a:xfrm>
        </p:grpSpPr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2228361" y="3310943"/>
              <a:ext cx="50022" cy="64843"/>
            </a:xfrm>
            <a:custGeom>
              <a:avLst/>
              <a:gdLst>
                <a:gd name="T0" fmla="*/ 59 w 119"/>
                <a:gd name="T1" fmla="*/ 0 h 154"/>
                <a:gd name="T2" fmla="*/ 59 w 119"/>
                <a:gd name="T3" fmla="*/ 0 h 154"/>
                <a:gd name="T4" fmla="*/ 93 w 119"/>
                <a:gd name="T5" fmla="*/ 6 h 154"/>
                <a:gd name="T6" fmla="*/ 113 w 119"/>
                <a:gd name="T7" fmla="*/ 43 h 154"/>
                <a:gd name="T8" fmla="*/ 91 w 119"/>
                <a:gd name="T9" fmla="*/ 77 h 154"/>
                <a:gd name="T10" fmla="*/ 109 w 119"/>
                <a:gd name="T11" fmla="*/ 107 h 154"/>
                <a:gd name="T12" fmla="*/ 111 w 119"/>
                <a:gd name="T13" fmla="*/ 132 h 154"/>
                <a:gd name="T14" fmla="*/ 118 w 119"/>
                <a:gd name="T15" fmla="*/ 149 h 154"/>
                <a:gd name="T16" fmla="*/ 118 w 119"/>
                <a:gd name="T17" fmla="*/ 153 h 154"/>
                <a:gd name="T18" fmla="*/ 93 w 119"/>
                <a:gd name="T19" fmla="*/ 153 h 154"/>
                <a:gd name="T20" fmla="*/ 89 w 119"/>
                <a:gd name="T21" fmla="*/ 133 h 154"/>
                <a:gd name="T22" fmla="*/ 88 w 119"/>
                <a:gd name="T23" fmla="*/ 113 h 154"/>
                <a:gd name="T24" fmla="*/ 54 w 119"/>
                <a:gd name="T25" fmla="*/ 88 h 154"/>
                <a:gd name="T26" fmla="*/ 20 w 119"/>
                <a:gd name="T27" fmla="*/ 88 h 154"/>
                <a:gd name="T28" fmla="*/ 20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59 w 119"/>
                <a:gd name="T35" fmla="*/ 0 h 154"/>
                <a:gd name="T36" fmla="*/ 20 w 119"/>
                <a:gd name="T37" fmla="*/ 70 h 154"/>
                <a:gd name="T38" fmla="*/ 20 w 119"/>
                <a:gd name="T39" fmla="*/ 70 h 154"/>
                <a:gd name="T40" fmla="*/ 56 w 119"/>
                <a:gd name="T41" fmla="*/ 70 h 154"/>
                <a:gd name="T42" fmla="*/ 91 w 119"/>
                <a:gd name="T43" fmla="*/ 43 h 154"/>
                <a:gd name="T44" fmla="*/ 56 w 119"/>
                <a:gd name="T45" fmla="*/ 18 h 154"/>
                <a:gd name="T46" fmla="*/ 20 w 119"/>
                <a:gd name="T47" fmla="*/ 18 h 154"/>
                <a:gd name="T48" fmla="*/ 20 w 119"/>
                <a:gd name="T49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59" y="0"/>
                  </a:moveTo>
                  <a:lnTo>
                    <a:pt x="59" y="0"/>
                  </a:lnTo>
                  <a:cubicBezTo>
                    <a:pt x="72" y="0"/>
                    <a:pt x="83" y="0"/>
                    <a:pt x="93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6" y="71"/>
                    <a:pt x="91" y="77"/>
                  </a:cubicBezTo>
                  <a:cubicBezTo>
                    <a:pt x="105" y="82"/>
                    <a:pt x="108" y="90"/>
                    <a:pt x="109" y="107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1" y="141"/>
                    <a:pt x="113" y="147"/>
                    <a:pt x="118" y="149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0" y="149"/>
                    <a:pt x="90" y="142"/>
                    <a:pt x="89" y="13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7" y="90"/>
                    <a:pt x="81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0"/>
                  </a:moveTo>
                  <a:lnTo>
                    <a:pt x="20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1" y="64"/>
                    <a:pt x="91" y="43"/>
                  </a:cubicBezTo>
                  <a:cubicBezTo>
                    <a:pt x="91" y="22"/>
                    <a:pt x="79" y="18"/>
                    <a:pt x="56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2283941" y="3327617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2 w 106"/>
                <a:gd name="T23" fmla="*/ 34 h 120"/>
                <a:gd name="T24" fmla="*/ 92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5 h 120"/>
                <a:gd name="T42" fmla="*/ 38 w 106"/>
                <a:gd name="T43" fmla="*/ 65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2" y="10"/>
                    <a:pt x="92" y="34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2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2332111" y="3310943"/>
              <a:ext cx="44464" cy="66696"/>
            </a:xfrm>
            <a:custGeom>
              <a:avLst/>
              <a:gdLst>
                <a:gd name="T0" fmla="*/ 103 w 104"/>
                <a:gd name="T1" fmla="*/ 153 h 159"/>
                <a:gd name="T2" fmla="*/ 103 w 104"/>
                <a:gd name="T3" fmla="*/ 153 h 159"/>
                <a:gd name="T4" fmla="*/ 86 w 104"/>
                <a:gd name="T5" fmla="*/ 153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9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3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7 w 104"/>
                <a:gd name="T31" fmla="*/ 97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3" y="56"/>
                    <a:pt x="20" y="71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2389544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2406218" y="3327617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49 w 106"/>
                <a:gd name="T21" fmla="*/ 0 h 120"/>
                <a:gd name="T22" fmla="*/ 93 w 106"/>
                <a:gd name="T23" fmla="*/ 34 h 120"/>
                <a:gd name="T24" fmla="*/ 93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5 w 106"/>
                <a:gd name="T35" fmla="*/ 101 h 120"/>
                <a:gd name="T36" fmla="*/ 75 w 106"/>
                <a:gd name="T37" fmla="*/ 100 h 120"/>
                <a:gd name="T38" fmla="*/ 37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1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4" y="112"/>
                    <a:pt x="51" y="119"/>
                    <a:pt x="37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2452535" y="3314649"/>
              <a:ext cx="24085" cy="61138"/>
            </a:xfrm>
            <a:custGeom>
              <a:avLst/>
              <a:gdLst>
                <a:gd name="T0" fmla="*/ 44 w 56"/>
                <a:gd name="T1" fmla="*/ 127 h 145"/>
                <a:gd name="T2" fmla="*/ 44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4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4" y="127"/>
                  </a:moveTo>
                  <a:lnTo>
                    <a:pt x="44" y="127"/>
                  </a:lnTo>
                  <a:cubicBezTo>
                    <a:pt x="46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4" y="144"/>
                    <a:pt x="40" y="144"/>
                  </a:cubicBezTo>
                  <a:cubicBezTo>
                    <a:pt x="21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4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2482178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2500704" y="3327617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2554433" y="3327617"/>
              <a:ext cx="40759" cy="48170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39522" y="4250251"/>
            <a:ext cx="150066" cy="66697"/>
            <a:chOff x="2339522" y="4250251"/>
            <a:chExt cx="150066" cy="66697"/>
          </a:xfrm>
        </p:grpSpPr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2339522" y="425025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1 h 155"/>
                <a:gd name="T18" fmla="*/ 21 w 122"/>
                <a:gd name="T19" fmla="*/ 81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2400660" y="426692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2445124" y="4266926"/>
              <a:ext cx="44464" cy="48170"/>
            </a:xfrm>
            <a:custGeom>
              <a:avLst/>
              <a:gdLst>
                <a:gd name="T0" fmla="*/ 40 w 104"/>
                <a:gd name="T1" fmla="*/ 54 h 114"/>
                <a:gd name="T2" fmla="*/ 2 w 104"/>
                <a:gd name="T3" fmla="*/ 0 h 114"/>
                <a:gd name="T4" fmla="*/ 24 w 104"/>
                <a:gd name="T5" fmla="*/ 0 h 114"/>
                <a:gd name="T6" fmla="*/ 52 w 104"/>
                <a:gd name="T7" fmla="*/ 41 h 114"/>
                <a:gd name="T8" fmla="*/ 78 w 104"/>
                <a:gd name="T9" fmla="*/ 0 h 114"/>
                <a:gd name="T10" fmla="*/ 100 w 104"/>
                <a:gd name="T11" fmla="*/ 0 h 114"/>
                <a:gd name="T12" fmla="*/ 62 w 104"/>
                <a:gd name="T13" fmla="*/ 54 h 114"/>
                <a:gd name="T14" fmla="*/ 103 w 104"/>
                <a:gd name="T15" fmla="*/ 113 h 114"/>
                <a:gd name="T16" fmla="*/ 80 w 104"/>
                <a:gd name="T17" fmla="*/ 113 h 114"/>
                <a:gd name="T18" fmla="*/ 51 w 104"/>
                <a:gd name="T19" fmla="*/ 69 h 114"/>
                <a:gd name="T20" fmla="*/ 23 w 104"/>
                <a:gd name="T21" fmla="*/ 113 h 114"/>
                <a:gd name="T22" fmla="*/ 0 w 104"/>
                <a:gd name="T23" fmla="*/ 113 h 114"/>
                <a:gd name="T24" fmla="*/ 40 w 104"/>
                <a:gd name="T25" fmla="*/ 5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14">
                  <a:moveTo>
                    <a:pt x="40" y="54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2" y="41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3" y="113"/>
                  </a:lnTo>
                  <a:lnTo>
                    <a:pt x="80" y="113"/>
                  </a:lnTo>
                  <a:lnTo>
                    <a:pt x="51" y="69"/>
                  </a:lnTo>
                  <a:lnTo>
                    <a:pt x="23" y="113"/>
                  </a:lnTo>
                  <a:lnTo>
                    <a:pt x="0" y="113"/>
                  </a:lnTo>
                  <a:lnTo>
                    <a:pt x="40" y="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9478" y="2360518"/>
            <a:ext cx="498370" cy="83372"/>
            <a:chOff x="3899478" y="2360518"/>
            <a:chExt cx="498370" cy="83372"/>
          </a:xfrm>
        </p:grpSpPr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3899478" y="2360518"/>
              <a:ext cx="50022" cy="64844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69 w 118"/>
                <a:gd name="T11" fmla="*/ 18 h 154"/>
                <a:gd name="T12" fmla="*/ 69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3942089" y="2375340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1 w 102"/>
                <a:gd name="T5" fmla="*/ 120 h 121"/>
                <a:gd name="T6" fmla="*/ 0 w 102"/>
                <a:gd name="T7" fmla="*/ 62 h 121"/>
                <a:gd name="T8" fmla="*/ 51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5"/>
                    <a:pt x="77" y="120"/>
                    <a:pt x="51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3993964" y="2375340"/>
              <a:ext cx="64844" cy="48170"/>
            </a:xfrm>
            <a:custGeom>
              <a:avLst/>
              <a:gdLst>
                <a:gd name="T0" fmla="*/ 135 w 155"/>
                <a:gd name="T1" fmla="*/ 46 h 116"/>
                <a:gd name="T2" fmla="*/ 135 w 155"/>
                <a:gd name="T3" fmla="*/ 46 h 116"/>
                <a:gd name="T4" fmla="*/ 115 w 155"/>
                <a:gd name="T5" fmla="*/ 17 h 116"/>
                <a:gd name="T6" fmla="*/ 86 w 155"/>
                <a:gd name="T7" fmla="*/ 49 h 116"/>
                <a:gd name="T8" fmla="*/ 86 w 155"/>
                <a:gd name="T9" fmla="*/ 115 h 116"/>
                <a:gd name="T10" fmla="*/ 67 w 155"/>
                <a:gd name="T11" fmla="*/ 115 h 116"/>
                <a:gd name="T12" fmla="*/ 67 w 155"/>
                <a:gd name="T13" fmla="*/ 46 h 116"/>
                <a:gd name="T14" fmla="*/ 46 w 155"/>
                <a:gd name="T15" fmla="*/ 17 h 116"/>
                <a:gd name="T16" fmla="*/ 18 w 155"/>
                <a:gd name="T17" fmla="*/ 49 h 116"/>
                <a:gd name="T18" fmla="*/ 18 w 155"/>
                <a:gd name="T19" fmla="*/ 115 h 116"/>
                <a:gd name="T20" fmla="*/ 0 w 155"/>
                <a:gd name="T21" fmla="*/ 115 h 116"/>
                <a:gd name="T22" fmla="*/ 0 w 155"/>
                <a:gd name="T23" fmla="*/ 4 h 116"/>
                <a:gd name="T24" fmla="*/ 17 w 155"/>
                <a:gd name="T25" fmla="*/ 4 h 116"/>
                <a:gd name="T26" fmla="*/ 17 w 155"/>
                <a:gd name="T27" fmla="*/ 19 h 116"/>
                <a:gd name="T28" fmla="*/ 52 w 155"/>
                <a:gd name="T29" fmla="*/ 0 h 116"/>
                <a:gd name="T30" fmla="*/ 83 w 155"/>
                <a:gd name="T31" fmla="*/ 18 h 116"/>
                <a:gd name="T32" fmla="*/ 118 w 155"/>
                <a:gd name="T33" fmla="*/ 0 h 116"/>
                <a:gd name="T34" fmla="*/ 149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5 w 155"/>
                <a:gd name="T43" fmla="*/ 115 h 116"/>
                <a:gd name="T44" fmla="*/ 135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5" y="46"/>
                  </a:moveTo>
                  <a:lnTo>
                    <a:pt x="135" y="46"/>
                  </a:lnTo>
                  <a:cubicBezTo>
                    <a:pt x="135" y="26"/>
                    <a:pt x="132" y="17"/>
                    <a:pt x="115" y="17"/>
                  </a:cubicBezTo>
                  <a:cubicBezTo>
                    <a:pt x="96" y="17"/>
                    <a:pt x="86" y="29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3" y="17"/>
                    <a:pt x="46" y="17"/>
                  </a:cubicBezTo>
                  <a:cubicBezTo>
                    <a:pt x="29" y="17"/>
                    <a:pt x="18" y="29"/>
                    <a:pt x="18" y="49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7" y="0"/>
                    <a:pt x="52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8" y="0"/>
                  </a:cubicBezTo>
                  <a:cubicBezTo>
                    <a:pt x="133" y="0"/>
                    <a:pt x="144" y="6"/>
                    <a:pt x="149" y="16"/>
                  </a:cubicBezTo>
                  <a:cubicBezTo>
                    <a:pt x="154" y="23"/>
                    <a:pt x="154" y="33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5" y="115"/>
                    <a:pt x="135" y="115"/>
                    <a:pt x="135" y="115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4069924" y="2375340"/>
              <a:ext cx="44464" cy="68550"/>
            </a:xfrm>
            <a:custGeom>
              <a:avLst/>
              <a:gdLst>
                <a:gd name="T0" fmla="*/ 0 w 105"/>
                <a:gd name="T1" fmla="*/ 5 h 162"/>
                <a:gd name="T2" fmla="*/ 0 w 105"/>
                <a:gd name="T3" fmla="*/ 5 h 162"/>
                <a:gd name="T4" fmla="*/ 19 w 105"/>
                <a:gd name="T5" fmla="*/ 5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4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5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8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5"/>
                  </a:moveTo>
                  <a:lnTo>
                    <a:pt x="0" y="5"/>
                  </a:lnTo>
                  <a:cubicBezTo>
                    <a:pt x="19" y="5"/>
                    <a:pt x="19" y="5"/>
                    <a:pt x="19" y="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38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3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5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8"/>
                    <a:pt x="84" y="59"/>
                  </a:cubicBezTo>
                  <a:cubicBezTo>
                    <a:pt x="84" y="33"/>
                    <a:pt x="71" y="18"/>
                    <a:pt x="51" y="18"/>
                  </a:cubicBezTo>
                  <a:cubicBezTo>
                    <a:pt x="30" y="18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4121799" y="2375340"/>
              <a:ext cx="42611" cy="50023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8 h 121"/>
                <a:gd name="T12" fmla="*/ 100 w 101"/>
                <a:gd name="T13" fmla="*/ 66 h 121"/>
                <a:gd name="T14" fmla="*/ 18 w 101"/>
                <a:gd name="T15" fmla="*/ 66 h 121"/>
                <a:gd name="T16" fmla="*/ 51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0 w 101"/>
                <a:gd name="T23" fmla="*/ 50 h 121"/>
                <a:gd name="T24" fmla="*/ 80 w 101"/>
                <a:gd name="T25" fmla="*/ 50 h 121"/>
                <a:gd name="T26" fmla="*/ 50 w 101"/>
                <a:gd name="T27" fmla="*/ 17 h 121"/>
                <a:gd name="T28" fmla="*/ 18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8" y="120"/>
                    <a:pt x="0" y="97"/>
                    <a:pt x="0" y="62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0" y="28"/>
                    <a:pt x="18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4173674" y="2375340"/>
              <a:ext cx="24084" cy="48170"/>
            </a:xfrm>
            <a:custGeom>
              <a:avLst/>
              <a:gdLst>
                <a:gd name="T0" fmla="*/ 0 w 56"/>
                <a:gd name="T1" fmla="*/ 3 h 115"/>
                <a:gd name="T2" fmla="*/ 0 w 56"/>
                <a:gd name="T3" fmla="*/ 3 h 115"/>
                <a:gd name="T4" fmla="*/ 18 w 56"/>
                <a:gd name="T5" fmla="*/ 3 h 115"/>
                <a:gd name="T6" fmla="*/ 18 w 56"/>
                <a:gd name="T7" fmla="*/ 22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19 w 56"/>
                <a:gd name="T17" fmla="*/ 51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4199612" y="2375340"/>
              <a:ext cx="44464" cy="50023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1 h 120"/>
                <a:gd name="T38" fmla="*/ 35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5"/>
                    <a:pt x="37" y="51"/>
                  </a:cubicBezTo>
                  <a:cubicBezTo>
                    <a:pt x="53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7"/>
                  </a:cubicBez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19"/>
                    <a:pt x="35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59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4245928" y="2364224"/>
              <a:ext cx="24085" cy="61139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6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6 w 56"/>
                <a:gd name="T23" fmla="*/ 0 h 146"/>
                <a:gd name="T24" fmla="*/ 36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6 w 56"/>
                <a:gd name="T31" fmla="*/ 46 h 146"/>
                <a:gd name="T32" fmla="*/ 36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4277424" y="2377193"/>
              <a:ext cx="38906" cy="48170"/>
            </a:xfrm>
            <a:custGeom>
              <a:avLst/>
              <a:gdLst>
                <a:gd name="T0" fmla="*/ 19 w 94"/>
                <a:gd name="T1" fmla="*/ 68 h 115"/>
                <a:gd name="T2" fmla="*/ 19 w 94"/>
                <a:gd name="T3" fmla="*/ 68 h 115"/>
                <a:gd name="T4" fmla="*/ 42 w 94"/>
                <a:gd name="T5" fmla="*/ 97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4 h 115"/>
                <a:gd name="T18" fmla="*/ 39 w 94"/>
                <a:gd name="T19" fmla="*/ 114 h 115"/>
                <a:gd name="T20" fmla="*/ 4 w 94"/>
                <a:gd name="T21" fmla="*/ 98 h 115"/>
                <a:gd name="T22" fmla="*/ 0 w 94"/>
                <a:gd name="T23" fmla="*/ 71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3" y="97"/>
                    <a:pt x="74" y="84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1" y="108"/>
                    <a:pt x="4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4327446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4355237" y="2375340"/>
              <a:ext cx="42611" cy="50023"/>
            </a:xfrm>
            <a:custGeom>
              <a:avLst/>
              <a:gdLst>
                <a:gd name="T0" fmla="*/ 98 w 102"/>
                <a:gd name="T1" fmla="*/ 80 h 121"/>
                <a:gd name="T2" fmla="*/ 98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8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9544" y="3309090"/>
            <a:ext cx="198237" cy="68550"/>
            <a:chOff x="4049544" y="3309090"/>
            <a:chExt cx="198237" cy="68550"/>
          </a:xfrm>
        </p:grpSpPr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4049544" y="3309090"/>
              <a:ext cx="50023" cy="68550"/>
            </a:xfrm>
            <a:custGeom>
              <a:avLst/>
              <a:gdLst>
                <a:gd name="T0" fmla="*/ 21 w 120"/>
                <a:gd name="T1" fmla="*/ 107 h 163"/>
                <a:gd name="T2" fmla="*/ 21 w 120"/>
                <a:gd name="T3" fmla="*/ 107 h 163"/>
                <a:gd name="T4" fmla="*/ 60 w 120"/>
                <a:gd name="T5" fmla="*/ 144 h 163"/>
                <a:gd name="T6" fmla="*/ 99 w 120"/>
                <a:gd name="T7" fmla="*/ 116 h 163"/>
                <a:gd name="T8" fmla="*/ 57 w 120"/>
                <a:gd name="T9" fmla="*/ 88 h 163"/>
                <a:gd name="T10" fmla="*/ 5 w 120"/>
                <a:gd name="T11" fmla="*/ 46 h 163"/>
                <a:gd name="T12" fmla="*/ 60 w 120"/>
                <a:gd name="T13" fmla="*/ 0 h 163"/>
                <a:gd name="T14" fmla="*/ 115 w 120"/>
                <a:gd name="T15" fmla="*/ 49 h 163"/>
                <a:gd name="T16" fmla="*/ 96 w 120"/>
                <a:gd name="T17" fmla="*/ 49 h 163"/>
                <a:gd name="T18" fmla="*/ 59 w 120"/>
                <a:gd name="T19" fmla="*/ 18 h 163"/>
                <a:gd name="T20" fmla="*/ 25 w 120"/>
                <a:gd name="T21" fmla="*/ 42 h 163"/>
                <a:gd name="T22" fmla="*/ 72 w 120"/>
                <a:gd name="T23" fmla="*/ 71 h 163"/>
                <a:gd name="T24" fmla="*/ 107 w 120"/>
                <a:gd name="T25" fmla="*/ 85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7 h 163"/>
                <a:gd name="T32" fmla="*/ 21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6" y="144"/>
                    <a:pt x="60" y="144"/>
                  </a:cubicBezTo>
                  <a:cubicBezTo>
                    <a:pt x="85" y="144"/>
                    <a:pt x="99" y="132"/>
                    <a:pt x="99" y="116"/>
                  </a:cubicBezTo>
                  <a:cubicBezTo>
                    <a:pt x="99" y="97"/>
                    <a:pt x="84" y="95"/>
                    <a:pt x="57" y="88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7" y="0"/>
                    <a:pt x="60" y="0"/>
                  </a:cubicBezTo>
                  <a:cubicBezTo>
                    <a:pt x="95" y="0"/>
                    <a:pt x="114" y="19"/>
                    <a:pt x="115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3" y="28"/>
                    <a:pt x="81" y="18"/>
                    <a:pt x="59" y="18"/>
                  </a:cubicBezTo>
                  <a:cubicBezTo>
                    <a:pt x="38" y="18"/>
                    <a:pt x="25" y="27"/>
                    <a:pt x="25" y="42"/>
                  </a:cubicBezTo>
                  <a:cubicBezTo>
                    <a:pt x="25" y="62"/>
                    <a:pt x="39" y="63"/>
                    <a:pt x="72" y="71"/>
                  </a:cubicBezTo>
                  <a:cubicBezTo>
                    <a:pt x="86" y="74"/>
                    <a:pt x="99" y="77"/>
                    <a:pt x="107" y="85"/>
                  </a:cubicBezTo>
                  <a:cubicBezTo>
                    <a:pt x="115" y="91"/>
                    <a:pt x="119" y="101"/>
                    <a:pt x="119" y="114"/>
                  </a:cubicBezTo>
                  <a:cubicBezTo>
                    <a:pt x="119" y="143"/>
                    <a:pt x="98" y="162"/>
                    <a:pt x="60" y="162"/>
                  </a:cubicBezTo>
                  <a:cubicBezTo>
                    <a:pt x="24" y="162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4103272" y="3314649"/>
              <a:ext cx="24084" cy="61138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4132915" y="332761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19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5" y="103"/>
                    <a:pt x="77" y="119"/>
                    <a:pt x="51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4177379" y="3314649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4208874" y="3310943"/>
              <a:ext cx="38907" cy="64843"/>
            </a:xfrm>
            <a:custGeom>
              <a:avLst/>
              <a:gdLst>
                <a:gd name="T0" fmla="*/ 75 w 94"/>
                <a:gd name="T1" fmla="*/ 85 h 154"/>
                <a:gd name="T2" fmla="*/ 75 w 94"/>
                <a:gd name="T3" fmla="*/ 85 h 154"/>
                <a:gd name="T4" fmla="*/ 52 w 94"/>
                <a:gd name="T5" fmla="*/ 56 h 154"/>
                <a:gd name="T6" fmla="*/ 19 w 94"/>
                <a:gd name="T7" fmla="*/ 88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8 h 154"/>
                <a:gd name="T18" fmla="*/ 54 w 94"/>
                <a:gd name="T19" fmla="*/ 39 h 154"/>
                <a:gd name="T20" fmla="*/ 88 w 94"/>
                <a:gd name="T21" fmla="*/ 54 h 154"/>
                <a:gd name="T22" fmla="*/ 93 w 94"/>
                <a:gd name="T23" fmla="*/ 82 h 154"/>
                <a:gd name="T24" fmla="*/ 93 w 94"/>
                <a:gd name="T25" fmla="*/ 87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2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8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3"/>
                    <a:pt x="93" y="85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01330" y="4248399"/>
            <a:ext cx="481696" cy="85223"/>
            <a:chOff x="3901330" y="4248399"/>
            <a:chExt cx="481696" cy="85223"/>
          </a:xfrm>
        </p:grpSpPr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3901330" y="4248399"/>
              <a:ext cx="57434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2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1 w 135"/>
                <a:gd name="T15" fmla="*/ 19 h 164"/>
                <a:gd name="T16" fmla="*/ 22 w 135"/>
                <a:gd name="T17" fmla="*/ 82 h 164"/>
                <a:gd name="T18" fmla="*/ 71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39" y="19"/>
                    <a:pt x="22" y="42"/>
                    <a:pt x="22" y="82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3966174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3984701" y="4266926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4032870" y="4253956"/>
              <a:ext cx="24084" cy="61139"/>
            </a:xfrm>
            <a:custGeom>
              <a:avLst/>
              <a:gdLst>
                <a:gd name="T0" fmla="*/ 46 w 58"/>
                <a:gd name="T1" fmla="*/ 128 h 146"/>
                <a:gd name="T2" fmla="*/ 46 w 58"/>
                <a:gd name="T3" fmla="*/ 128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2 h 146"/>
                <a:gd name="T12" fmla="*/ 17 w 58"/>
                <a:gd name="T13" fmla="*/ 47 h 146"/>
                <a:gd name="T14" fmla="*/ 0 w 58"/>
                <a:gd name="T15" fmla="*/ 47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7 h 146"/>
                <a:gd name="T30" fmla="*/ 36 w 58"/>
                <a:gd name="T31" fmla="*/ 47 h 146"/>
                <a:gd name="T32" fmla="*/ 36 w 58"/>
                <a:gd name="T33" fmla="*/ 115 h 146"/>
                <a:gd name="T34" fmla="*/ 46 w 58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4064365" y="4250251"/>
              <a:ext cx="40759" cy="64844"/>
            </a:xfrm>
            <a:custGeom>
              <a:avLst/>
              <a:gdLst>
                <a:gd name="T0" fmla="*/ 74 w 95"/>
                <a:gd name="T1" fmla="*/ 84 h 155"/>
                <a:gd name="T2" fmla="*/ 74 w 95"/>
                <a:gd name="T3" fmla="*/ 84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7 h 155"/>
                <a:gd name="T18" fmla="*/ 54 w 95"/>
                <a:gd name="T19" fmla="*/ 39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1" y="39"/>
                    <a:pt x="82" y="44"/>
                    <a:pt x="89" y="54"/>
                  </a:cubicBezTo>
                  <a:cubicBezTo>
                    <a:pt x="93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4114388" y="426692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4160705" y="4266926"/>
              <a:ext cx="38907" cy="5002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4 h 120"/>
                <a:gd name="T8" fmla="*/ 56 w 92"/>
                <a:gd name="T9" fmla="*/ 69 h 120"/>
                <a:gd name="T10" fmla="*/ 35 w 92"/>
                <a:gd name="T11" fmla="*/ 64 h 120"/>
                <a:gd name="T12" fmla="*/ 2 w 92"/>
                <a:gd name="T13" fmla="*/ 32 h 120"/>
                <a:gd name="T14" fmla="*/ 45 w 92"/>
                <a:gd name="T15" fmla="*/ 0 h 120"/>
                <a:gd name="T16" fmla="*/ 89 w 92"/>
                <a:gd name="T17" fmla="*/ 35 h 120"/>
                <a:gd name="T18" fmla="*/ 89 w 92"/>
                <a:gd name="T19" fmla="*/ 35 h 120"/>
                <a:gd name="T20" fmla="*/ 70 w 92"/>
                <a:gd name="T21" fmla="*/ 35 h 120"/>
                <a:gd name="T22" fmla="*/ 45 w 92"/>
                <a:gd name="T23" fmla="*/ 16 h 120"/>
                <a:gd name="T24" fmla="*/ 22 w 92"/>
                <a:gd name="T25" fmla="*/ 31 h 120"/>
                <a:gd name="T26" fmla="*/ 39 w 92"/>
                <a:gd name="T27" fmla="*/ 46 h 120"/>
                <a:gd name="T28" fmla="*/ 58 w 92"/>
                <a:gd name="T29" fmla="*/ 50 h 120"/>
                <a:gd name="T30" fmla="*/ 91 w 92"/>
                <a:gd name="T31" fmla="*/ 82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8" y="102"/>
                    <a:pt x="46" y="102"/>
                  </a:cubicBezTo>
                  <a:cubicBezTo>
                    <a:pt x="63" y="102"/>
                    <a:pt x="72" y="95"/>
                    <a:pt x="72" y="84"/>
                  </a:cubicBezTo>
                  <a:cubicBezTo>
                    <a:pt x="72" y="75"/>
                    <a:pt x="67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4"/>
                    <a:pt x="18" y="0"/>
                    <a:pt x="45" y="0"/>
                  </a:cubicBezTo>
                  <a:cubicBezTo>
                    <a:pt x="71" y="0"/>
                    <a:pt x="89" y="14"/>
                    <a:pt x="89" y="35"/>
                  </a:cubicBezTo>
                  <a:lnTo>
                    <a:pt x="89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60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3"/>
                    <a:pt x="91" y="82"/>
                  </a:cubicBezTo>
                  <a:cubicBezTo>
                    <a:pt x="91" y="105"/>
                    <a:pt x="74" y="119"/>
                    <a:pt x="45" y="119"/>
                  </a:cubicBezTo>
                  <a:cubicBezTo>
                    <a:pt x="16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4208874" y="4266926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9 w 105"/>
                <a:gd name="T5" fmla="*/ 3 h 160"/>
                <a:gd name="T6" fmla="*/ 19 w 105"/>
                <a:gd name="T7" fmla="*/ 19 h 160"/>
                <a:gd name="T8" fmla="*/ 55 w 105"/>
                <a:gd name="T9" fmla="*/ 0 h 160"/>
                <a:gd name="T10" fmla="*/ 104 w 105"/>
                <a:gd name="T11" fmla="*/ 60 h 160"/>
                <a:gd name="T12" fmla="*/ 54 w 105"/>
                <a:gd name="T13" fmla="*/ 119 h 160"/>
                <a:gd name="T14" fmla="*/ 19 w 105"/>
                <a:gd name="T15" fmla="*/ 101 h 160"/>
                <a:gd name="T16" fmla="*/ 19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8 w 105"/>
                <a:gd name="T31" fmla="*/ 61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2"/>
                    <a:pt x="104" y="60"/>
                  </a:cubicBezTo>
                  <a:cubicBezTo>
                    <a:pt x="104" y="96"/>
                    <a:pt x="83" y="119"/>
                    <a:pt x="54" y="119"/>
                  </a:cubicBezTo>
                  <a:cubicBezTo>
                    <a:pt x="39" y="119"/>
                    <a:pt x="27" y="113"/>
                    <a:pt x="19" y="101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8" y="32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4262603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4282981" y="4266926"/>
              <a:ext cx="38907" cy="48170"/>
            </a:xfrm>
            <a:custGeom>
              <a:avLst/>
              <a:gdLst>
                <a:gd name="T0" fmla="*/ 75 w 94"/>
                <a:gd name="T1" fmla="*/ 45 h 116"/>
                <a:gd name="T2" fmla="*/ 75 w 94"/>
                <a:gd name="T3" fmla="*/ 45 h 116"/>
                <a:gd name="T4" fmla="*/ 52 w 94"/>
                <a:gd name="T5" fmla="*/ 17 h 116"/>
                <a:gd name="T6" fmla="*/ 18 w 94"/>
                <a:gd name="T7" fmla="*/ 50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7 w 94"/>
                <a:gd name="T15" fmla="*/ 2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69" y="17"/>
                    <a:pt x="52" y="17"/>
                  </a:cubicBezTo>
                  <a:cubicBezTo>
                    <a:pt x="31" y="17"/>
                    <a:pt x="18" y="28"/>
                    <a:pt x="18" y="50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4360794" y="4252104"/>
              <a:ext cx="22232" cy="6299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9499" y="2360518"/>
            <a:ext cx="474286" cy="66696"/>
            <a:chOff x="4779499" y="2360518"/>
            <a:chExt cx="474286" cy="66696"/>
          </a:xfrm>
        </p:grpSpPr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4779499" y="2360518"/>
              <a:ext cx="50023" cy="64844"/>
            </a:xfrm>
            <a:custGeom>
              <a:avLst/>
              <a:gdLst>
                <a:gd name="T0" fmla="*/ 49 w 120"/>
                <a:gd name="T1" fmla="*/ 18 h 154"/>
                <a:gd name="T2" fmla="*/ 0 w 120"/>
                <a:gd name="T3" fmla="*/ 18 h 154"/>
                <a:gd name="T4" fmla="*/ 0 w 120"/>
                <a:gd name="T5" fmla="*/ 0 h 154"/>
                <a:gd name="T6" fmla="*/ 119 w 120"/>
                <a:gd name="T7" fmla="*/ 0 h 154"/>
                <a:gd name="T8" fmla="*/ 119 w 120"/>
                <a:gd name="T9" fmla="*/ 18 h 154"/>
                <a:gd name="T10" fmla="*/ 70 w 120"/>
                <a:gd name="T11" fmla="*/ 18 h 154"/>
                <a:gd name="T12" fmla="*/ 70 w 120"/>
                <a:gd name="T13" fmla="*/ 153 h 154"/>
                <a:gd name="T14" fmla="*/ 49 w 120"/>
                <a:gd name="T15" fmla="*/ 153 h 154"/>
                <a:gd name="T16" fmla="*/ 49 w 120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4835080" y="2360518"/>
              <a:ext cx="38907" cy="64844"/>
            </a:xfrm>
            <a:custGeom>
              <a:avLst/>
              <a:gdLst>
                <a:gd name="T0" fmla="*/ 75 w 94"/>
                <a:gd name="T1" fmla="*/ 84 h 154"/>
                <a:gd name="T2" fmla="*/ 75 w 94"/>
                <a:gd name="T3" fmla="*/ 84 h 154"/>
                <a:gd name="T4" fmla="*/ 52 w 94"/>
                <a:gd name="T5" fmla="*/ 55 h 154"/>
                <a:gd name="T6" fmla="*/ 18 w 94"/>
                <a:gd name="T7" fmla="*/ 87 h 154"/>
                <a:gd name="T8" fmla="*/ 18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8 w 94"/>
                <a:gd name="T15" fmla="*/ 0 h 154"/>
                <a:gd name="T16" fmla="*/ 18 w 94"/>
                <a:gd name="T17" fmla="*/ 57 h 154"/>
                <a:gd name="T18" fmla="*/ 54 w 94"/>
                <a:gd name="T19" fmla="*/ 38 h 154"/>
                <a:gd name="T20" fmla="*/ 88 w 94"/>
                <a:gd name="T21" fmla="*/ 54 h 154"/>
                <a:gd name="T22" fmla="*/ 93 w 94"/>
                <a:gd name="T23" fmla="*/ 81 h 154"/>
                <a:gd name="T24" fmla="*/ 93 w 94"/>
                <a:gd name="T25" fmla="*/ 86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2" y="55"/>
                    <a:pt x="18" y="68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8"/>
                    <a:pt x="54" y="38"/>
                  </a:cubicBezTo>
                  <a:cubicBezTo>
                    <a:pt x="71" y="38"/>
                    <a:pt x="82" y="44"/>
                    <a:pt x="88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2"/>
                    <a:pt x="93" y="84"/>
                    <a:pt x="93" y="86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4886955" y="2377193"/>
              <a:ext cx="38907" cy="48170"/>
            </a:xfrm>
            <a:custGeom>
              <a:avLst/>
              <a:gdLst>
                <a:gd name="T0" fmla="*/ 18 w 93"/>
                <a:gd name="T1" fmla="*/ 68 h 115"/>
                <a:gd name="T2" fmla="*/ 18 w 93"/>
                <a:gd name="T3" fmla="*/ 68 h 115"/>
                <a:gd name="T4" fmla="*/ 41 w 93"/>
                <a:gd name="T5" fmla="*/ 97 h 115"/>
                <a:gd name="T6" fmla="*/ 73 w 93"/>
                <a:gd name="T7" fmla="*/ 60 h 115"/>
                <a:gd name="T8" fmla="*/ 73 w 93"/>
                <a:gd name="T9" fmla="*/ 0 h 115"/>
                <a:gd name="T10" fmla="*/ 92 w 93"/>
                <a:gd name="T11" fmla="*/ 0 h 115"/>
                <a:gd name="T12" fmla="*/ 92 w 93"/>
                <a:gd name="T13" fmla="*/ 111 h 115"/>
                <a:gd name="T14" fmla="*/ 75 w 93"/>
                <a:gd name="T15" fmla="*/ 111 h 115"/>
                <a:gd name="T16" fmla="*/ 75 w 93"/>
                <a:gd name="T17" fmla="*/ 94 h 115"/>
                <a:gd name="T18" fmla="*/ 38 w 93"/>
                <a:gd name="T19" fmla="*/ 114 h 115"/>
                <a:gd name="T20" fmla="*/ 4 w 93"/>
                <a:gd name="T21" fmla="*/ 98 h 115"/>
                <a:gd name="T22" fmla="*/ 0 w 93"/>
                <a:gd name="T23" fmla="*/ 71 h 115"/>
                <a:gd name="T24" fmla="*/ 0 w 93"/>
                <a:gd name="T25" fmla="*/ 66 h 115"/>
                <a:gd name="T26" fmla="*/ 0 w 93"/>
                <a:gd name="T27" fmla="*/ 0 h 115"/>
                <a:gd name="T28" fmla="*/ 18 w 93"/>
                <a:gd name="T29" fmla="*/ 0 h 115"/>
                <a:gd name="T30" fmla="*/ 18 w 93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18" y="68"/>
                  </a:moveTo>
                  <a:lnTo>
                    <a:pt x="18" y="68"/>
                  </a:lnTo>
                  <a:cubicBezTo>
                    <a:pt x="18" y="88"/>
                    <a:pt x="24" y="97"/>
                    <a:pt x="41" y="97"/>
                  </a:cubicBezTo>
                  <a:cubicBezTo>
                    <a:pt x="62" y="97"/>
                    <a:pt x="73" y="84"/>
                    <a:pt x="73" y="6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4"/>
                    <a:pt x="38" y="114"/>
                  </a:cubicBezTo>
                  <a:cubicBezTo>
                    <a:pt x="21" y="114"/>
                    <a:pt x="10" y="108"/>
                    <a:pt x="4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4936978" y="2375340"/>
              <a:ext cx="64843" cy="48170"/>
            </a:xfrm>
            <a:custGeom>
              <a:avLst/>
              <a:gdLst>
                <a:gd name="T0" fmla="*/ 137 w 156"/>
                <a:gd name="T1" fmla="*/ 46 h 116"/>
                <a:gd name="T2" fmla="*/ 137 w 156"/>
                <a:gd name="T3" fmla="*/ 46 h 116"/>
                <a:gd name="T4" fmla="*/ 116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7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4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7 w 156"/>
                <a:gd name="T43" fmla="*/ 115 h 116"/>
                <a:gd name="T44" fmla="*/ 137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3" y="17"/>
                    <a:pt x="116" y="17"/>
                  </a:cubicBezTo>
                  <a:cubicBezTo>
                    <a:pt x="98" y="17"/>
                    <a:pt x="87" y="29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3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5" y="0"/>
                    <a:pt x="145" y="6"/>
                    <a:pt x="150" y="16"/>
                  </a:cubicBezTo>
                  <a:cubicBezTo>
                    <a:pt x="154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5014790" y="2360518"/>
              <a:ext cx="44464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8 w 105"/>
                <a:gd name="T5" fmla="*/ 0 h 157"/>
                <a:gd name="T6" fmla="*/ 18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8 w 105"/>
                <a:gd name="T15" fmla="*/ 139 h 157"/>
                <a:gd name="T16" fmla="*/ 18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7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39" y="156"/>
                    <a:pt x="28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1" y="139"/>
                    <a:pt x="84" y="125"/>
                    <a:pt x="84" y="99"/>
                  </a:cubicBezTo>
                  <a:cubicBezTo>
                    <a:pt x="84" y="70"/>
                    <a:pt x="71" y="55"/>
                    <a:pt x="51" y="55"/>
                  </a:cubicBezTo>
                  <a:cubicBezTo>
                    <a:pt x="29" y="55"/>
                    <a:pt x="17" y="69"/>
                    <a:pt x="17" y="97"/>
                  </a:cubicBezTo>
                  <a:cubicBezTo>
                    <a:pt x="17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5064812" y="2360518"/>
              <a:ext cx="44464" cy="66696"/>
            </a:xfrm>
            <a:custGeom>
              <a:avLst/>
              <a:gdLst>
                <a:gd name="T0" fmla="*/ 104 w 105"/>
                <a:gd name="T1" fmla="*/ 153 h 157"/>
                <a:gd name="T2" fmla="*/ 104 w 105"/>
                <a:gd name="T3" fmla="*/ 153 h 157"/>
                <a:gd name="T4" fmla="*/ 86 w 105"/>
                <a:gd name="T5" fmla="*/ 153 h 157"/>
                <a:gd name="T6" fmla="*/ 86 w 105"/>
                <a:gd name="T7" fmla="*/ 139 h 157"/>
                <a:gd name="T8" fmla="*/ 49 w 105"/>
                <a:gd name="T9" fmla="*/ 156 h 157"/>
                <a:gd name="T10" fmla="*/ 0 w 105"/>
                <a:gd name="T11" fmla="*/ 98 h 157"/>
                <a:gd name="T12" fmla="*/ 49 w 105"/>
                <a:gd name="T13" fmla="*/ 37 h 157"/>
                <a:gd name="T14" fmla="*/ 86 w 105"/>
                <a:gd name="T15" fmla="*/ 55 h 157"/>
                <a:gd name="T16" fmla="*/ 86 w 105"/>
                <a:gd name="T17" fmla="*/ 0 h 157"/>
                <a:gd name="T18" fmla="*/ 104 w 105"/>
                <a:gd name="T19" fmla="*/ 0 h 157"/>
                <a:gd name="T20" fmla="*/ 104 w 105"/>
                <a:gd name="T21" fmla="*/ 153 h 157"/>
                <a:gd name="T22" fmla="*/ 53 w 105"/>
                <a:gd name="T23" fmla="*/ 55 h 157"/>
                <a:gd name="T24" fmla="*/ 53 w 105"/>
                <a:gd name="T25" fmla="*/ 55 h 157"/>
                <a:gd name="T26" fmla="*/ 20 w 105"/>
                <a:gd name="T27" fmla="*/ 99 h 157"/>
                <a:gd name="T28" fmla="*/ 53 w 105"/>
                <a:gd name="T29" fmla="*/ 139 h 157"/>
                <a:gd name="T30" fmla="*/ 87 w 105"/>
                <a:gd name="T31" fmla="*/ 97 h 157"/>
                <a:gd name="T32" fmla="*/ 53 w 105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104" y="153"/>
                  </a:moveTo>
                  <a:lnTo>
                    <a:pt x="104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7"/>
                    <a:pt x="49" y="37"/>
                  </a:cubicBezTo>
                  <a:cubicBezTo>
                    <a:pt x="65" y="37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9"/>
                  </a:cubicBezTo>
                  <a:cubicBezTo>
                    <a:pt x="20" y="125"/>
                    <a:pt x="33" y="139"/>
                    <a:pt x="53" y="139"/>
                  </a:cubicBezTo>
                  <a:cubicBezTo>
                    <a:pt x="74" y="139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5122246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7 w 55"/>
                <a:gd name="T5" fmla="*/ 3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5150035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5164857" y="2377193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1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1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5211174" y="2375340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763" y="3310943"/>
            <a:ext cx="453906" cy="66697"/>
            <a:chOff x="4788763" y="3310943"/>
            <a:chExt cx="453906" cy="66697"/>
          </a:xfrm>
        </p:grpSpPr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4788763" y="3310943"/>
              <a:ext cx="59286" cy="64843"/>
            </a:xfrm>
            <a:custGeom>
              <a:avLst/>
              <a:gdLst>
                <a:gd name="T0" fmla="*/ 58 w 139"/>
                <a:gd name="T1" fmla="*/ 0 h 154"/>
                <a:gd name="T2" fmla="*/ 81 w 139"/>
                <a:gd name="T3" fmla="*/ 0 h 154"/>
                <a:gd name="T4" fmla="*/ 138 w 139"/>
                <a:gd name="T5" fmla="*/ 153 h 154"/>
                <a:gd name="T6" fmla="*/ 116 w 139"/>
                <a:gd name="T7" fmla="*/ 153 h 154"/>
                <a:gd name="T8" fmla="*/ 99 w 139"/>
                <a:gd name="T9" fmla="*/ 108 h 154"/>
                <a:gd name="T10" fmla="*/ 39 w 139"/>
                <a:gd name="T11" fmla="*/ 108 h 154"/>
                <a:gd name="T12" fmla="*/ 22 w 139"/>
                <a:gd name="T13" fmla="*/ 153 h 154"/>
                <a:gd name="T14" fmla="*/ 0 w 139"/>
                <a:gd name="T15" fmla="*/ 153 h 154"/>
                <a:gd name="T16" fmla="*/ 58 w 139"/>
                <a:gd name="T17" fmla="*/ 0 h 154"/>
                <a:gd name="T18" fmla="*/ 93 w 139"/>
                <a:gd name="T19" fmla="*/ 90 h 154"/>
                <a:gd name="T20" fmla="*/ 69 w 139"/>
                <a:gd name="T21" fmla="*/ 22 h 154"/>
                <a:gd name="T22" fmla="*/ 45 w 139"/>
                <a:gd name="T23" fmla="*/ 90 h 154"/>
                <a:gd name="T24" fmla="*/ 93 w 139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4">
                  <a:moveTo>
                    <a:pt x="58" y="0"/>
                  </a:moveTo>
                  <a:lnTo>
                    <a:pt x="81" y="0"/>
                  </a:lnTo>
                  <a:lnTo>
                    <a:pt x="138" y="153"/>
                  </a:lnTo>
                  <a:lnTo>
                    <a:pt x="116" y="153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8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4853607" y="3327617"/>
              <a:ext cx="64844" cy="48170"/>
            </a:xfrm>
            <a:custGeom>
              <a:avLst/>
              <a:gdLst>
                <a:gd name="T0" fmla="*/ 136 w 156"/>
                <a:gd name="T1" fmla="*/ 46 h 115"/>
                <a:gd name="T2" fmla="*/ 136 w 156"/>
                <a:gd name="T3" fmla="*/ 46 h 115"/>
                <a:gd name="T4" fmla="*/ 115 w 156"/>
                <a:gd name="T5" fmla="*/ 17 h 115"/>
                <a:gd name="T6" fmla="*/ 87 w 156"/>
                <a:gd name="T7" fmla="*/ 49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6 h 115"/>
                <a:gd name="T14" fmla="*/ 47 w 156"/>
                <a:gd name="T15" fmla="*/ 17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8 w 156"/>
                <a:gd name="T25" fmla="*/ 3 h 115"/>
                <a:gd name="T26" fmla="*/ 18 w 156"/>
                <a:gd name="T27" fmla="*/ 19 h 115"/>
                <a:gd name="T28" fmla="*/ 53 w 156"/>
                <a:gd name="T29" fmla="*/ 0 h 115"/>
                <a:gd name="T30" fmla="*/ 84 w 156"/>
                <a:gd name="T31" fmla="*/ 18 h 115"/>
                <a:gd name="T32" fmla="*/ 119 w 156"/>
                <a:gd name="T33" fmla="*/ 0 h 115"/>
                <a:gd name="T34" fmla="*/ 150 w 156"/>
                <a:gd name="T35" fmla="*/ 15 h 115"/>
                <a:gd name="T36" fmla="*/ 155 w 156"/>
                <a:gd name="T37" fmla="*/ 45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5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7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5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4931419" y="3310943"/>
              <a:ext cx="44464" cy="66696"/>
            </a:xfrm>
            <a:custGeom>
              <a:avLst/>
              <a:gdLst>
                <a:gd name="T0" fmla="*/ 0 w 104"/>
                <a:gd name="T1" fmla="*/ 0 h 159"/>
                <a:gd name="T2" fmla="*/ 0 w 104"/>
                <a:gd name="T3" fmla="*/ 0 h 159"/>
                <a:gd name="T4" fmla="*/ 18 w 104"/>
                <a:gd name="T5" fmla="*/ 0 h 159"/>
                <a:gd name="T6" fmla="*/ 18 w 104"/>
                <a:gd name="T7" fmla="*/ 58 h 159"/>
                <a:gd name="T8" fmla="*/ 54 w 104"/>
                <a:gd name="T9" fmla="*/ 39 h 159"/>
                <a:gd name="T10" fmla="*/ 103 w 104"/>
                <a:gd name="T11" fmla="*/ 98 h 159"/>
                <a:gd name="T12" fmla="*/ 55 w 104"/>
                <a:gd name="T13" fmla="*/ 158 h 159"/>
                <a:gd name="T14" fmla="*/ 18 w 104"/>
                <a:gd name="T15" fmla="*/ 140 h 159"/>
                <a:gd name="T16" fmla="*/ 18 w 104"/>
                <a:gd name="T17" fmla="*/ 153 h 159"/>
                <a:gd name="T18" fmla="*/ 0 w 104"/>
                <a:gd name="T19" fmla="*/ 153 h 159"/>
                <a:gd name="T20" fmla="*/ 0 w 104"/>
                <a:gd name="T21" fmla="*/ 0 h 159"/>
                <a:gd name="T22" fmla="*/ 51 w 104"/>
                <a:gd name="T23" fmla="*/ 141 h 159"/>
                <a:gd name="T24" fmla="*/ 51 w 104"/>
                <a:gd name="T25" fmla="*/ 141 h 159"/>
                <a:gd name="T26" fmla="*/ 84 w 104"/>
                <a:gd name="T27" fmla="*/ 99 h 159"/>
                <a:gd name="T28" fmla="*/ 51 w 104"/>
                <a:gd name="T29" fmla="*/ 56 h 159"/>
                <a:gd name="T30" fmla="*/ 17 w 104"/>
                <a:gd name="T31" fmla="*/ 97 h 159"/>
                <a:gd name="T32" fmla="*/ 51 w 104"/>
                <a:gd name="T33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7" y="45"/>
                    <a:pt x="39" y="39"/>
                    <a:pt x="54" y="39"/>
                  </a:cubicBezTo>
                  <a:cubicBezTo>
                    <a:pt x="83" y="39"/>
                    <a:pt x="103" y="61"/>
                    <a:pt x="103" y="98"/>
                  </a:cubicBezTo>
                  <a:cubicBezTo>
                    <a:pt x="103" y="135"/>
                    <a:pt x="84" y="158"/>
                    <a:pt x="55" y="158"/>
                  </a:cubicBezTo>
                  <a:cubicBezTo>
                    <a:pt x="39" y="158"/>
                    <a:pt x="28" y="151"/>
                    <a:pt x="18" y="140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1" y="141"/>
                    <a:pt x="84" y="125"/>
                    <a:pt x="84" y="99"/>
                  </a:cubicBezTo>
                  <a:cubicBezTo>
                    <a:pt x="84" y="71"/>
                    <a:pt x="72" y="56"/>
                    <a:pt x="51" y="56"/>
                  </a:cubicBezTo>
                  <a:cubicBezTo>
                    <a:pt x="29" y="56"/>
                    <a:pt x="17" y="69"/>
                    <a:pt x="17" y="97"/>
                  </a:cubicBezTo>
                  <a:cubicBezTo>
                    <a:pt x="17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4983294" y="3327617"/>
              <a:ext cx="38907" cy="48170"/>
            </a:xfrm>
            <a:custGeom>
              <a:avLst/>
              <a:gdLst>
                <a:gd name="T0" fmla="*/ 18 w 94"/>
                <a:gd name="T1" fmla="*/ 69 h 115"/>
                <a:gd name="T2" fmla="*/ 18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9"/>
                  </a:moveTo>
                  <a:lnTo>
                    <a:pt x="18" y="69"/>
                  </a:lnTo>
                  <a:cubicBezTo>
                    <a:pt x="18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5035169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5051844" y="3327617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0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5103719" y="3327617"/>
              <a:ext cx="40759" cy="48170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5151889" y="3327617"/>
              <a:ext cx="40759" cy="50023"/>
            </a:xfrm>
            <a:custGeom>
              <a:avLst/>
              <a:gdLst>
                <a:gd name="T0" fmla="*/ 52 w 99"/>
                <a:gd name="T1" fmla="*/ 17 h 120"/>
                <a:gd name="T2" fmla="*/ 52 w 99"/>
                <a:gd name="T3" fmla="*/ 17 h 120"/>
                <a:gd name="T4" fmla="*/ 19 w 99"/>
                <a:gd name="T5" fmla="*/ 58 h 120"/>
                <a:gd name="T6" fmla="*/ 50 w 99"/>
                <a:gd name="T7" fmla="*/ 101 h 120"/>
                <a:gd name="T8" fmla="*/ 81 w 99"/>
                <a:gd name="T9" fmla="*/ 75 h 120"/>
                <a:gd name="T10" fmla="*/ 98 w 99"/>
                <a:gd name="T11" fmla="*/ 75 h 120"/>
                <a:gd name="T12" fmla="*/ 50 w 99"/>
                <a:gd name="T13" fmla="*/ 119 h 120"/>
                <a:gd name="T14" fmla="*/ 0 w 99"/>
                <a:gd name="T15" fmla="*/ 59 h 120"/>
                <a:gd name="T16" fmla="*/ 52 w 99"/>
                <a:gd name="T17" fmla="*/ 0 h 120"/>
                <a:gd name="T18" fmla="*/ 98 w 99"/>
                <a:gd name="T19" fmla="*/ 40 h 120"/>
                <a:gd name="T20" fmla="*/ 80 w 99"/>
                <a:gd name="T21" fmla="*/ 40 h 120"/>
                <a:gd name="T22" fmla="*/ 52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2"/>
                    <a:pt x="79" y="119"/>
                    <a:pt x="50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2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5200058" y="332761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9"/>
                    <a:pt x="51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0237" y="4248399"/>
            <a:ext cx="496517" cy="85223"/>
            <a:chOff x="4770237" y="4248399"/>
            <a:chExt cx="496517" cy="85223"/>
          </a:xfrm>
        </p:grpSpPr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4770237" y="4248399"/>
              <a:ext cx="57432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1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0 w 135"/>
                <a:gd name="T15" fmla="*/ 19 h 164"/>
                <a:gd name="T16" fmla="*/ 21 w 135"/>
                <a:gd name="T17" fmla="*/ 82 h 164"/>
                <a:gd name="T18" fmla="*/ 70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3"/>
                    <a:pt x="69" y="163"/>
                  </a:cubicBezTo>
                  <a:cubicBezTo>
                    <a:pt x="27" y="163"/>
                    <a:pt x="0" y="132"/>
                    <a:pt x="0" y="80"/>
                  </a:cubicBezTo>
                  <a:cubicBezTo>
                    <a:pt x="0" y="32"/>
                    <a:pt x="28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3" y="19"/>
                    <a:pt x="70" y="19"/>
                  </a:cubicBezTo>
                  <a:cubicBezTo>
                    <a:pt x="39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4835080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4853607" y="4266926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4901776" y="4253956"/>
              <a:ext cx="24085" cy="61139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5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40" y="145"/>
                  </a:cubicBezTo>
                  <a:cubicBezTo>
                    <a:pt x="22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4933272" y="4250251"/>
              <a:ext cx="40759" cy="64844"/>
            </a:xfrm>
            <a:custGeom>
              <a:avLst/>
              <a:gdLst>
                <a:gd name="T0" fmla="*/ 74 w 95"/>
                <a:gd name="T1" fmla="*/ 84 h 155"/>
                <a:gd name="T2" fmla="*/ 74 w 95"/>
                <a:gd name="T3" fmla="*/ 84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7 h 155"/>
                <a:gd name="T18" fmla="*/ 54 w 95"/>
                <a:gd name="T19" fmla="*/ 39 h 155"/>
                <a:gd name="T20" fmla="*/ 88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7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4981442" y="4266926"/>
              <a:ext cx="42611" cy="50022"/>
            </a:xfrm>
            <a:custGeom>
              <a:avLst/>
              <a:gdLst>
                <a:gd name="T0" fmla="*/ 98 w 100"/>
                <a:gd name="T1" fmla="*/ 79 h 120"/>
                <a:gd name="T2" fmla="*/ 98 w 100"/>
                <a:gd name="T3" fmla="*/ 79 h 120"/>
                <a:gd name="T4" fmla="*/ 49 w 100"/>
                <a:gd name="T5" fmla="*/ 119 h 120"/>
                <a:gd name="T6" fmla="*/ 0 w 100"/>
                <a:gd name="T7" fmla="*/ 61 h 120"/>
                <a:gd name="T8" fmla="*/ 49 w 100"/>
                <a:gd name="T9" fmla="*/ 0 h 120"/>
                <a:gd name="T10" fmla="*/ 99 w 100"/>
                <a:gd name="T11" fmla="*/ 56 h 120"/>
                <a:gd name="T12" fmla="*/ 99 w 100"/>
                <a:gd name="T13" fmla="*/ 65 h 120"/>
                <a:gd name="T14" fmla="*/ 19 w 100"/>
                <a:gd name="T15" fmla="*/ 65 h 120"/>
                <a:gd name="T16" fmla="*/ 52 w 100"/>
                <a:gd name="T17" fmla="*/ 102 h 120"/>
                <a:gd name="T18" fmla="*/ 80 w 100"/>
                <a:gd name="T19" fmla="*/ 79 h 120"/>
                <a:gd name="T20" fmla="*/ 98 w 100"/>
                <a:gd name="T21" fmla="*/ 79 h 120"/>
                <a:gd name="T22" fmla="*/ 80 w 100"/>
                <a:gd name="T23" fmla="*/ 49 h 120"/>
                <a:gd name="T24" fmla="*/ 80 w 100"/>
                <a:gd name="T25" fmla="*/ 49 h 120"/>
                <a:gd name="T26" fmla="*/ 51 w 100"/>
                <a:gd name="T27" fmla="*/ 17 h 120"/>
                <a:gd name="T28" fmla="*/ 19 w 100"/>
                <a:gd name="T29" fmla="*/ 49 h 120"/>
                <a:gd name="T30" fmla="*/ 80 w 100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49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49" y="0"/>
                  </a:cubicBezTo>
                  <a:cubicBezTo>
                    <a:pt x="82" y="0"/>
                    <a:pt x="99" y="20"/>
                    <a:pt x="99" y="56"/>
                  </a:cubicBezTo>
                  <a:cubicBezTo>
                    <a:pt x="99" y="60"/>
                    <a:pt x="99" y="62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5029612" y="4266926"/>
              <a:ext cx="38906" cy="50022"/>
            </a:xfrm>
            <a:custGeom>
              <a:avLst/>
              <a:gdLst>
                <a:gd name="T0" fmla="*/ 18 w 93"/>
                <a:gd name="T1" fmla="*/ 79 h 120"/>
                <a:gd name="T2" fmla="*/ 18 w 93"/>
                <a:gd name="T3" fmla="*/ 79 h 120"/>
                <a:gd name="T4" fmla="*/ 46 w 93"/>
                <a:gd name="T5" fmla="*/ 102 h 120"/>
                <a:gd name="T6" fmla="*/ 72 w 93"/>
                <a:gd name="T7" fmla="*/ 84 h 120"/>
                <a:gd name="T8" fmla="*/ 55 w 93"/>
                <a:gd name="T9" fmla="*/ 69 h 120"/>
                <a:gd name="T10" fmla="*/ 34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5 h 120"/>
                <a:gd name="T20" fmla="*/ 70 w 93"/>
                <a:gd name="T21" fmla="*/ 35 h 120"/>
                <a:gd name="T22" fmla="*/ 45 w 93"/>
                <a:gd name="T23" fmla="*/ 16 h 120"/>
                <a:gd name="T24" fmla="*/ 22 w 93"/>
                <a:gd name="T25" fmla="*/ 31 h 120"/>
                <a:gd name="T26" fmla="*/ 39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8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5"/>
                    <a:pt x="72" y="84"/>
                  </a:cubicBezTo>
                  <a:cubicBezTo>
                    <a:pt x="72" y="75"/>
                    <a:pt x="67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4"/>
                    <a:pt x="18" y="0"/>
                    <a:pt x="45" y="0"/>
                  </a:cubicBezTo>
                  <a:cubicBezTo>
                    <a:pt x="71" y="0"/>
                    <a:pt x="89" y="14"/>
                    <a:pt x="89" y="35"/>
                  </a:cubicBezTo>
                  <a:lnTo>
                    <a:pt x="89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59" y="16"/>
                    <a:pt x="45" y="16"/>
                  </a:cubicBezTo>
                  <a:cubicBezTo>
                    <a:pt x="29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6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5077781" y="4266926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8 w 105"/>
                <a:gd name="T5" fmla="*/ 3 h 160"/>
                <a:gd name="T6" fmla="*/ 18 w 105"/>
                <a:gd name="T7" fmla="*/ 19 h 160"/>
                <a:gd name="T8" fmla="*/ 55 w 105"/>
                <a:gd name="T9" fmla="*/ 0 h 160"/>
                <a:gd name="T10" fmla="*/ 104 w 105"/>
                <a:gd name="T11" fmla="*/ 60 h 160"/>
                <a:gd name="T12" fmla="*/ 55 w 105"/>
                <a:gd name="T13" fmla="*/ 119 h 160"/>
                <a:gd name="T14" fmla="*/ 18 w 105"/>
                <a:gd name="T15" fmla="*/ 101 h 160"/>
                <a:gd name="T16" fmla="*/ 18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7 w 105"/>
                <a:gd name="T31" fmla="*/ 61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2"/>
                    <a:pt x="104" y="60"/>
                  </a:cubicBezTo>
                  <a:cubicBezTo>
                    <a:pt x="104" y="96"/>
                    <a:pt x="84" y="119"/>
                    <a:pt x="55" y="119"/>
                  </a:cubicBezTo>
                  <a:cubicBezTo>
                    <a:pt x="39" y="119"/>
                    <a:pt x="27" y="113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7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7" y="32"/>
                    <a:pt x="17" y="61"/>
                  </a:cubicBezTo>
                  <a:cubicBezTo>
                    <a:pt x="17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513150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1 h 155"/>
                <a:gd name="T12" fmla="*/ 18 w 19"/>
                <a:gd name="T13" fmla="*/ 41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5150035" y="4266926"/>
              <a:ext cx="40759" cy="48170"/>
            </a:xfrm>
            <a:custGeom>
              <a:avLst/>
              <a:gdLst>
                <a:gd name="T0" fmla="*/ 75 w 95"/>
                <a:gd name="T1" fmla="*/ 45 h 116"/>
                <a:gd name="T2" fmla="*/ 75 w 95"/>
                <a:gd name="T3" fmla="*/ 45 h 116"/>
                <a:gd name="T4" fmla="*/ 52 w 95"/>
                <a:gd name="T5" fmla="*/ 17 h 116"/>
                <a:gd name="T6" fmla="*/ 19 w 95"/>
                <a:gd name="T7" fmla="*/ 50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70" y="17"/>
                    <a:pt x="52" y="17"/>
                  </a:cubicBezTo>
                  <a:cubicBezTo>
                    <a:pt x="32" y="17"/>
                    <a:pt x="19" y="28"/>
                    <a:pt x="19" y="50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5224142" y="4252104"/>
              <a:ext cx="42612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60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1 h 151"/>
                <a:gd name="T26" fmla="*/ 58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5" y="67"/>
                    <a:pt x="81" y="58"/>
                    <a:pt x="81" y="44"/>
                  </a:cubicBezTo>
                  <a:cubicBezTo>
                    <a:pt x="81" y="28"/>
                    <a:pt x="71" y="18"/>
                    <a:pt x="52" y="18"/>
                  </a:cubicBezTo>
                  <a:cubicBezTo>
                    <a:pt x="35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3" y="0"/>
                    <a:pt x="102" y="18"/>
                    <a:pt x="102" y="45"/>
                  </a:cubicBezTo>
                  <a:cubicBezTo>
                    <a:pt x="102" y="64"/>
                    <a:pt x="92" y="80"/>
                    <a:pt x="70" y="91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8"/>
                    <a:pt x="25" y="116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1329" y="2360518"/>
            <a:ext cx="422411" cy="66696"/>
            <a:chOff x="3071329" y="2360518"/>
            <a:chExt cx="422411" cy="66696"/>
          </a:xfrm>
        </p:grpSpPr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3071329" y="236051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4 h 154"/>
                <a:gd name="T10" fmla="*/ 92 w 104"/>
                <a:gd name="T11" fmla="*/ 64 h 154"/>
                <a:gd name="T12" fmla="*/ 92 w 104"/>
                <a:gd name="T13" fmla="*/ 83 h 154"/>
                <a:gd name="T14" fmla="*/ 21 w 104"/>
                <a:gd name="T15" fmla="*/ 83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2" y="64"/>
                  </a:lnTo>
                  <a:lnTo>
                    <a:pt x="92" y="83"/>
                  </a:lnTo>
                  <a:lnTo>
                    <a:pt x="21" y="83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3121352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3139879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3188049" y="2375340"/>
              <a:ext cx="38906" cy="50023"/>
            </a:xfrm>
            <a:custGeom>
              <a:avLst/>
              <a:gdLst>
                <a:gd name="T0" fmla="*/ 17 w 91"/>
                <a:gd name="T1" fmla="*/ 79 h 119"/>
                <a:gd name="T2" fmla="*/ 17 w 91"/>
                <a:gd name="T3" fmla="*/ 79 h 119"/>
                <a:gd name="T4" fmla="*/ 46 w 91"/>
                <a:gd name="T5" fmla="*/ 101 h 119"/>
                <a:gd name="T6" fmla="*/ 72 w 91"/>
                <a:gd name="T7" fmla="*/ 84 h 119"/>
                <a:gd name="T8" fmla="*/ 55 w 91"/>
                <a:gd name="T9" fmla="*/ 69 h 119"/>
                <a:gd name="T10" fmla="*/ 34 w 91"/>
                <a:gd name="T11" fmla="*/ 64 h 119"/>
                <a:gd name="T12" fmla="*/ 3 w 91"/>
                <a:gd name="T13" fmla="*/ 32 h 119"/>
                <a:gd name="T14" fmla="*/ 45 w 91"/>
                <a:gd name="T15" fmla="*/ 0 h 119"/>
                <a:gd name="T16" fmla="*/ 88 w 91"/>
                <a:gd name="T17" fmla="*/ 34 h 119"/>
                <a:gd name="T18" fmla="*/ 88 w 91"/>
                <a:gd name="T19" fmla="*/ 35 h 119"/>
                <a:gd name="T20" fmla="*/ 70 w 91"/>
                <a:gd name="T21" fmla="*/ 35 h 119"/>
                <a:gd name="T22" fmla="*/ 45 w 91"/>
                <a:gd name="T23" fmla="*/ 16 h 119"/>
                <a:gd name="T24" fmla="*/ 22 w 91"/>
                <a:gd name="T25" fmla="*/ 32 h 119"/>
                <a:gd name="T26" fmla="*/ 38 w 91"/>
                <a:gd name="T27" fmla="*/ 45 h 119"/>
                <a:gd name="T28" fmla="*/ 57 w 91"/>
                <a:gd name="T29" fmla="*/ 49 h 119"/>
                <a:gd name="T30" fmla="*/ 90 w 91"/>
                <a:gd name="T31" fmla="*/ 82 h 119"/>
                <a:gd name="T32" fmla="*/ 45 w 91"/>
                <a:gd name="T33" fmla="*/ 118 h 119"/>
                <a:gd name="T34" fmla="*/ 0 w 91"/>
                <a:gd name="T35" fmla="*/ 79 h 119"/>
                <a:gd name="T36" fmla="*/ 17 w 91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9"/>
                  </a:moveTo>
                  <a:lnTo>
                    <a:pt x="17" y="79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2" y="101"/>
                    <a:pt x="72" y="95"/>
                    <a:pt x="72" y="84"/>
                  </a:cubicBezTo>
                  <a:cubicBezTo>
                    <a:pt x="72" y="74"/>
                    <a:pt x="66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0"/>
                    <a:pt x="3" y="32"/>
                  </a:cubicBezTo>
                  <a:cubicBezTo>
                    <a:pt x="3" y="13"/>
                    <a:pt x="17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38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0" y="62"/>
                    <a:pt x="90" y="82"/>
                  </a:cubicBezTo>
                  <a:cubicBezTo>
                    <a:pt x="90" y="105"/>
                    <a:pt x="74" y="118"/>
                    <a:pt x="45" y="118"/>
                  </a:cubicBezTo>
                  <a:cubicBezTo>
                    <a:pt x="15" y="118"/>
                    <a:pt x="0" y="105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3236218" y="2360518"/>
              <a:ext cx="38906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69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9 w 94"/>
                <a:gd name="T17" fmla="*/ 95 h 154"/>
                <a:gd name="T18" fmla="*/ 19 w 94"/>
                <a:gd name="T19" fmla="*/ 114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3301062" y="2360518"/>
              <a:ext cx="50023" cy="64844"/>
            </a:xfrm>
            <a:custGeom>
              <a:avLst/>
              <a:gdLst>
                <a:gd name="T0" fmla="*/ 49 w 120"/>
                <a:gd name="T1" fmla="*/ 18 h 154"/>
                <a:gd name="T2" fmla="*/ 0 w 120"/>
                <a:gd name="T3" fmla="*/ 18 h 154"/>
                <a:gd name="T4" fmla="*/ 0 w 120"/>
                <a:gd name="T5" fmla="*/ 0 h 154"/>
                <a:gd name="T6" fmla="*/ 119 w 120"/>
                <a:gd name="T7" fmla="*/ 0 h 154"/>
                <a:gd name="T8" fmla="*/ 119 w 120"/>
                <a:gd name="T9" fmla="*/ 18 h 154"/>
                <a:gd name="T10" fmla="*/ 70 w 120"/>
                <a:gd name="T11" fmla="*/ 18 h 154"/>
                <a:gd name="T12" fmla="*/ 70 w 120"/>
                <a:gd name="T13" fmla="*/ 153 h 154"/>
                <a:gd name="T14" fmla="*/ 49 w 120"/>
                <a:gd name="T15" fmla="*/ 153 h 154"/>
                <a:gd name="T16" fmla="*/ 49 w 120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3349231" y="2377193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4 h 115"/>
                <a:gd name="T18" fmla="*/ 38 w 95"/>
                <a:gd name="T19" fmla="*/ 114 h 115"/>
                <a:gd name="T20" fmla="*/ 5 w 95"/>
                <a:gd name="T21" fmla="*/ 98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3" y="97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4"/>
                    <a:pt x="38" y="114"/>
                  </a:cubicBezTo>
                  <a:cubicBezTo>
                    <a:pt x="23" y="114"/>
                    <a:pt x="11" y="108"/>
                    <a:pt x="5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3401106" y="2360518"/>
              <a:ext cx="44464" cy="66696"/>
            </a:xfrm>
            <a:custGeom>
              <a:avLst/>
              <a:gdLst>
                <a:gd name="T0" fmla="*/ 0 w 104"/>
                <a:gd name="T1" fmla="*/ 0 h 157"/>
                <a:gd name="T2" fmla="*/ 0 w 104"/>
                <a:gd name="T3" fmla="*/ 0 h 157"/>
                <a:gd name="T4" fmla="*/ 18 w 104"/>
                <a:gd name="T5" fmla="*/ 0 h 157"/>
                <a:gd name="T6" fmla="*/ 18 w 104"/>
                <a:gd name="T7" fmla="*/ 57 h 157"/>
                <a:gd name="T8" fmla="*/ 54 w 104"/>
                <a:gd name="T9" fmla="*/ 37 h 157"/>
                <a:gd name="T10" fmla="*/ 103 w 104"/>
                <a:gd name="T11" fmla="*/ 98 h 157"/>
                <a:gd name="T12" fmla="*/ 54 w 104"/>
                <a:gd name="T13" fmla="*/ 156 h 157"/>
                <a:gd name="T14" fmla="*/ 18 w 104"/>
                <a:gd name="T15" fmla="*/ 139 h 157"/>
                <a:gd name="T16" fmla="*/ 18 w 104"/>
                <a:gd name="T17" fmla="*/ 153 h 157"/>
                <a:gd name="T18" fmla="*/ 0 w 104"/>
                <a:gd name="T19" fmla="*/ 153 h 157"/>
                <a:gd name="T20" fmla="*/ 0 w 104"/>
                <a:gd name="T21" fmla="*/ 0 h 157"/>
                <a:gd name="T22" fmla="*/ 50 w 104"/>
                <a:gd name="T23" fmla="*/ 139 h 157"/>
                <a:gd name="T24" fmla="*/ 50 w 104"/>
                <a:gd name="T25" fmla="*/ 139 h 157"/>
                <a:gd name="T26" fmla="*/ 83 w 104"/>
                <a:gd name="T27" fmla="*/ 99 h 157"/>
                <a:gd name="T28" fmla="*/ 51 w 104"/>
                <a:gd name="T29" fmla="*/ 55 h 157"/>
                <a:gd name="T30" fmla="*/ 18 w 104"/>
                <a:gd name="T31" fmla="*/ 97 h 157"/>
                <a:gd name="T32" fmla="*/ 50 w 104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8" y="37"/>
                    <a:pt x="54" y="37"/>
                  </a:cubicBezTo>
                  <a:cubicBezTo>
                    <a:pt x="83" y="37"/>
                    <a:pt x="103" y="60"/>
                    <a:pt x="103" y="98"/>
                  </a:cubicBezTo>
                  <a:cubicBezTo>
                    <a:pt x="103" y="134"/>
                    <a:pt x="83" y="156"/>
                    <a:pt x="54" y="156"/>
                  </a:cubicBezTo>
                  <a:cubicBezTo>
                    <a:pt x="38" y="156"/>
                    <a:pt x="27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0" y="139"/>
                  </a:moveTo>
                  <a:lnTo>
                    <a:pt x="50" y="139"/>
                  </a:lnTo>
                  <a:cubicBezTo>
                    <a:pt x="71" y="139"/>
                    <a:pt x="83" y="125"/>
                    <a:pt x="83" y="99"/>
                  </a:cubicBezTo>
                  <a:cubicBezTo>
                    <a:pt x="83" y="70"/>
                    <a:pt x="71" y="55"/>
                    <a:pt x="51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29" y="139"/>
                    <a:pt x="50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3451129" y="2375340"/>
              <a:ext cx="42611" cy="50023"/>
            </a:xfrm>
            <a:custGeom>
              <a:avLst/>
              <a:gdLst>
                <a:gd name="T0" fmla="*/ 98 w 102"/>
                <a:gd name="T1" fmla="*/ 80 h 121"/>
                <a:gd name="T2" fmla="*/ 98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8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7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86196" y="3310943"/>
            <a:ext cx="192678" cy="85224"/>
            <a:chOff x="3186196" y="3310943"/>
            <a:chExt cx="192678" cy="85224"/>
          </a:xfrm>
        </p:grpSpPr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3186196" y="3310943"/>
              <a:ext cx="40759" cy="64843"/>
            </a:xfrm>
            <a:custGeom>
              <a:avLst/>
              <a:gdLst>
                <a:gd name="T0" fmla="*/ 0 w 98"/>
                <a:gd name="T1" fmla="*/ 0 h 154"/>
                <a:gd name="T2" fmla="*/ 21 w 98"/>
                <a:gd name="T3" fmla="*/ 0 h 154"/>
                <a:gd name="T4" fmla="*/ 21 w 98"/>
                <a:gd name="T5" fmla="*/ 135 h 154"/>
                <a:gd name="T6" fmla="*/ 97 w 98"/>
                <a:gd name="T7" fmla="*/ 135 h 154"/>
                <a:gd name="T8" fmla="*/ 97 w 98"/>
                <a:gd name="T9" fmla="*/ 153 h 154"/>
                <a:gd name="T10" fmla="*/ 0 w 98"/>
                <a:gd name="T11" fmla="*/ 153 h 154"/>
                <a:gd name="T12" fmla="*/ 0 w 98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54">
                  <a:moveTo>
                    <a:pt x="0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97" y="135"/>
                  </a:lnTo>
                  <a:lnTo>
                    <a:pt x="97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3230660" y="3327617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3278829" y="3327617"/>
              <a:ext cx="44464" cy="68550"/>
            </a:xfrm>
            <a:custGeom>
              <a:avLst/>
              <a:gdLst>
                <a:gd name="T0" fmla="*/ 50 w 106"/>
                <a:gd name="T1" fmla="*/ 119 h 162"/>
                <a:gd name="T2" fmla="*/ 50 w 106"/>
                <a:gd name="T3" fmla="*/ 119 h 162"/>
                <a:gd name="T4" fmla="*/ 0 w 106"/>
                <a:gd name="T5" fmla="*/ 58 h 162"/>
                <a:gd name="T6" fmla="*/ 51 w 106"/>
                <a:gd name="T7" fmla="*/ 0 h 162"/>
                <a:gd name="T8" fmla="*/ 87 w 106"/>
                <a:gd name="T9" fmla="*/ 18 h 162"/>
                <a:gd name="T10" fmla="*/ 87 w 106"/>
                <a:gd name="T11" fmla="*/ 3 h 162"/>
                <a:gd name="T12" fmla="*/ 105 w 106"/>
                <a:gd name="T13" fmla="*/ 3 h 162"/>
                <a:gd name="T14" fmla="*/ 105 w 106"/>
                <a:gd name="T15" fmla="*/ 112 h 162"/>
                <a:gd name="T16" fmla="*/ 52 w 106"/>
                <a:gd name="T17" fmla="*/ 161 h 162"/>
                <a:gd name="T18" fmla="*/ 6 w 106"/>
                <a:gd name="T19" fmla="*/ 129 h 162"/>
                <a:gd name="T20" fmla="*/ 6 w 106"/>
                <a:gd name="T21" fmla="*/ 128 h 162"/>
                <a:gd name="T22" fmla="*/ 23 w 106"/>
                <a:gd name="T23" fmla="*/ 128 h 162"/>
                <a:gd name="T24" fmla="*/ 23 w 106"/>
                <a:gd name="T25" fmla="*/ 128 h 162"/>
                <a:gd name="T26" fmla="*/ 54 w 106"/>
                <a:gd name="T27" fmla="*/ 146 h 162"/>
                <a:gd name="T28" fmla="*/ 87 w 106"/>
                <a:gd name="T29" fmla="*/ 116 h 162"/>
                <a:gd name="T30" fmla="*/ 87 w 106"/>
                <a:gd name="T31" fmla="*/ 101 h 162"/>
                <a:gd name="T32" fmla="*/ 50 w 106"/>
                <a:gd name="T33" fmla="*/ 119 h 162"/>
                <a:gd name="T34" fmla="*/ 20 w 106"/>
                <a:gd name="T35" fmla="*/ 59 h 162"/>
                <a:gd name="T36" fmla="*/ 20 w 106"/>
                <a:gd name="T37" fmla="*/ 59 h 162"/>
                <a:gd name="T38" fmla="*/ 54 w 106"/>
                <a:gd name="T39" fmla="*/ 102 h 162"/>
                <a:gd name="T40" fmla="*/ 87 w 106"/>
                <a:gd name="T41" fmla="*/ 59 h 162"/>
                <a:gd name="T42" fmla="*/ 54 w 106"/>
                <a:gd name="T43" fmla="*/ 17 h 162"/>
                <a:gd name="T44" fmla="*/ 20 w 106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62">
                  <a:moveTo>
                    <a:pt x="50" y="119"/>
                  </a:moveTo>
                  <a:lnTo>
                    <a:pt x="50" y="119"/>
                  </a:lnTo>
                  <a:cubicBezTo>
                    <a:pt x="21" y="119"/>
                    <a:pt x="0" y="95"/>
                    <a:pt x="0" y="58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68" y="0"/>
                    <a:pt x="79" y="7"/>
                    <a:pt x="87" y="18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5" y="147"/>
                    <a:pt x="90" y="161"/>
                    <a:pt x="52" y="161"/>
                  </a:cubicBezTo>
                  <a:cubicBezTo>
                    <a:pt x="22" y="161"/>
                    <a:pt x="6" y="149"/>
                    <a:pt x="6" y="129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39"/>
                    <a:pt x="34" y="146"/>
                    <a:pt x="54" y="146"/>
                  </a:cubicBezTo>
                  <a:cubicBezTo>
                    <a:pt x="77" y="146"/>
                    <a:pt x="87" y="136"/>
                    <a:pt x="87" y="116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77" y="112"/>
                    <a:pt x="66" y="119"/>
                    <a:pt x="50" y="11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3" y="102"/>
                    <a:pt x="54" y="102"/>
                  </a:cubicBezTo>
                  <a:cubicBezTo>
                    <a:pt x="76" y="102"/>
                    <a:pt x="87" y="88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3332558" y="3327617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5392" y="4250251"/>
            <a:ext cx="457612" cy="66697"/>
            <a:chOff x="3045392" y="4250251"/>
            <a:chExt cx="457612" cy="66697"/>
          </a:xfrm>
        </p:grpSpPr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3045392" y="425025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1 h 155"/>
                <a:gd name="T18" fmla="*/ 21 w 122"/>
                <a:gd name="T19" fmla="*/ 81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3106531" y="426692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3156553" y="4266926"/>
              <a:ext cx="44464" cy="50022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3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8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6"/>
                    <a:pt x="0" y="86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3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8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320842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3221397" y="4253956"/>
              <a:ext cx="24084" cy="61139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5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3252892" y="4250251"/>
              <a:ext cx="38907" cy="64844"/>
            </a:xfrm>
            <a:custGeom>
              <a:avLst/>
              <a:gdLst>
                <a:gd name="T0" fmla="*/ 74 w 94"/>
                <a:gd name="T1" fmla="*/ 84 h 155"/>
                <a:gd name="T2" fmla="*/ 74 w 94"/>
                <a:gd name="T3" fmla="*/ 84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7 h 155"/>
                <a:gd name="T18" fmla="*/ 53 w 94"/>
                <a:gd name="T19" fmla="*/ 39 h 155"/>
                <a:gd name="T20" fmla="*/ 87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9"/>
                    <a:pt x="53" y="39"/>
                  </a:cubicBezTo>
                  <a:cubicBezTo>
                    <a:pt x="70" y="39"/>
                    <a:pt x="82" y="44"/>
                    <a:pt x="87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3301062" y="4266926"/>
              <a:ext cx="42612" cy="5002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19 w 100"/>
                <a:gd name="T5" fmla="*/ 60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8 w 100"/>
                <a:gd name="T19" fmla="*/ 41 h 120"/>
                <a:gd name="T20" fmla="*/ 81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1" y="101"/>
                    <a:pt x="50" y="101"/>
                  </a:cubicBezTo>
                  <a:cubicBezTo>
                    <a:pt x="68" y="101"/>
                    <a:pt x="79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7" y="16"/>
                    <a:pt x="98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3349231" y="4266926"/>
              <a:ext cx="44464" cy="50022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8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6"/>
                    <a:pt x="0" y="86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8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3401106" y="4266926"/>
              <a:ext cx="22232" cy="48170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3427044" y="426692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1" y="102"/>
                  </a:cubicBezTo>
                  <a:cubicBezTo>
                    <a:pt x="67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3480772" y="4252104"/>
              <a:ext cx="22232" cy="62991"/>
            </a:xfrm>
            <a:custGeom>
              <a:avLst/>
              <a:gdLst>
                <a:gd name="T0" fmla="*/ 36 w 55"/>
                <a:gd name="T1" fmla="*/ 44 h 151"/>
                <a:gd name="T2" fmla="*/ 36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6 w 55"/>
                <a:gd name="T15" fmla="*/ 150 h 151"/>
                <a:gd name="T16" fmla="*/ 36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6" y="44"/>
                  </a:moveTo>
                  <a:lnTo>
                    <a:pt x="36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6" y="150"/>
                    <a:pt x="36" y="150"/>
                    <a:pt x="36" y="150"/>
                  </a:cubicBezTo>
                  <a:lnTo>
                    <a:pt x="36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6843" y="2360518"/>
            <a:ext cx="377947" cy="64845"/>
            <a:chOff x="486843" y="2360518"/>
            <a:chExt cx="377947" cy="64845"/>
          </a:xfrm>
        </p:grpSpPr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486843" y="2360518"/>
              <a:ext cx="50022" cy="64844"/>
            </a:xfrm>
            <a:custGeom>
              <a:avLst/>
              <a:gdLst>
                <a:gd name="T0" fmla="*/ 0 w 118"/>
                <a:gd name="T1" fmla="*/ 0 h 154"/>
                <a:gd name="T2" fmla="*/ 0 w 118"/>
                <a:gd name="T3" fmla="*/ 0 h 154"/>
                <a:gd name="T4" fmla="*/ 62 w 118"/>
                <a:gd name="T5" fmla="*/ 0 h 154"/>
                <a:gd name="T6" fmla="*/ 110 w 118"/>
                <a:gd name="T7" fmla="*/ 36 h 154"/>
                <a:gd name="T8" fmla="*/ 88 w 118"/>
                <a:gd name="T9" fmla="*/ 70 h 154"/>
                <a:gd name="T10" fmla="*/ 117 w 118"/>
                <a:gd name="T11" fmla="*/ 107 h 154"/>
                <a:gd name="T12" fmla="*/ 65 w 118"/>
                <a:gd name="T13" fmla="*/ 153 h 154"/>
                <a:gd name="T14" fmla="*/ 0 w 118"/>
                <a:gd name="T15" fmla="*/ 153 h 154"/>
                <a:gd name="T16" fmla="*/ 0 w 118"/>
                <a:gd name="T17" fmla="*/ 0 h 154"/>
                <a:gd name="T18" fmla="*/ 58 w 118"/>
                <a:gd name="T19" fmla="*/ 64 h 154"/>
                <a:gd name="T20" fmla="*/ 58 w 118"/>
                <a:gd name="T21" fmla="*/ 64 h 154"/>
                <a:gd name="T22" fmla="*/ 89 w 118"/>
                <a:gd name="T23" fmla="*/ 39 h 154"/>
                <a:gd name="T24" fmla="*/ 59 w 118"/>
                <a:gd name="T25" fmla="*/ 17 h 154"/>
                <a:gd name="T26" fmla="*/ 22 w 118"/>
                <a:gd name="T27" fmla="*/ 17 h 154"/>
                <a:gd name="T28" fmla="*/ 22 w 118"/>
                <a:gd name="T29" fmla="*/ 64 h 154"/>
                <a:gd name="T30" fmla="*/ 58 w 118"/>
                <a:gd name="T31" fmla="*/ 64 h 154"/>
                <a:gd name="T32" fmla="*/ 63 w 118"/>
                <a:gd name="T33" fmla="*/ 134 h 154"/>
                <a:gd name="T34" fmla="*/ 63 w 118"/>
                <a:gd name="T35" fmla="*/ 134 h 154"/>
                <a:gd name="T36" fmla="*/ 96 w 118"/>
                <a:gd name="T37" fmla="*/ 107 h 154"/>
                <a:gd name="T38" fmla="*/ 61 w 118"/>
                <a:gd name="T39" fmla="*/ 81 h 154"/>
                <a:gd name="T40" fmla="*/ 22 w 118"/>
                <a:gd name="T41" fmla="*/ 81 h 154"/>
                <a:gd name="T42" fmla="*/ 22 w 118"/>
                <a:gd name="T43" fmla="*/ 134 h 154"/>
                <a:gd name="T44" fmla="*/ 63 w 118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4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3" y="0"/>
                    <a:pt x="110" y="11"/>
                    <a:pt x="110" y="36"/>
                  </a:cubicBezTo>
                  <a:cubicBezTo>
                    <a:pt x="110" y="53"/>
                    <a:pt x="103" y="64"/>
                    <a:pt x="88" y="70"/>
                  </a:cubicBezTo>
                  <a:cubicBezTo>
                    <a:pt x="106" y="74"/>
                    <a:pt x="117" y="87"/>
                    <a:pt x="117" y="107"/>
                  </a:cubicBezTo>
                  <a:cubicBezTo>
                    <a:pt x="117" y="134"/>
                    <a:pt x="98" y="153"/>
                    <a:pt x="65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8" y="64"/>
                  </a:moveTo>
                  <a:lnTo>
                    <a:pt x="58" y="64"/>
                  </a:lnTo>
                  <a:cubicBezTo>
                    <a:pt x="79" y="64"/>
                    <a:pt x="89" y="57"/>
                    <a:pt x="89" y="39"/>
                  </a:cubicBezTo>
                  <a:cubicBezTo>
                    <a:pt x="89" y="24"/>
                    <a:pt x="80" y="17"/>
                    <a:pt x="5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64"/>
                    <a:pt x="22" y="64"/>
                    <a:pt x="22" y="64"/>
                  </a:cubicBezTo>
                  <a:lnTo>
                    <a:pt x="58" y="64"/>
                  </a:lnTo>
                  <a:close/>
                  <a:moveTo>
                    <a:pt x="63" y="134"/>
                  </a:moveTo>
                  <a:lnTo>
                    <a:pt x="63" y="134"/>
                  </a:lnTo>
                  <a:cubicBezTo>
                    <a:pt x="85" y="134"/>
                    <a:pt x="96" y="125"/>
                    <a:pt x="96" y="107"/>
                  </a:cubicBezTo>
                  <a:cubicBezTo>
                    <a:pt x="96" y="88"/>
                    <a:pt x="84" y="81"/>
                    <a:pt x="61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134"/>
                    <a:pt x="22" y="134"/>
                    <a:pt x="22" y="134"/>
                  </a:cubicBezTo>
                  <a:lnTo>
                    <a:pt x="63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542423" y="2375340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7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5 w 106"/>
                <a:gd name="T35" fmla="*/ 101 h 120"/>
                <a:gd name="T36" fmla="*/ 75 w 106"/>
                <a:gd name="T37" fmla="*/ 101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5"/>
                    <a:pt x="37" y="51"/>
                  </a:cubicBezTo>
                  <a:cubicBezTo>
                    <a:pt x="53" y="49"/>
                    <a:pt x="63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1" y="118"/>
                    <a:pt x="75" y="113"/>
                    <a:pt x="75" y="101"/>
                  </a:cubicBezTo>
                  <a:lnTo>
                    <a:pt x="75" y="101"/>
                  </a:ln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40" y="103"/>
                  </a:cubicBezTo>
                  <a:cubicBezTo>
                    <a:pt x="59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3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594298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614677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660995" y="236051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4 h 154"/>
                <a:gd name="T10" fmla="*/ 93 w 104"/>
                <a:gd name="T11" fmla="*/ 64 h 154"/>
                <a:gd name="T12" fmla="*/ 93 w 104"/>
                <a:gd name="T13" fmla="*/ 83 h 154"/>
                <a:gd name="T14" fmla="*/ 21 w 104"/>
                <a:gd name="T15" fmla="*/ 83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3" y="64"/>
                  </a:lnTo>
                  <a:lnTo>
                    <a:pt x="93" y="83"/>
                  </a:lnTo>
                  <a:lnTo>
                    <a:pt x="21" y="83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711016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729543" y="2375340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1 h 120"/>
                <a:gd name="T8" fmla="*/ 68 w 107"/>
                <a:gd name="T9" fmla="*/ 46 h 120"/>
                <a:gd name="T10" fmla="*/ 74 w 107"/>
                <a:gd name="T11" fmla="*/ 35 h 120"/>
                <a:gd name="T12" fmla="*/ 48 w 107"/>
                <a:gd name="T13" fmla="*/ 17 h 120"/>
                <a:gd name="T14" fmla="*/ 22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6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3 h 120"/>
                <a:gd name="T48" fmla="*/ 73 w 107"/>
                <a:gd name="T49" fmla="*/ 76 h 120"/>
                <a:gd name="T50" fmla="*/ 73 w 107"/>
                <a:gd name="T51" fmla="*/ 60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3" y="44"/>
                    <a:pt x="74" y="42"/>
                    <a:pt x="74" y="35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3"/>
                    <a:pt x="39" y="103"/>
                  </a:cubicBezTo>
                  <a:cubicBezTo>
                    <a:pt x="60" y="103"/>
                    <a:pt x="73" y="91"/>
                    <a:pt x="73" y="76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777713" y="2375340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1 h 119"/>
                <a:gd name="T6" fmla="*/ 73 w 93"/>
                <a:gd name="T7" fmla="*/ 84 h 119"/>
                <a:gd name="T8" fmla="*/ 55 w 93"/>
                <a:gd name="T9" fmla="*/ 69 h 119"/>
                <a:gd name="T10" fmla="*/ 34 w 93"/>
                <a:gd name="T11" fmla="*/ 64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7 w 93"/>
                <a:gd name="T29" fmla="*/ 49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3" y="101"/>
                    <a:pt x="73" y="95"/>
                    <a:pt x="73" y="84"/>
                  </a:cubicBezTo>
                  <a:cubicBezTo>
                    <a:pt x="73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1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40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825883" y="2360518"/>
              <a:ext cx="38907" cy="64844"/>
            </a:xfrm>
            <a:custGeom>
              <a:avLst/>
              <a:gdLst>
                <a:gd name="T0" fmla="*/ 0 w 93"/>
                <a:gd name="T1" fmla="*/ 0 h 154"/>
                <a:gd name="T2" fmla="*/ 18 w 93"/>
                <a:gd name="T3" fmla="*/ 0 h 154"/>
                <a:gd name="T4" fmla="*/ 18 w 93"/>
                <a:gd name="T5" fmla="*/ 92 h 154"/>
                <a:gd name="T6" fmla="*/ 68 w 93"/>
                <a:gd name="T7" fmla="*/ 42 h 154"/>
                <a:gd name="T8" fmla="*/ 92 w 93"/>
                <a:gd name="T9" fmla="*/ 42 h 154"/>
                <a:gd name="T10" fmla="*/ 51 w 93"/>
                <a:gd name="T11" fmla="*/ 82 h 154"/>
                <a:gd name="T12" fmla="*/ 92 w 93"/>
                <a:gd name="T13" fmla="*/ 153 h 154"/>
                <a:gd name="T14" fmla="*/ 70 w 93"/>
                <a:gd name="T15" fmla="*/ 153 h 154"/>
                <a:gd name="T16" fmla="*/ 38 w 93"/>
                <a:gd name="T17" fmla="*/ 95 h 154"/>
                <a:gd name="T18" fmla="*/ 18 w 93"/>
                <a:gd name="T19" fmla="*/ 114 h 154"/>
                <a:gd name="T20" fmla="*/ 18 w 93"/>
                <a:gd name="T21" fmla="*/ 153 h 154"/>
                <a:gd name="T22" fmla="*/ 0 w 93"/>
                <a:gd name="T23" fmla="*/ 153 h 154"/>
                <a:gd name="T24" fmla="*/ 0 w 9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4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0" y="153"/>
                  </a:lnTo>
                  <a:lnTo>
                    <a:pt x="38" y="95"/>
                  </a:lnTo>
                  <a:lnTo>
                    <a:pt x="18" y="114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0236" y="3310943"/>
            <a:ext cx="105602" cy="64843"/>
            <a:chOff x="620236" y="3310943"/>
            <a:chExt cx="105602" cy="64843"/>
          </a:xfrm>
        </p:grpSpPr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620236" y="3310943"/>
              <a:ext cx="46316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6 h 154"/>
                <a:gd name="T10" fmla="*/ 110 w 111"/>
                <a:gd name="T11" fmla="*/ 45 h 154"/>
                <a:gd name="T12" fmla="*/ 91 w 111"/>
                <a:gd name="T13" fmla="*/ 83 h 154"/>
                <a:gd name="T14" fmla="*/ 52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7 w 111"/>
                <a:gd name="T25" fmla="*/ 70 h 154"/>
                <a:gd name="T26" fmla="*/ 57 w 111"/>
                <a:gd name="T27" fmla="*/ 70 h 154"/>
                <a:gd name="T28" fmla="*/ 89 w 111"/>
                <a:gd name="T29" fmla="*/ 45 h 154"/>
                <a:gd name="T30" fmla="*/ 58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7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7" y="0"/>
                  </a:cubicBezTo>
                  <a:cubicBezTo>
                    <a:pt x="70" y="0"/>
                    <a:pt x="81" y="0"/>
                    <a:pt x="91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1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8" y="70"/>
                    <a:pt x="89" y="65"/>
                    <a:pt x="89" y="45"/>
                  </a:cubicBezTo>
                  <a:cubicBezTo>
                    <a:pt x="89" y="25"/>
                    <a:pt x="80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675816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696195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716575" y="3310943"/>
              <a:ext cx="9263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2802" y="4248399"/>
            <a:ext cx="205648" cy="68549"/>
            <a:chOff x="562802" y="4248399"/>
            <a:chExt cx="205648" cy="68549"/>
          </a:xfrm>
        </p:grpSpPr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562802" y="4248399"/>
              <a:ext cx="57434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1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0 w 135"/>
                <a:gd name="T15" fmla="*/ 19 h 164"/>
                <a:gd name="T16" fmla="*/ 21 w 135"/>
                <a:gd name="T17" fmla="*/ 82 h 164"/>
                <a:gd name="T18" fmla="*/ 70 w 135"/>
                <a:gd name="T19" fmla="*/ 144 h 164"/>
                <a:gd name="T20" fmla="*/ 113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39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625793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67766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698048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746218" y="4252104"/>
              <a:ext cx="22232" cy="62991"/>
            </a:xfrm>
            <a:custGeom>
              <a:avLst/>
              <a:gdLst>
                <a:gd name="T0" fmla="*/ 35 w 55"/>
                <a:gd name="T1" fmla="*/ 44 h 151"/>
                <a:gd name="T2" fmla="*/ 35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5 w 55"/>
                <a:gd name="T15" fmla="*/ 150 h 151"/>
                <a:gd name="T16" fmla="*/ 35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5" y="150"/>
                    <a:pt x="35" y="150"/>
                    <a:pt x="35" y="150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3138" y="2360518"/>
            <a:ext cx="435379" cy="66696"/>
            <a:chOff x="1313138" y="2360518"/>
            <a:chExt cx="435379" cy="66696"/>
          </a:xfrm>
        </p:grpSpPr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1313138" y="2360518"/>
              <a:ext cx="50022" cy="64844"/>
            </a:xfrm>
            <a:custGeom>
              <a:avLst/>
              <a:gdLst>
                <a:gd name="T0" fmla="*/ 48 w 119"/>
                <a:gd name="T1" fmla="*/ 18 h 154"/>
                <a:gd name="T2" fmla="*/ 0 w 119"/>
                <a:gd name="T3" fmla="*/ 18 h 154"/>
                <a:gd name="T4" fmla="*/ 0 w 119"/>
                <a:gd name="T5" fmla="*/ 0 h 154"/>
                <a:gd name="T6" fmla="*/ 118 w 119"/>
                <a:gd name="T7" fmla="*/ 0 h 154"/>
                <a:gd name="T8" fmla="*/ 118 w 119"/>
                <a:gd name="T9" fmla="*/ 18 h 154"/>
                <a:gd name="T10" fmla="*/ 69 w 119"/>
                <a:gd name="T11" fmla="*/ 18 h 154"/>
                <a:gd name="T12" fmla="*/ 69 w 119"/>
                <a:gd name="T13" fmla="*/ 153 h 154"/>
                <a:gd name="T14" fmla="*/ 48 w 119"/>
                <a:gd name="T15" fmla="*/ 153 h 154"/>
                <a:gd name="T16" fmla="*/ 48 w 119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4">
                  <a:moveTo>
                    <a:pt x="4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8" y="153"/>
                  </a:lnTo>
                  <a:lnTo>
                    <a:pt x="48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1355749" y="2375340"/>
              <a:ext cx="42612" cy="50023"/>
            </a:xfrm>
            <a:custGeom>
              <a:avLst/>
              <a:gdLst>
                <a:gd name="T0" fmla="*/ 98 w 100"/>
                <a:gd name="T1" fmla="*/ 80 h 121"/>
                <a:gd name="T2" fmla="*/ 98 w 100"/>
                <a:gd name="T3" fmla="*/ 80 h 121"/>
                <a:gd name="T4" fmla="*/ 50 w 100"/>
                <a:gd name="T5" fmla="*/ 120 h 121"/>
                <a:gd name="T6" fmla="*/ 0 w 100"/>
                <a:gd name="T7" fmla="*/ 62 h 121"/>
                <a:gd name="T8" fmla="*/ 50 w 100"/>
                <a:gd name="T9" fmla="*/ 0 h 121"/>
                <a:gd name="T10" fmla="*/ 99 w 100"/>
                <a:gd name="T11" fmla="*/ 58 h 121"/>
                <a:gd name="T12" fmla="*/ 99 w 100"/>
                <a:gd name="T13" fmla="*/ 66 h 121"/>
                <a:gd name="T14" fmla="*/ 19 w 100"/>
                <a:gd name="T15" fmla="*/ 66 h 121"/>
                <a:gd name="T16" fmla="*/ 52 w 100"/>
                <a:gd name="T17" fmla="*/ 102 h 121"/>
                <a:gd name="T18" fmla="*/ 80 w 100"/>
                <a:gd name="T19" fmla="*/ 80 h 121"/>
                <a:gd name="T20" fmla="*/ 98 w 100"/>
                <a:gd name="T21" fmla="*/ 80 h 121"/>
                <a:gd name="T22" fmla="*/ 81 w 100"/>
                <a:gd name="T23" fmla="*/ 50 h 121"/>
                <a:gd name="T24" fmla="*/ 81 w 100"/>
                <a:gd name="T25" fmla="*/ 50 h 121"/>
                <a:gd name="T26" fmla="*/ 51 w 100"/>
                <a:gd name="T27" fmla="*/ 17 h 121"/>
                <a:gd name="T28" fmla="*/ 19 w 100"/>
                <a:gd name="T29" fmla="*/ 50 h 121"/>
                <a:gd name="T30" fmla="*/ 81 w 100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99" y="21"/>
                    <a:pt x="99" y="58"/>
                  </a:cubicBezTo>
                  <a:cubicBezTo>
                    <a:pt x="99" y="60"/>
                    <a:pt x="99" y="63"/>
                    <a:pt x="9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1403918" y="2375340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1 h 119"/>
                <a:gd name="T6" fmla="*/ 73 w 93"/>
                <a:gd name="T7" fmla="*/ 84 h 119"/>
                <a:gd name="T8" fmla="*/ 55 w 93"/>
                <a:gd name="T9" fmla="*/ 69 h 119"/>
                <a:gd name="T10" fmla="*/ 34 w 93"/>
                <a:gd name="T11" fmla="*/ 64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7 w 93"/>
                <a:gd name="T29" fmla="*/ 49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3" y="101"/>
                    <a:pt x="73" y="95"/>
                    <a:pt x="73" y="84"/>
                  </a:cubicBezTo>
                  <a:cubicBezTo>
                    <a:pt x="73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40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1446531" y="2364224"/>
              <a:ext cx="24084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6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1496552" y="2360518"/>
              <a:ext cx="50023" cy="64844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70 w 118"/>
                <a:gd name="T11" fmla="*/ 18 h 154"/>
                <a:gd name="T12" fmla="*/ 70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1544722" y="2377193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4 w 95"/>
                <a:gd name="T7" fmla="*/ 60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5 w 95"/>
                <a:gd name="T21" fmla="*/ 98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4" y="97"/>
                    <a:pt x="74" y="84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1" y="108"/>
                    <a:pt x="5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1596597" y="2360518"/>
              <a:ext cx="44464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9 w 105"/>
                <a:gd name="T5" fmla="*/ 0 h 157"/>
                <a:gd name="T6" fmla="*/ 19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9 w 105"/>
                <a:gd name="T15" fmla="*/ 139 h 157"/>
                <a:gd name="T16" fmla="*/ 19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9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40" y="156"/>
                    <a:pt x="28" y="151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2" y="139"/>
                    <a:pt x="84" y="125"/>
                    <a:pt x="84" y="99"/>
                  </a:cubicBezTo>
                  <a:cubicBezTo>
                    <a:pt x="84" y="70"/>
                    <a:pt x="72" y="55"/>
                    <a:pt x="51" y="55"/>
                  </a:cubicBezTo>
                  <a:cubicBezTo>
                    <a:pt x="29" y="55"/>
                    <a:pt x="19" y="69"/>
                    <a:pt x="19" y="97"/>
                  </a:cubicBezTo>
                  <a:cubicBezTo>
                    <a:pt x="19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1646620" y="2375340"/>
              <a:ext cx="42611" cy="50023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8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1726285" y="2362372"/>
              <a:ext cx="22232" cy="62991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09477" y="3310943"/>
            <a:ext cx="263080" cy="66697"/>
            <a:chOff x="1409477" y="3310943"/>
            <a:chExt cx="263080" cy="66697"/>
          </a:xfrm>
        </p:grpSpPr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1409477" y="3310943"/>
              <a:ext cx="46316" cy="64843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6 h 154"/>
                <a:gd name="T10" fmla="*/ 109 w 110"/>
                <a:gd name="T11" fmla="*/ 45 h 154"/>
                <a:gd name="T12" fmla="*/ 89 w 110"/>
                <a:gd name="T13" fmla="*/ 83 h 154"/>
                <a:gd name="T14" fmla="*/ 52 w 110"/>
                <a:gd name="T15" fmla="*/ 89 h 154"/>
                <a:gd name="T16" fmla="*/ 20 w 110"/>
                <a:gd name="T17" fmla="*/ 89 h 154"/>
                <a:gd name="T18" fmla="*/ 20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0 w 110"/>
                <a:gd name="T33" fmla="*/ 19 h 154"/>
                <a:gd name="T34" fmla="*/ 20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2"/>
                    <a:pt x="103" y="75"/>
                    <a:pt x="89" y="83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1459499" y="3327617"/>
              <a:ext cx="46318" cy="5002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59 h 120"/>
                <a:gd name="T6" fmla="*/ 53 w 109"/>
                <a:gd name="T7" fmla="*/ 119 h 120"/>
                <a:gd name="T8" fmla="*/ 0 w 109"/>
                <a:gd name="T9" fmla="*/ 59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59 h 120"/>
                <a:gd name="T18" fmla="*/ 53 w 109"/>
                <a:gd name="T19" fmla="*/ 17 h 120"/>
                <a:gd name="T20" fmla="*/ 19 w 109"/>
                <a:gd name="T21" fmla="*/ 59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1515079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1531754" y="3327617"/>
              <a:ext cx="38906" cy="50023"/>
            </a:xfrm>
            <a:custGeom>
              <a:avLst/>
              <a:gdLst>
                <a:gd name="T0" fmla="*/ 18 w 93"/>
                <a:gd name="T1" fmla="*/ 78 h 120"/>
                <a:gd name="T2" fmla="*/ 18 w 93"/>
                <a:gd name="T3" fmla="*/ 78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3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0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40 w 93"/>
                <a:gd name="T27" fmla="*/ 45 h 120"/>
                <a:gd name="T28" fmla="*/ 57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8 h 120"/>
                <a:gd name="T36" fmla="*/ 18 w 93"/>
                <a:gd name="T37" fmla="*/ 7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8"/>
                  </a:moveTo>
                  <a:lnTo>
                    <a:pt x="18" y="78"/>
                  </a:lnTo>
                  <a:cubicBezTo>
                    <a:pt x="19" y="94"/>
                    <a:pt x="29" y="102"/>
                    <a:pt x="47" y="102"/>
                  </a:cubicBezTo>
                  <a:cubicBezTo>
                    <a:pt x="62" y="102"/>
                    <a:pt x="73" y="95"/>
                    <a:pt x="73" y="84"/>
                  </a:cubicBezTo>
                  <a:cubicBezTo>
                    <a:pt x="73" y="75"/>
                    <a:pt x="67" y="72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3"/>
                    <a:pt x="40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1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6" y="119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1576218" y="3327617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6"/>
                    <a:pt x="89" y="59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1631798" y="3327617"/>
              <a:ext cx="40759" cy="48170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29856" y="4248399"/>
            <a:ext cx="218616" cy="68549"/>
            <a:chOff x="1429856" y="4248399"/>
            <a:chExt cx="218616" cy="68549"/>
          </a:xfrm>
        </p:grpSpPr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1429856" y="4248399"/>
              <a:ext cx="57434" cy="68549"/>
            </a:xfrm>
            <a:custGeom>
              <a:avLst/>
              <a:gdLst>
                <a:gd name="T0" fmla="*/ 135 w 136"/>
                <a:gd name="T1" fmla="*/ 101 h 164"/>
                <a:gd name="T2" fmla="*/ 135 w 136"/>
                <a:gd name="T3" fmla="*/ 101 h 164"/>
                <a:gd name="T4" fmla="*/ 70 w 136"/>
                <a:gd name="T5" fmla="*/ 163 h 164"/>
                <a:gd name="T6" fmla="*/ 0 w 136"/>
                <a:gd name="T7" fmla="*/ 80 h 164"/>
                <a:gd name="T8" fmla="*/ 72 w 136"/>
                <a:gd name="T9" fmla="*/ 0 h 164"/>
                <a:gd name="T10" fmla="*/ 134 w 136"/>
                <a:gd name="T11" fmla="*/ 50 h 164"/>
                <a:gd name="T12" fmla="*/ 114 w 136"/>
                <a:gd name="T13" fmla="*/ 50 h 164"/>
                <a:gd name="T14" fmla="*/ 71 w 136"/>
                <a:gd name="T15" fmla="*/ 19 h 164"/>
                <a:gd name="T16" fmla="*/ 22 w 136"/>
                <a:gd name="T17" fmla="*/ 82 h 164"/>
                <a:gd name="T18" fmla="*/ 71 w 136"/>
                <a:gd name="T19" fmla="*/ 144 h 164"/>
                <a:gd name="T20" fmla="*/ 115 w 136"/>
                <a:gd name="T21" fmla="*/ 101 h 164"/>
                <a:gd name="T22" fmla="*/ 135 w 136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4">
                  <a:moveTo>
                    <a:pt x="135" y="101"/>
                  </a:moveTo>
                  <a:lnTo>
                    <a:pt x="135" y="101"/>
                  </a:lnTo>
                  <a:cubicBezTo>
                    <a:pt x="134" y="139"/>
                    <a:pt x="108" y="163"/>
                    <a:pt x="70" y="163"/>
                  </a:cubicBezTo>
                  <a:cubicBezTo>
                    <a:pt x="27" y="163"/>
                    <a:pt x="0" y="132"/>
                    <a:pt x="0" y="80"/>
                  </a:cubicBezTo>
                  <a:cubicBezTo>
                    <a:pt x="0" y="32"/>
                    <a:pt x="29" y="0"/>
                    <a:pt x="72" y="0"/>
                  </a:cubicBezTo>
                  <a:cubicBezTo>
                    <a:pt x="108" y="0"/>
                    <a:pt x="131" y="20"/>
                    <a:pt x="13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31"/>
                    <a:pt x="94" y="19"/>
                    <a:pt x="71" y="19"/>
                  </a:cubicBezTo>
                  <a:cubicBezTo>
                    <a:pt x="40" y="19"/>
                    <a:pt x="22" y="42"/>
                    <a:pt x="22" y="82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1492847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2"/>
                    <a:pt x="52" y="102"/>
                  </a:cubicBezTo>
                  <a:cubicBezTo>
                    <a:pt x="68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1544722" y="425025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1565102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1605861" y="4252104"/>
              <a:ext cx="42611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1 h 151"/>
                <a:gd name="T26" fmla="*/ 57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71" y="18"/>
                    <a:pt x="52" y="18"/>
                  </a:cubicBezTo>
                  <a:cubicBezTo>
                    <a:pt x="34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4"/>
                    <a:pt x="92" y="80"/>
                    <a:pt x="70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8" y="108"/>
                    <a:pt x="25" y="116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14054" y="2360518"/>
            <a:ext cx="196384" cy="64845"/>
            <a:chOff x="7514054" y="2360518"/>
            <a:chExt cx="196384" cy="64845"/>
          </a:xfrm>
        </p:grpSpPr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7514054" y="236051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6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39 h 154"/>
                <a:gd name="T24" fmla="*/ 59 w 117"/>
                <a:gd name="T25" fmla="*/ 17 h 154"/>
                <a:gd name="T26" fmla="*/ 20 w 117"/>
                <a:gd name="T27" fmla="*/ 17 h 154"/>
                <a:gd name="T28" fmla="*/ 20 w 117"/>
                <a:gd name="T29" fmla="*/ 64 h 154"/>
                <a:gd name="T30" fmla="*/ 57 w 117"/>
                <a:gd name="T31" fmla="*/ 64 h 154"/>
                <a:gd name="T32" fmla="*/ 63 w 117"/>
                <a:gd name="T33" fmla="*/ 134 h 154"/>
                <a:gd name="T34" fmla="*/ 63 w 117"/>
                <a:gd name="T35" fmla="*/ 134 h 154"/>
                <a:gd name="T36" fmla="*/ 95 w 117"/>
                <a:gd name="T37" fmla="*/ 107 h 154"/>
                <a:gd name="T38" fmla="*/ 60 w 117"/>
                <a:gd name="T39" fmla="*/ 81 h 154"/>
                <a:gd name="T40" fmla="*/ 20 w 117"/>
                <a:gd name="T41" fmla="*/ 81 h 154"/>
                <a:gd name="T42" fmla="*/ 20 w 117"/>
                <a:gd name="T43" fmla="*/ 134 h 154"/>
                <a:gd name="T44" fmla="*/ 63 w 117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1"/>
                    <a:pt x="109" y="36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6" y="74"/>
                    <a:pt x="116" y="87"/>
                    <a:pt x="116" y="107"/>
                  </a:cubicBezTo>
                  <a:cubicBezTo>
                    <a:pt x="116" y="134"/>
                    <a:pt x="98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39"/>
                  </a:cubicBezTo>
                  <a:cubicBezTo>
                    <a:pt x="88" y="24"/>
                    <a:pt x="79" y="17"/>
                    <a:pt x="5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64"/>
                    <a:pt x="20" y="64"/>
                    <a:pt x="20" y="64"/>
                  </a:cubicBezTo>
                  <a:lnTo>
                    <a:pt x="57" y="64"/>
                  </a:lnTo>
                  <a:close/>
                  <a:moveTo>
                    <a:pt x="63" y="134"/>
                  </a:moveTo>
                  <a:lnTo>
                    <a:pt x="63" y="134"/>
                  </a:lnTo>
                  <a:cubicBezTo>
                    <a:pt x="84" y="134"/>
                    <a:pt x="95" y="125"/>
                    <a:pt x="95" y="107"/>
                  </a:cubicBezTo>
                  <a:cubicBezTo>
                    <a:pt x="95" y="88"/>
                    <a:pt x="84" y="81"/>
                    <a:pt x="6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34"/>
                    <a:pt x="20" y="134"/>
                    <a:pt x="20" y="134"/>
                  </a:cubicBezTo>
                  <a:lnTo>
                    <a:pt x="63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7573339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7599277" y="2375340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1 h 120"/>
                <a:gd name="T8" fmla="*/ 68 w 107"/>
                <a:gd name="T9" fmla="*/ 46 h 120"/>
                <a:gd name="T10" fmla="*/ 75 w 107"/>
                <a:gd name="T11" fmla="*/ 35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6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3 h 120"/>
                <a:gd name="T48" fmla="*/ 74 w 107"/>
                <a:gd name="T49" fmla="*/ 76 h 120"/>
                <a:gd name="T50" fmla="*/ 74 w 107"/>
                <a:gd name="T51" fmla="*/ 60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5" y="42"/>
                    <a:pt x="75" y="35"/>
                  </a:cubicBezTo>
                  <a:cubicBezTo>
                    <a:pt x="75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8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3"/>
                    <a:pt x="39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7651152" y="2360518"/>
              <a:ext cx="7411" cy="64844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7671532" y="2375340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4 h 116"/>
                <a:gd name="T14" fmla="*/ 18 w 94"/>
                <a:gd name="T15" fmla="*/ 4 h 116"/>
                <a:gd name="T16" fmla="*/ 18 w 94"/>
                <a:gd name="T17" fmla="*/ 19 h 116"/>
                <a:gd name="T18" fmla="*/ 54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4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3" y="32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04791" y="3310943"/>
            <a:ext cx="205646" cy="66697"/>
            <a:chOff x="7504791" y="3310943"/>
            <a:chExt cx="205646" cy="66697"/>
          </a:xfrm>
        </p:grpSpPr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7504791" y="3310943"/>
              <a:ext cx="57432" cy="64843"/>
            </a:xfrm>
            <a:custGeom>
              <a:avLst/>
              <a:gdLst>
                <a:gd name="T0" fmla="*/ 57 w 138"/>
                <a:gd name="T1" fmla="*/ 0 h 154"/>
                <a:gd name="T2" fmla="*/ 80 w 138"/>
                <a:gd name="T3" fmla="*/ 0 h 154"/>
                <a:gd name="T4" fmla="*/ 137 w 138"/>
                <a:gd name="T5" fmla="*/ 153 h 154"/>
                <a:gd name="T6" fmla="*/ 115 w 138"/>
                <a:gd name="T7" fmla="*/ 153 h 154"/>
                <a:gd name="T8" fmla="*/ 99 w 138"/>
                <a:gd name="T9" fmla="*/ 108 h 154"/>
                <a:gd name="T10" fmla="*/ 38 w 138"/>
                <a:gd name="T11" fmla="*/ 108 h 154"/>
                <a:gd name="T12" fmla="*/ 22 w 138"/>
                <a:gd name="T13" fmla="*/ 153 h 154"/>
                <a:gd name="T14" fmla="*/ 0 w 138"/>
                <a:gd name="T15" fmla="*/ 153 h 154"/>
                <a:gd name="T16" fmla="*/ 57 w 138"/>
                <a:gd name="T17" fmla="*/ 0 h 154"/>
                <a:gd name="T18" fmla="*/ 92 w 138"/>
                <a:gd name="T19" fmla="*/ 90 h 154"/>
                <a:gd name="T20" fmla="*/ 69 w 138"/>
                <a:gd name="T21" fmla="*/ 22 h 154"/>
                <a:gd name="T22" fmla="*/ 45 w 138"/>
                <a:gd name="T23" fmla="*/ 90 h 154"/>
                <a:gd name="T24" fmla="*/ 92 w 138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4">
                  <a:moveTo>
                    <a:pt x="57" y="0"/>
                  </a:moveTo>
                  <a:lnTo>
                    <a:pt x="80" y="0"/>
                  </a:lnTo>
                  <a:lnTo>
                    <a:pt x="137" y="153"/>
                  </a:lnTo>
                  <a:lnTo>
                    <a:pt x="115" y="153"/>
                  </a:lnTo>
                  <a:lnTo>
                    <a:pt x="99" y="108"/>
                  </a:lnTo>
                  <a:lnTo>
                    <a:pt x="38" y="108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7" y="0"/>
                  </a:lnTo>
                  <a:close/>
                  <a:moveTo>
                    <a:pt x="92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7564077" y="3314649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49" y="143"/>
                    <a:pt x="44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7591866" y="3327617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7645594" y="3327617"/>
              <a:ext cx="64843" cy="48170"/>
            </a:xfrm>
            <a:custGeom>
              <a:avLst/>
              <a:gdLst>
                <a:gd name="T0" fmla="*/ 136 w 156"/>
                <a:gd name="T1" fmla="*/ 46 h 115"/>
                <a:gd name="T2" fmla="*/ 136 w 156"/>
                <a:gd name="T3" fmla="*/ 46 h 115"/>
                <a:gd name="T4" fmla="*/ 116 w 156"/>
                <a:gd name="T5" fmla="*/ 17 h 115"/>
                <a:gd name="T6" fmla="*/ 88 w 156"/>
                <a:gd name="T7" fmla="*/ 49 h 115"/>
                <a:gd name="T8" fmla="*/ 88 w 156"/>
                <a:gd name="T9" fmla="*/ 114 h 115"/>
                <a:gd name="T10" fmla="*/ 69 w 156"/>
                <a:gd name="T11" fmla="*/ 114 h 115"/>
                <a:gd name="T12" fmla="*/ 69 w 156"/>
                <a:gd name="T13" fmla="*/ 46 h 115"/>
                <a:gd name="T14" fmla="*/ 48 w 156"/>
                <a:gd name="T15" fmla="*/ 17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9 w 156"/>
                <a:gd name="T25" fmla="*/ 3 h 115"/>
                <a:gd name="T26" fmla="*/ 19 w 156"/>
                <a:gd name="T27" fmla="*/ 19 h 115"/>
                <a:gd name="T28" fmla="*/ 53 w 156"/>
                <a:gd name="T29" fmla="*/ 0 h 115"/>
                <a:gd name="T30" fmla="*/ 83 w 156"/>
                <a:gd name="T31" fmla="*/ 18 h 115"/>
                <a:gd name="T32" fmla="*/ 120 w 156"/>
                <a:gd name="T33" fmla="*/ 0 h 115"/>
                <a:gd name="T34" fmla="*/ 151 w 156"/>
                <a:gd name="T35" fmla="*/ 15 h 115"/>
                <a:gd name="T36" fmla="*/ 155 w 156"/>
                <a:gd name="T37" fmla="*/ 45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8" y="17"/>
                    <a:pt x="88" y="28"/>
                    <a:pt x="88" y="49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8" y="0"/>
                    <a:pt x="53" y="0"/>
                  </a:cubicBezTo>
                  <a:cubicBezTo>
                    <a:pt x="68" y="0"/>
                    <a:pt x="77" y="6"/>
                    <a:pt x="83" y="18"/>
                  </a:cubicBezTo>
                  <a:cubicBezTo>
                    <a:pt x="94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5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471443" y="4261367"/>
            <a:ext cx="287164" cy="85224"/>
            <a:chOff x="7471443" y="4261367"/>
            <a:chExt cx="287164" cy="85224"/>
          </a:xfrm>
        </p:grpSpPr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7471443" y="4261367"/>
              <a:ext cx="53727" cy="64844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8 w 126"/>
                <a:gd name="T5" fmla="*/ 0 h 154"/>
                <a:gd name="T6" fmla="*/ 125 w 126"/>
                <a:gd name="T7" fmla="*/ 74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0 w 126"/>
                <a:gd name="T15" fmla="*/ 17 h 154"/>
                <a:gd name="T16" fmla="*/ 20 w 126"/>
                <a:gd name="T17" fmla="*/ 17 h 154"/>
                <a:gd name="T18" fmla="*/ 20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0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6"/>
                    <a:pt x="125" y="74"/>
                  </a:cubicBezTo>
                  <a:cubicBezTo>
                    <a:pt x="125" y="125"/>
                    <a:pt x="98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cubicBezTo>
                    <a:pt x="20" y="134"/>
                    <a:pt x="20" y="134"/>
                    <a:pt x="20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7"/>
                    <a:pt x="56" y="17"/>
                  </a:cubicBezTo>
                  <a:lnTo>
                    <a:pt x="20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7530728" y="4278042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0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20 w 107"/>
                <a:gd name="T45" fmla="*/ 85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9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5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7"/>
                    <a:pt x="70" y="46"/>
                  </a:cubicBezTo>
                  <a:cubicBezTo>
                    <a:pt x="74" y="44"/>
                    <a:pt x="75" y="41"/>
                    <a:pt x="75" y="34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7582603" y="4278042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5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7630773" y="4278042"/>
              <a:ext cx="44464" cy="68549"/>
            </a:xfrm>
            <a:custGeom>
              <a:avLst/>
              <a:gdLst>
                <a:gd name="T0" fmla="*/ 50 w 105"/>
                <a:gd name="T1" fmla="*/ 119 h 163"/>
                <a:gd name="T2" fmla="*/ 50 w 105"/>
                <a:gd name="T3" fmla="*/ 119 h 163"/>
                <a:gd name="T4" fmla="*/ 0 w 105"/>
                <a:gd name="T5" fmla="*/ 59 h 163"/>
                <a:gd name="T6" fmla="*/ 50 w 105"/>
                <a:gd name="T7" fmla="*/ 0 h 163"/>
                <a:gd name="T8" fmla="*/ 85 w 105"/>
                <a:gd name="T9" fmla="*/ 18 h 163"/>
                <a:gd name="T10" fmla="*/ 85 w 105"/>
                <a:gd name="T11" fmla="*/ 3 h 163"/>
                <a:gd name="T12" fmla="*/ 104 w 105"/>
                <a:gd name="T13" fmla="*/ 3 h 163"/>
                <a:gd name="T14" fmla="*/ 104 w 105"/>
                <a:gd name="T15" fmla="*/ 113 h 163"/>
                <a:gd name="T16" fmla="*/ 52 w 105"/>
                <a:gd name="T17" fmla="*/ 162 h 163"/>
                <a:gd name="T18" fmla="*/ 4 w 105"/>
                <a:gd name="T19" fmla="*/ 129 h 163"/>
                <a:gd name="T20" fmla="*/ 4 w 105"/>
                <a:gd name="T21" fmla="*/ 128 h 163"/>
                <a:gd name="T22" fmla="*/ 23 w 105"/>
                <a:gd name="T23" fmla="*/ 128 h 163"/>
                <a:gd name="T24" fmla="*/ 23 w 105"/>
                <a:gd name="T25" fmla="*/ 128 h 163"/>
                <a:gd name="T26" fmla="*/ 52 w 105"/>
                <a:gd name="T27" fmla="*/ 146 h 163"/>
                <a:gd name="T28" fmla="*/ 85 w 105"/>
                <a:gd name="T29" fmla="*/ 117 h 163"/>
                <a:gd name="T30" fmla="*/ 85 w 105"/>
                <a:gd name="T31" fmla="*/ 101 h 163"/>
                <a:gd name="T32" fmla="*/ 50 w 105"/>
                <a:gd name="T33" fmla="*/ 119 h 163"/>
                <a:gd name="T34" fmla="*/ 19 w 105"/>
                <a:gd name="T35" fmla="*/ 60 h 163"/>
                <a:gd name="T36" fmla="*/ 19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2 w 105"/>
                <a:gd name="T43" fmla="*/ 17 h 163"/>
                <a:gd name="T44" fmla="*/ 19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19"/>
                  </a:moveTo>
                  <a:lnTo>
                    <a:pt x="50" y="119"/>
                  </a:lnTo>
                  <a:cubicBezTo>
                    <a:pt x="19" y="119"/>
                    <a:pt x="0" y="95"/>
                    <a:pt x="0" y="59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67" y="0"/>
                    <a:pt x="77" y="8"/>
                    <a:pt x="85" y="18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7"/>
                    <a:pt x="88" y="162"/>
                    <a:pt x="52" y="162"/>
                  </a:cubicBezTo>
                  <a:cubicBezTo>
                    <a:pt x="22" y="162"/>
                    <a:pt x="4" y="149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6" y="146"/>
                    <a:pt x="85" y="137"/>
                    <a:pt x="85" y="117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3"/>
                    <a:pt x="64" y="119"/>
                    <a:pt x="50" y="119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0"/>
                  </a:cubicBezTo>
                  <a:cubicBezTo>
                    <a:pt x="86" y="32"/>
                    <a:pt x="75" y="17"/>
                    <a:pt x="52" y="17"/>
                  </a:cubicBezTo>
                  <a:cubicBezTo>
                    <a:pt x="31" y="17"/>
                    <a:pt x="19" y="32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7684500" y="427804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7734523" y="4278042"/>
              <a:ext cx="24084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2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9589" y="2360518"/>
            <a:ext cx="229732" cy="64845"/>
            <a:chOff x="6639589" y="2360518"/>
            <a:chExt cx="229732" cy="64845"/>
          </a:xfrm>
        </p:grpSpPr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6639589" y="2360518"/>
              <a:ext cx="51875" cy="64844"/>
            </a:xfrm>
            <a:custGeom>
              <a:avLst/>
              <a:gdLst>
                <a:gd name="T0" fmla="*/ 0 w 122"/>
                <a:gd name="T1" fmla="*/ 0 h 154"/>
                <a:gd name="T2" fmla="*/ 0 w 122"/>
                <a:gd name="T3" fmla="*/ 0 h 154"/>
                <a:gd name="T4" fmla="*/ 23 w 122"/>
                <a:gd name="T5" fmla="*/ 0 h 154"/>
                <a:gd name="T6" fmla="*/ 95 w 122"/>
                <a:gd name="T7" fmla="*/ 111 h 154"/>
                <a:gd name="T8" fmla="*/ 101 w 122"/>
                <a:gd name="T9" fmla="*/ 124 h 154"/>
                <a:gd name="T10" fmla="*/ 101 w 122"/>
                <a:gd name="T11" fmla="*/ 0 h 154"/>
                <a:gd name="T12" fmla="*/ 121 w 122"/>
                <a:gd name="T13" fmla="*/ 0 h 154"/>
                <a:gd name="T14" fmla="*/ 121 w 122"/>
                <a:gd name="T15" fmla="*/ 153 h 154"/>
                <a:gd name="T16" fmla="*/ 99 w 122"/>
                <a:gd name="T17" fmla="*/ 153 h 154"/>
                <a:gd name="T18" fmla="*/ 25 w 122"/>
                <a:gd name="T19" fmla="*/ 39 h 154"/>
                <a:gd name="T20" fmla="*/ 20 w 122"/>
                <a:gd name="T21" fmla="*/ 28 h 154"/>
                <a:gd name="T22" fmla="*/ 20 w 122"/>
                <a:gd name="T23" fmla="*/ 153 h 154"/>
                <a:gd name="T24" fmla="*/ 0 w 122"/>
                <a:gd name="T25" fmla="*/ 153 h 154"/>
                <a:gd name="T26" fmla="*/ 0 w 122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1" y="12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36"/>
                    <a:pt x="21" y="33"/>
                    <a:pt x="20" y="2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6700728" y="2375340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1 h 120"/>
                <a:gd name="T8" fmla="*/ 70 w 107"/>
                <a:gd name="T9" fmla="*/ 46 h 120"/>
                <a:gd name="T10" fmla="*/ 75 w 107"/>
                <a:gd name="T11" fmla="*/ 35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6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3 h 120"/>
                <a:gd name="T48" fmla="*/ 74 w 107"/>
                <a:gd name="T49" fmla="*/ 76 h 120"/>
                <a:gd name="T50" fmla="*/ 74 w 107"/>
                <a:gd name="T51" fmla="*/ 60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4" y="44"/>
                    <a:pt x="75" y="42"/>
                    <a:pt x="75" y="35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6752603" y="2375340"/>
              <a:ext cx="64843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6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6" y="17"/>
                  </a:cubicBezTo>
                  <a:cubicBezTo>
                    <a:pt x="98" y="17"/>
                    <a:pt x="87" y="29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67" y="0"/>
                    <a:pt x="76" y="6"/>
                    <a:pt x="83" y="18"/>
                  </a:cubicBezTo>
                  <a:cubicBezTo>
                    <a:pt x="93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6"/>
                  </a:cubicBezTo>
                  <a:cubicBezTo>
                    <a:pt x="155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6826710" y="2375340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5"/>
                    <a:pt x="77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78451" y="3310943"/>
            <a:ext cx="353861" cy="66697"/>
            <a:chOff x="6578451" y="3310943"/>
            <a:chExt cx="353861" cy="66697"/>
          </a:xfrm>
        </p:grpSpPr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6578451" y="3310943"/>
              <a:ext cx="61138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7 w 145"/>
                <a:gd name="T11" fmla="*/ 118 h 154"/>
                <a:gd name="T12" fmla="*/ 71 w 145"/>
                <a:gd name="T13" fmla="*/ 130 h 154"/>
                <a:gd name="T14" fmla="*/ 75 w 145"/>
                <a:gd name="T15" fmla="*/ 118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3 w 145"/>
                <a:gd name="T23" fmla="*/ 153 h 154"/>
                <a:gd name="T24" fmla="*/ 123 w 145"/>
                <a:gd name="T25" fmla="*/ 23 h 154"/>
                <a:gd name="T26" fmla="*/ 120 w 145"/>
                <a:gd name="T27" fmla="*/ 37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7 h 154"/>
                <a:gd name="T34" fmla="*/ 19 w 145"/>
                <a:gd name="T35" fmla="*/ 23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9" y="123"/>
                    <a:pt x="70" y="127"/>
                    <a:pt x="71" y="130"/>
                  </a:cubicBezTo>
                  <a:cubicBezTo>
                    <a:pt x="72" y="125"/>
                    <a:pt x="74" y="121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2" y="28"/>
                    <a:pt x="121" y="33"/>
                    <a:pt x="120" y="37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0" y="32"/>
                    <a:pt x="19" y="27"/>
                    <a:pt x="19" y="23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6648853" y="3327617"/>
              <a:ext cx="46316" cy="5002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59 h 120"/>
                <a:gd name="T6" fmla="*/ 53 w 109"/>
                <a:gd name="T7" fmla="*/ 119 h 120"/>
                <a:gd name="T8" fmla="*/ 0 w 109"/>
                <a:gd name="T9" fmla="*/ 59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59 h 120"/>
                <a:gd name="T18" fmla="*/ 53 w 109"/>
                <a:gd name="T19" fmla="*/ 17 h 120"/>
                <a:gd name="T20" fmla="*/ 19 w 109"/>
                <a:gd name="T21" fmla="*/ 59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6702580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 noChangeArrowheads="1"/>
            </p:cNvSpPr>
            <p:nvPr/>
          </p:nvSpPr>
          <p:spPr bwMode="auto">
            <a:xfrm>
              <a:off x="6721107" y="3327617"/>
              <a:ext cx="42612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6771130" y="3327617"/>
              <a:ext cx="40759" cy="50023"/>
            </a:xfrm>
            <a:custGeom>
              <a:avLst/>
              <a:gdLst>
                <a:gd name="T0" fmla="*/ 51 w 99"/>
                <a:gd name="T1" fmla="*/ 17 h 120"/>
                <a:gd name="T2" fmla="*/ 51 w 99"/>
                <a:gd name="T3" fmla="*/ 17 h 120"/>
                <a:gd name="T4" fmla="*/ 18 w 99"/>
                <a:gd name="T5" fmla="*/ 58 h 120"/>
                <a:gd name="T6" fmla="*/ 50 w 99"/>
                <a:gd name="T7" fmla="*/ 101 h 120"/>
                <a:gd name="T8" fmla="*/ 80 w 99"/>
                <a:gd name="T9" fmla="*/ 75 h 120"/>
                <a:gd name="T10" fmla="*/ 98 w 99"/>
                <a:gd name="T11" fmla="*/ 75 h 120"/>
                <a:gd name="T12" fmla="*/ 49 w 99"/>
                <a:gd name="T13" fmla="*/ 119 h 120"/>
                <a:gd name="T14" fmla="*/ 0 w 99"/>
                <a:gd name="T15" fmla="*/ 59 h 120"/>
                <a:gd name="T16" fmla="*/ 51 w 99"/>
                <a:gd name="T17" fmla="*/ 0 h 120"/>
                <a:gd name="T18" fmla="*/ 98 w 99"/>
                <a:gd name="T19" fmla="*/ 40 h 120"/>
                <a:gd name="T20" fmla="*/ 79 w 99"/>
                <a:gd name="T21" fmla="*/ 40 h 120"/>
                <a:gd name="T22" fmla="*/ 51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1"/>
                    <a:pt x="18" y="58"/>
                  </a:cubicBezTo>
                  <a:cubicBezTo>
                    <a:pt x="18" y="86"/>
                    <a:pt x="30" y="101"/>
                    <a:pt x="50" y="101"/>
                  </a:cubicBezTo>
                  <a:cubicBezTo>
                    <a:pt x="67" y="101"/>
                    <a:pt x="78" y="91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6819300" y="3327617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2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6871175" y="3310943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 noChangeArrowheads="1"/>
            </p:cNvSpPr>
            <p:nvPr/>
          </p:nvSpPr>
          <p:spPr bwMode="auto">
            <a:xfrm>
              <a:off x="6889701" y="3327617"/>
              <a:ext cx="42611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06196" y="4261367"/>
            <a:ext cx="496518" cy="66697"/>
            <a:chOff x="6506196" y="4261367"/>
            <a:chExt cx="496518" cy="66697"/>
          </a:xfrm>
        </p:grpSpPr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6506196" y="4261367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6567335" y="4278042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6615505" y="427804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7"/>
                  </a:ln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6667380" y="4261367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6682201" y="4266926"/>
              <a:ext cx="24084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6711844" y="4261367"/>
              <a:ext cx="38906" cy="64844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39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2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39"/>
                    <a:pt x="53" y="39"/>
                  </a:cubicBezTo>
                  <a:cubicBezTo>
                    <a:pt x="71" y="39"/>
                    <a:pt x="83" y="44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5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6761866" y="4278042"/>
              <a:ext cx="42612" cy="5002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60 h 120"/>
                <a:gd name="T6" fmla="*/ 50 w 100"/>
                <a:gd name="T7" fmla="*/ 102 h 120"/>
                <a:gd name="T8" fmla="*/ 80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8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0" y="102"/>
                    <a:pt x="50" y="102"/>
                  </a:cubicBezTo>
                  <a:cubicBezTo>
                    <a:pt x="68" y="102"/>
                    <a:pt x="78" y="93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6808184" y="427804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6860059" y="4278042"/>
              <a:ext cx="22232" cy="48170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8 w 54"/>
                <a:gd name="T5" fmla="*/ 3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6887848" y="427804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8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8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1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960103" y="4263220"/>
              <a:ext cx="42611" cy="62991"/>
            </a:xfrm>
            <a:custGeom>
              <a:avLst/>
              <a:gdLst>
                <a:gd name="T0" fmla="*/ 0 w 103"/>
                <a:gd name="T1" fmla="*/ 149 h 151"/>
                <a:gd name="T2" fmla="*/ 0 w 103"/>
                <a:gd name="T3" fmla="*/ 149 h 151"/>
                <a:gd name="T4" fmla="*/ 46 w 103"/>
                <a:gd name="T5" fmla="*/ 83 h 151"/>
                <a:gd name="T6" fmla="*/ 59 w 103"/>
                <a:gd name="T7" fmla="*/ 76 h 151"/>
                <a:gd name="T8" fmla="*/ 81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0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9"/>
                  </a:moveTo>
                  <a:lnTo>
                    <a:pt x="0" y="149"/>
                  </a:lnTo>
                  <a:cubicBezTo>
                    <a:pt x="0" y="118"/>
                    <a:pt x="14" y="101"/>
                    <a:pt x="46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5"/>
                  </a:cubicBezTo>
                  <a:cubicBezTo>
                    <a:pt x="81" y="29"/>
                    <a:pt x="69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0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71845" y="2360518"/>
            <a:ext cx="229732" cy="64845"/>
            <a:chOff x="8371845" y="2360518"/>
            <a:chExt cx="229732" cy="64845"/>
          </a:xfrm>
        </p:grpSpPr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8371845" y="2360518"/>
              <a:ext cx="51875" cy="64844"/>
            </a:xfrm>
            <a:custGeom>
              <a:avLst/>
              <a:gdLst>
                <a:gd name="T0" fmla="*/ 0 w 123"/>
                <a:gd name="T1" fmla="*/ 0 h 154"/>
                <a:gd name="T2" fmla="*/ 0 w 123"/>
                <a:gd name="T3" fmla="*/ 0 h 154"/>
                <a:gd name="T4" fmla="*/ 23 w 123"/>
                <a:gd name="T5" fmla="*/ 0 h 154"/>
                <a:gd name="T6" fmla="*/ 95 w 123"/>
                <a:gd name="T7" fmla="*/ 111 h 154"/>
                <a:gd name="T8" fmla="*/ 102 w 123"/>
                <a:gd name="T9" fmla="*/ 124 h 154"/>
                <a:gd name="T10" fmla="*/ 102 w 123"/>
                <a:gd name="T11" fmla="*/ 0 h 154"/>
                <a:gd name="T12" fmla="*/ 122 w 123"/>
                <a:gd name="T13" fmla="*/ 0 h 154"/>
                <a:gd name="T14" fmla="*/ 122 w 123"/>
                <a:gd name="T15" fmla="*/ 153 h 154"/>
                <a:gd name="T16" fmla="*/ 99 w 123"/>
                <a:gd name="T17" fmla="*/ 153 h 154"/>
                <a:gd name="T18" fmla="*/ 26 w 123"/>
                <a:gd name="T19" fmla="*/ 39 h 154"/>
                <a:gd name="T20" fmla="*/ 21 w 123"/>
                <a:gd name="T21" fmla="*/ 28 h 154"/>
                <a:gd name="T22" fmla="*/ 21 w 123"/>
                <a:gd name="T23" fmla="*/ 153 h 154"/>
                <a:gd name="T24" fmla="*/ 0 w 123"/>
                <a:gd name="T25" fmla="*/ 153 h 154"/>
                <a:gd name="T26" fmla="*/ 0 w 123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8" y="115"/>
                    <a:pt x="100" y="120"/>
                    <a:pt x="102" y="12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6"/>
                    <a:pt x="22" y="33"/>
                    <a:pt x="21" y="2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8432982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8484857" y="2375340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6 w 156"/>
                <a:gd name="T7" fmla="*/ 49 h 116"/>
                <a:gd name="T8" fmla="*/ 86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8" y="17"/>
                    <a:pt x="86" y="29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8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67" y="0"/>
                    <a:pt x="76" y="6"/>
                    <a:pt x="83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5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8558965" y="2375340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60684" y="3309090"/>
            <a:ext cx="420558" cy="75960"/>
            <a:chOff x="8260684" y="3309090"/>
            <a:chExt cx="420558" cy="75960"/>
          </a:xfrm>
        </p:grpSpPr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8260684" y="3309090"/>
              <a:ext cx="55580" cy="59286"/>
            </a:xfrm>
            <a:custGeom>
              <a:avLst/>
              <a:gdLst>
                <a:gd name="T0" fmla="*/ 17 w 133"/>
                <a:gd name="T1" fmla="*/ 141 h 142"/>
                <a:gd name="T2" fmla="*/ 17 w 133"/>
                <a:gd name="T3" fmla="*/ 141 h 142"/>
                <a:gd name="T4" fmla="*/ 0 w 133"/>
                <a:gd name="T5" fmla="*/ 141 h 142"/>
                <a:gd name="T6" fmla="*/ 0 w 133"/>
                <a:gd name="T7" fmla="*/ 0 h 142"/>
                <a:gd name="T8" fmla="*/ 28 w 133"/>
                <a:gd name="T9" fmla="*/ 0 h 142"/>
                <a:gd name="T10" fmla="*/ 62 w 133"/>
                <a:gd name="T11" fmla="*/ 107 h 142"/>
                <a:gd name="T12" fmla="*/ 65 w 133"/>
                <a:gd name="T13" fmla="*/ 119 h 142"/>
                <a:gd name="T14" fmla="*/ 68 w 133"/>
                <a:gd name="T15" fmla="*/ 107 h 142"/>
                <a:gd name="T16" fmla="*/ 105 w 133"/>
                <a:gd name="T17" fmla="*/ 0 h 142"/>
                <a:gd name="T18" fmla="*/ 132 w 133"/>
                <a:gd name="T19" fmla="*/ 0 h 142"/>
                <a:gd name="T20" fmla="*/ 132 w 133"/>
                <a:gd name="T21" fmla="*/ 141 h 142"/>
                <a:gd name="T22" fmla="*/ 114 w 133"/>
                <a:gd name="T23" fmla="*/ 141 h 142"/>
                <a:gd name="T24" fmla="*/ 114 w 133"/>
                <a:gd name="T25" fmla="*/ 21 h 142"/>
                <a:gd name="T26" fmla="*/ 110 w 133"/>
                <a:gd name="T27" fmla="*/ 33 h 142"/>
                <a:gd name="T28" fmla="*/ 75 w 133"/>
                <a:gd name="T29" fmla="*/ 141 h 142"/>
                <a:gd name="T30" fmla="*/ 56 w 133"/>
                <a:gd name="T31" fmla="*/ 141 h 142"/>
                <a:gd name="T32" fmla="*/ 21 w 133"/>
                <a:gd name="T33" fmla="*/ 33 h 142"/>
                <a:gd name="T34" fmla="*/ 17 w 133"/>
                <a:gd name="T35" fmla="*/ 21 h 142"/>
                <a:gd name="T36" fmla="*/ 17 w 133"/>
                <a:gd name="T37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142">
                  <a:moveTo>
                    <a:pt x="17" y="141"/>
                  </a:moveTo>
                  <a:lnTo>
                    <a:pt x="17" y="141"/>
                  </a:lnTo>
                  <a:cubicBezTo>
                    <a:pt x="0" y="141"/>
                    <a:pt x="0" y="141"/>
                    <a:pt x="0" y="1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4" y="113"/>
                    <a:pt x="65" y="116"/>
                    <a:pt x="65" y="119"/>
                  </a:cubicBezTo>
                  <a:cubicBezTo>
                    <a:pt x="66" y="115"/>
                    <a:pt x="67" y="112"/>
                    <a:pt x="68" y="107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5"/>
                    <a:pt x="111" y="29"/>
                    <a:pt x="110" y="33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56" y="141"/>
                    <a:pt x="56" y="141"/>
                    <a:pt x="56" y="141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29"/>
                    <a:pt x="19" y="25"/>
                    <a:pt x="17" y="21"/>
                  </a:cubicBezTo>
                  <a:lnTo>
                    <a:pt x="17" y="1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8327380" y="3309090"/>
              <a:ext cx="7411" cy="59286"/>
            </a:xfrm>
            <a:custGeom>
              <a:avLst/>
              <a:gdLst>
                <a:gd name="T0" fmla="*/ 0 w 18"/>
                <a:gd name="T1" fmla="*/ 0 h 142"/>
                <a:gd name="T2" fmla="*/ 17 w 18"/>
                <a:gd name="T3" fmla="*/ 0 h 142"/>
                <a:gd name="T4" fmla="*/ 17 w 18"/>
                <a:gd name="T5" fmla="*/ 20 h 142"/>
                <a:gd name="T6" fmla="*/ 0 w 18"/>
                <a:gd name="T7" fmla="*/ 20 h 142"/>
                <a:gd name="T8" fmla="*/ 0 w 18"/>
                <a:gd name="T9" fmla="*/ 0 h 142"/>
                <a:gd name="T10" fmla="*/ 0 w 18"/>
                <a:gd name="T11" fmla="*/ 39 h 142"/>
                <a:gd name="T12" fmla="*/ 17 w 18"/>
                <a:gd name="T13" fmla="*/ 39 h 142"/>
                <a:gd name="T14" fmla="*/ 17 w 18"/>
                <a:gd name="T15" fmla="*/ 141 h 142"/>
                <a:gd name="T16" fmla="*/ 0 w 18"/>
                <a:gd name="T17" fmla="*/ 141 h 142"/>
                <a:gd name="T18" fmla="*/ 0 w 18"/>
                <a:gd name="T19" fmla="*/ 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42">
                  <a:moveTo>
                    <a:pt x="0" y="0"/>
                  </a:moveTo>
                  <a:lnTo>
                    <a:pt x="17" y="0"/>
                  </a:lnTo>
                  <a:lnTo>
                    <a:pt x="17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39"/>
                  </a:moveTo>
                  <a:lnTo>
                    <a:pt x="17" y="39"/>
                  </a:lnTo>
                  <a:lnTo>
                    <a:pt x="17" y="141"/>
                  </a:lnTo>
                  <a:lnTo>
                    <a:pt x="0" y="1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8344054" y="3323911"/>
              <a:ext cx="38907" cy="46318"/>
            </a:xfrm>
            <a:custGeom>
              <a:avLst/>
              <a:gdLst>
                <a:gd name="T0" fmla="*/ 46 w 91"/>
                <a:gd name="T1" fmla="*/ 15 h 110"/>
                <a:gd name="T2" fmla="*/ 46 w 91"/>
                <a:gd name="T3" fmla="*/ 15 h 110"/>
                <a:gd name="T4" fmla="*/ 17 w 91"/>
                <a:gd name="T5" fmla="*/ 54 h 110"/>
                <a:gd name="T6" fmla="*/ 45 w 91"/>
                <a:gd name="T7" fmla="*/ 93 h 110"/>
                <a:gd name="T8" fmla="*/ 74 w 91"/>
                <a:gd name="T9" fmla="*/ 69 h 110"/>
                <a:gd name="T10" fmla="*/ 90 w 91"/>
                <a:gd name="T11" fmla="*/ 69 h 110"/>
                <a:gd name="T12" fmla="*/ 45 w 91"/>
                <a:gd name="T13" fmla="*/ 109 h 110"/>
                <a:gd name="T14" fmla="*/ 0 w 91"/>
                <a:gd name="T15" fmla="*/ 55 h 110"/>
                <a:gd name="T16" fmla="*/ 46 w 91"/>
                <a:gd name="T17" fmla="*/ 0 h 110"/>
                <a:gd name="T18" fmla="*/ 90 w 91"/>
                <a:gd name="T19" fmla="*/ 37 h 110"/>
                <a:gd name="T20" fmla="*/ 74 w 91"/>
                <a:gd name="T21" fmla="*/ 37 h 110"/>
                <a:gd name="T22" fmla="*/ 46 w 91"/>
                <a:gd name="T23" fmla="*/ 1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0">
                  <a:moveTo>
                    <a:pt x="46" y="15"/>
                  </a:moveTo>
                  <a:lnTo>
                    <a:pt x="46" y="15"/>
                  </a:lnTo>
                  <a:cubicBezTo>
                    <a:pt x="29" y="15"/>
                    <a:pt x="17" y="29"/>
                    <a:pt x="17" y="54"/>
                  </a:cubicBezTo>
                  <a:cubicBezTo>
                    <a:pt x="17" y="80"/>
                    <a:pt x="28" y="93"/>
                    <a:pt x="45" y="93"/>
                  </a:cubicBezTo>
                  <a:cubicBezTo>
                    <a:pt x="62" y="93"/>
                    <a:pt x="71" y="85"/>
                    <a:pt x="74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8" y="94"/>
                    <a:pt x="71" y="109"/>
                    <a:pt x="45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20"/>
                    <a:pt x="18" y="0"/>
                    <a:pt x="46" y="0"/>
                  </a:cubicBezTo>
                  <a:cubicBezTo>
                    <a:pt x="73" y="0"/>
                    <a:pt x="89" y="15"/>
                    <a:pt x="90" y="37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23"/>
                    <a:pt x="63" y="15"/>
                    <a:pt x="46" y="15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8388518" y="3323911"/>
              <a:ext cx="22232" cy="44464"/>
            </a:xfrm>
            <a:custGeom>
              <a:avLst/>
              <a:gdLst>
                <a:gd name="T0" fmla="*/ 0 w 51"/>
                <a:gd name="T1" fmla="*/ 2 h 105"/>
                <a:gd name="T2" fmla="*/ 0 w 51"/>
                <a:gd name="T3" fmla="*/ 2 h 105"/>
                <a:gd name="T4" fmla="*/ 17 w 51"/>
                <a:gd name="T5" fmla="*/ 2 h 105"/>
                <a:gd name="T6" fmla="*/ 17 w 51"/>
                <a:gd name="T7" fmla="*/ 19 h 105"/>
                <a:gd name="T8" fmla="*/ 45 w 51"/>
                <a:gd name="T9" fmla="*/ 0 h 105"/>
                <a:gd name="T10" fmla="*/ 50 w 51"/>
                <a:gd name="T11" fmla="*/ 0 h 105"/>
                <a:gd name="T12" fmla="*/ 50 w 51"/>
                <a:gd name="T13" fmla="*/ 17 h 105"/>
                <a:gd name="T14" fmla="*/ 46 w 51"/>
                <a:gd name="T15" fmla="*/ 17 h 105"/>
                <a:gd name="T16" fmla="*/ 18 w 51"/>
                <a:gd name="T17" fmla="*/ 46 h 105"/>
                <a:gd name="T18" fmla="*/ 18 w 51"/>
                <a:gd name="T19" fmla="*/ 104 h 105"/>
                <a:gd name="T20" fmla="*/ 0 w 51"/>
                <a:gd name="T21" fmla="*/ 104 h 105"/>
                <a:gd name="T22" fmla="*/ 0 w 51"/>
                <a:gd name="T23" fmla="*/ 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10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6"/>
                    <a:pt x="31" y="0"/>
                    <a:pt x="45" y="0"/>
                  </a:cubicBezTo>
                  <a:cubicBezTo>
                    <a:pt x="47" y="0"/>
                    <a:pt x="48" y="0"/>
                    <a:pt x="50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8" y="17"/>
                    <a:pt x="47" y="17"/>
                    <a:pt x="46" y="17"/>
                  </a:cubicBezTo>
                  <a:cubicBezTo>
                    <a:pt x="27" y="17"/>
                    <a:pt x="18" y="28"/>
                    <a:pt x="18" y="46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8414456" y="3323911"/>
              <a:ext cx="40759" cy="46318"/>
            </a:xfrm>
            <a:custGeom>
              <a:avLst/>
              <a:gdLst>
                <a:gd name="T0" fmla="*/ 48 w 99"/>
                <a:gd name="T1" fmla="*/ 0 h 110"/>
                <a:gd name="T2" fmla="*/ 48 w 99"/>
                <a:gd name="T3" fmla="*/ 0 h 110"/>
                <a:gd name="T4" fmla="*/ 98 w 99"/>
                <a:gd name="T5" fmla="*/ 55 h 110"/>
                <a:gd name="T6" fmla="*/ 49 w 99"/>
                <a:gd name="T7" fmla="*/ 109 h 110"/>
                <a:gd name="T8" fmla="*/ 0 w 99"/>
                <a:gd name="T9" fmla="*/ 55 h 110"/>
                <a:gd name="T10" fmla="*/ 48 w 99"/>
                <a:gd name="T11" fmla="*/ 0 h 110"/>
                <a:gd name="T12" fmla="*/ 49 w 99"/>
                <a:gd name="T13" fmla="*/ 93 h 110"/>
                <a:gd name="T14" fmla="*/ 49 w 99"/>
                <a:gd name="T15" fmla="*/ 93 h 110"/>
                <a:gd name="T16" fmla="*/ 80 w 99"/>
                <a:gd name="T17" fmla="*/ 55 h 110"/>
                <a:gd name="T18" fmla="*/ 49 w 99"/>
                <a:gd name="T19" fmla="*/ 15 h 110"/>
                <a:gd name="T20" fmla="*/ 17 w 99"/>
                <a:gd name="T21" fmla="*/ 55 h 110"/>
                <a:gd name="T22" fmla="*/ 49 w 99"/>
                <a:gd name="T23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0">
                  <a:moveTo>
                    <a:pt x="48" y="0"/>
                  </a:moveTo>
                  <a:lnTo>
                    <a:pt x="48" y="0"/>
                  </a:lnTo>
                  <a:cubicBezTo>
                    <a:pt x="79" y="0"/>
                    <a:pt x="98" y="19"/>
                    <a:pt x="98" y="55"/>
                  </a:cubicBezTo>
                  <a:cubicBezTo>
                    <a:pt x="98" y="89"/>
                    <a:pt x="79" y="109"/>
                    <a:pt x="49" y="109"/>
                  </a:cubicBezTo>
                  <a:cubicBezTo>
                    <a:pt x="18" y="109"/>
                    <a:pt x="0" y="89"/>
                    <a:pt x="0" y="55"/>
                  </a:cubicBezTo>
                  <a:cubicBezTo>
                    <a:pt x="0" y="19"/>
                    <a:pt x="18" y="0"/>
                    <a:pt x="48" y="0"/>
                  </a:cubicBezTo>
                  <a:close/>
                  <a:moveTo>
                    <a:pt x="49" y="93"/>
                  </a:moveTo>
                  <a:lnTo>
                    <a:pt x="49" y="93"/>
                  </a:lnTo>
                  <a:cubicBezTo>
                    <a:pt x="69" y="93"/>
                    <a:pt x="80" y="80"/>
                    <a:pt x="80" y="55"/>
                  </a:cubicBezTo>
                  <a:cubicBezTo>
                    <a:pt x="80" y="29"/>
                    <a:pt x="69" y="15"/>
                    <a:pt x="49" y="15"/>
                  </a:cubicBezTo>
                  <a:cubicBezTo>
                    <a:pt x="28" y="15"/>
                    <a:pt x="17" y="29"/>
                    <a:pt x="17" y="55"/>
                  </a:cubicBezTo>
                  <a:cubicBezTo>
                    <a:pt x="17" y="80"/>
                    <a:pt x="28" y="93"/>
                    <a:pt x="49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8460773" y="3323911"/>
              <a:ext cx="35200" cy="46318"/>
            </a:xfrm>
            <a:custGeom>
              <a:avLst/>
              <a:gdLst>
                <a:gd name="T0" fmla="*/ 16 w 85"/>
                <a:gd name="T1" fmla="*/ 71 h 109"/>
                <a:gd name="T2" fmla="*/ 16 w 85"/>
                <a:gd name="T3" fmla="*/ 71 h 109"/>
                <a:gd name="T4" fmla="*/ 42 w 85"/>
                <a:gd name="T5" fmla="*/ 92 h 109"/>
                <a:gd name="T6" fmla="*/ 66 w 85"/>
                <a:gd name="T7" fmla="*/ 77 h 109"/>
                <a:gd name="T8" fmla="*/ 51 w 85"/>
                <a:gd name="T9" fmla="*/ 62 h 109"/>
                <a:gd name="T10" fmla="*/ 32 w 85"/>
                <a:gd name="T11" fmla="*/ 58 h 109"/>
                <a:gd name="T12" fmla="*/ 3 w 85"/>
                <a:gd name="T13" fmla="*/ 29 h 109"/>
                <a:gd name="T14" fmla="*/ 41 w 85"/>
                <a:gd name="T15" fmla="*/ 0 h 109"/>
                <a:gd name="T16" fmla="*/ 81 w 85"/>
                <a:gd name="T17" fmla="*/ 31 h 109"/>
                <a:gd name="T18" fmla="*/ 81 w 85"/>
                <a:gd name="T19" fmla="*/ 31 h 109"/>
                <a:gd name="T20" fmla="*/ 64 w 85"/>
                <a:gd name="T21" fmla="*/ 31 h 109"/>
                <a:gd name="T22" fmla="*/ 41 w 85"/>
                <a:gd name="T23" fmla="*/ 14 h 109"/>
                <a:gd name="T24" fmla="*/ 19 w 85"/>
                <a:gd name="T25" fmla="*/ 28 h 109"/>
                <a:gd name="T26" fmla="*/ 36 w 85"/>
                <a:gd name="T27" fmla="*/ 41 h 109"/>
                <a:gd name="T28" fmla="*/ 53 w 85"/>
                <a:gd name="T29" fmla="*/ 44 h 109"/>
                <a:gd name="T30" fmla="*/ 84 w 85"/>
                <a:gd name="T31" fmla="*/ 75 h 109"/>
                <a:gd name="T32" fmla="*/ 41 w 85"/>
                <a:gd name="T33" fmla="*/ 108 h 109"/>
                <a:gd name="T34" fmla="*/ 0 w 85"/>
                <a:gd name="T35" fmla="*/ 71 h 109"/>
                <a:gd name="T36" fmla="*/ 16 w 85"/>
                <a:gd name="T37" fmla="*/ 7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09">
                  <a:moveTo>
                    <a:pt x="16" y="71"/>
                  </a:moveTo>
                  <a:lnTo>
                    <a:pt x="16" y="71"/>
                  </a:lnTo>
                  <a:cubicBezTo>
                    <a:pt x="17" y="85"/>
                    <a:pt x="27" y="92"/>
                    <a:pt x="42" y="92"/>
                  </a:cubicBezTo>
                  <a:cubicBezTo>
                    <a:pt x="58" y="92"/>
                    <a:pt x="66" y="86"/>
                    <a:pt x="66" y="77"/>
                  </a:cubicBezTo>
                  <a:cubicBezTo>
                    <a:pt x="66" y="67"/>
                    <a:pt x="61" y="65"/>
                    <a:pt x="51" y="62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11" y="53"/>
                    <a:pt x="3" y="45"/>
                    <a:pt x="3" y="29"/>
                  </a:cubicBezTo>
                  <a:cubicBezTo>
                    <a:pt x="3" y="11"/>
                    <a:pt x="16" y="0"/>
                    <a:pt x="41" y="0"/>
                  </a:cubicBezTo>
                  <a:cubicBezTo>
                    <a:pt x="65" y="0"/>
                    <a:pt x="81" y="11"/>
                    <a:pt x="81" y="31"/>
                  </a:cubicBezTo>
                  <a:lnTo>
                    <a:pt x="81" y="31"/>
                  </a:lnTo>
                  <a:cubicBezTo>
                    <a:pt x="64" y="31"/>
                    <a:pt x="64" y="31"/>
                    <a:pt x="64" y="31"/>
                  </a:cubicBezTo>
                  <a:cubicBezTo>
                    <a:pt x="63" y="20"/>
                    <a:pt x="55" y="14"/>
                    <a:pt x="41" y="14"/>
                  </a:cubicBezTo>
                  <a:cubicBezTo>
                    <a:pt x="27" y="14"/>
                    <a:pt x="19" y="19"/>
                    <a:pt x="19" y="28"/>
                  </a:cubicBezTo>
                  <a:cubicBezTo>
                    <a:pt x="19" y="36"/>
                    <a:pt x="25" y="38"/>
                    <a:pt x="36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74" y="50"/>
                    <a:pt x="84" y="56"/>
                    <a:pt x="84" y="75"/>
                  </a:cubicBezTo>
                  <a:cubicBezTo>
                    <a:pt x="84" y="95"/>
                    <a:pt x="68" y="108"/>
                    <a:pt x="41" y="108"/>
                  </a:cubicBezTo>
                  <a:cubicBezTo>
                    <a:pt x="14" y="108"/>
                    <a:pt x="0" y="95"/>
                    <a:pt x="0" y="71"/>
                  </a:cubicBezTo>
                  <a:lnTo>
                    <a:pt x="16" y="7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8503384" y="3323911"/>
              <a:ext cx="38907" cy="46318"/>
            </a:xfrm>
            <a:custGeom>
              <a:avLst/>
              <a:gdLst>
                <a:gd name="T0" fmla="*/ 46 w 91"/>
                <a:gd name="T1" fmla="*/ 15 h 110"/>
                <a:gd name="T2" fmla="*/ 46 w 91"/>
                <a:gd name="T3" fmla="*/ 15 h 110"/>
                <a:gd name="T4" fmla="*/ 17 w 91"/>
                <a:gd name="T5" fmla="*/ 54 h 110"/>
                <a:gd name="T6" fmla="*/ 45 w 91"/>
                <a:gd name="T7" fmla="*/ 93 h 110"/>
                <a:gd name="T8" fmla="*/ 74 w 91"/>
                <a:gd name="T9" fmla="*/ 69 h 110"/>
                <a:gd name="T10" fmla="*/ 90 w 91"/>
                <a:gd name="T11" fmla="*/ 69 h 110"/>
                <a:gd name="T12" fmla="*/ 44 w 91"/>
                <a:gd name="T13" fmla="*/ 109 h 110"/>
                <a:gd name="T14" fmla="*/ 0 w 91"/>
                <a:gd name="T15" fmla="*/ 55 h 110"/>
                <a:gd name="T16" fmla="*/ 46 w 91"/>
                <a:gd name="T17" fmla="*/ 0 h 110"/>
                <a:gd name="T18" fmla="*/ 90 w 91"/>
                <a:gd name="T19" fmla="*/ 37 h 110"/>
                <a:gd name="T20" fmla="*/ 72 w 91"/>
                <a:gd name="T21" fmla="*/ 37 h 110"/>
                <a:gd name="T22" fmla="*/ 46 w 91"/>
                <a:gd name="T23" fmla="*/ 1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0">
                  <a:moveTo>
                    <a:pt x="46" y="15"/>
                  </a:moveTo>
                  <a:lnTo>
                    <a:pt x="46" y="15"/>
                  </a:lnTo>
                  <a:cubicBezTo>
                    <a:pt x="29" y="15"/>
                    <a:pt x="17" y="29"/>
                    <a:pt x="17" y="54"/>
                  </a:cubicBezTo>
                  <a:cubicBezTo>
                    <a:pt x="17" y="80"/>
                    <a:pt x="28" y="93"/>
                    <a:pt x="45" y="93"/>
                  </a:cubicBezTo>
                  <a:cubicBezTo>
                    <a:pt x="61" y="93"/>
                    <a:pt x="71" y="85"/>
                    <a:pt x="74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8" y="94"/>
                    <a:pt x="71" y="109"/>
                    <a:pt x="44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20"/>
                    <a:pt x="17" y="0"/>
                    <a:pt x="46" y="0"/>
                  </a:cubicBezTo>
                  <a:cubicBezTo>
                    <a:pt x="72" y="0"/>
                    <a:pt x="89" y="15"/>
                    <a:pt x="90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1" y="23"/>
                    <a:pt x="62" y="15"/>
                    <a:pt x="46" y="15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8545996" y="3323911"/>
              <a:ext cx="40759" cy="46318"/>
            </a:xfrm>
            <a:custGeom>
              <a:avLst/>
              <a:gdLst>
                <a:gd name="T0" fmla="*/ 49 w 99"/>
                <a:gd name="T1" fmla="*/ 0 h 110"/>
                <a:gd name="T2" fmla="*/ 49 w 99"/>
                <a:gd name="T3" fmla="*/ 0 h 110"/>
                <a:gd name="T4" fmla="*/ 98 w 99"/>
                <a:gd name="T5" fmla="*/ 55 h 110"/>
                <a:gd name="T6" fmla="*/ 49 w 99"/>
                <a:gd name="T7" fmla="*/ 109 h 110"/>
                <a:gd name="T8" fmla="*/ 0 w 99"/>
                <a:gd name="T9" fmla="*/ 55 h 110"/>
                <a:gd name="T10" fmla="*/ 49 w 99"/>
                <a:gd name="T11" fmla="*/ 0 h 110"/>
                <a:gd name="T12" fmla="*/ 49 w 99"/>
                <a:gd name="T13" fmla="*/ 93 h 110"/>
                <a:gd name="T14" fmla="*/ 49 w 99"/>
                <a:gd name="T15" fmla="*/ 93 h 110"/>
                <a:gd name="T16" fmla="*/ 80 w 99"/>
                <a:gd name="T17" fmla="*/ 55 h 110"/>
                <a:gd name="T18" fmla="*/ 49 w 99"/>
                <a:gd name="T19" fmla="*/ 15 h 110"/>
                <a:gd name="T20" fmla="*/ 17 w 99"/>
                <a:gd name="T21" fmla="*/ 55 h 110"/>
                <a:gd name="T22" fmla="*/ 49 w 99"/>
                <a:gd name="T23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0">
                  <a:moveTo>
                    <a:pt x="49" y="0"/>
                  </a:moveTo>
                  <a:lnTo>
                    <a:pt x="49" y="0"/>
                  </a:lnTo>
                  <a:cubicBezTo>
                    <a:pt x="80" y="0"/>
                    <a:pt x="98" y="19"/>
                    <a:pt x="98" y="55"/>
                  </a:cubicBezTo>
                  <a:cubicBezTo>
                    <a:pt x="98" y="89"/>
                    <a:pt x="80" y="109"/>
                    <a:pt x="49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19"/>
                    <a:pt x="17" y="0"/>
                    <a:pt x="49" y="0"/>
                  </a:cubicBezTo>
                  <a:close/>
                  <a:moveTo>
                    <a:pt x="49" y="93"/>
                  </a:moveTo>
                  <a:lnTo>
                    <a:pt x="49" y="93"/>
                  </a:lnTo>
                  <a:cubicBezTo>
                    <a:pt x="68" y="93"/>
                    <a:pt x="80" y="80"/>
                    <a:pt x="80" y="55"/>
                  </a:cubicBezTo>
                  <a:cubicBezTo>
                    <a:pt x="80" y="29"/>
                    <a:pt x="68" y="15"/>
                    <a:pt x="49" y="15"/>
                  </a:cubicBezTo>
                  <a:cubicBezTo>
                    <a:pt x="29" y="15"/>
                    <a:pt x="17" y="29"/>
                    <a:pt x="17" y="55"/>
                  </a:cubicBezTo>
                  <a:cubicBezTo>
                    <a:pt x="17" y="80"/>
                    <a:pt x="29" y="93"/>
                    <a:pt x="49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8596018" y="3323911"/>
              <a:ext cx="40759" cy="61139"/>
            </a:xfrm>
            <a:custGeom>
              <a:avLst/>
              <a:gdLst>
                <a:gd name="T0" fmla="*/ 0 w 96"/>
                <a:gd name="T1" fmla="*/ 4 h 147"/>
                <a:gd name="T2" fmla="*/ 0 w 96"/>
                <a:gd name="T3" fmla="*/ 4 h 147"/>
                <a:gd name="T4" fmla="*/ 17 w 96"/>
                <a:gd name="T5" fmla="*/ 4 h 147"/>
                <a:gd name="T6" fmla="*/ 17 w 96"/>
                <a:gd name="T7" fmla="*/ 18 h 147"/>
                <a:gd name="T8" fmla="*/ 50 w 96"/>
                <a:gd name="T9" fmla="*/ 0 h 147"/>
                <a:gd name="T10" fmla="*/ 95 w 96"/>
                <a:gd name="T11" fmla="*/ 54 h 147"/>
                <a:gd name="T12" fmla="*/ 50 w 96"/>
                <a:gd name="T13" fmla="*/ 109 h 147"/>
                <a:gd name="T14" fmla="*/ 17 w 96"/>
                <a:gd name="T15" fmla="*/ 93 h 147"/>
                <a:gd name="T16" fmla="*/ 17 w 96"/>
                <a:gd name="T17" fmla="*/ 146 h 147"/>
                <a:gd name="T18" fmla="*/ 0 w 96"/>
                <a:gd name="T19" fmla="*/ 146 h 147"/>
                <a:gd name="T20" fmla="*/ 0 w 96"/>
                <a:gd name="T21" fmla="*/ 4 h 147"/>
                <a:gd name="T22" fmla="*/ 46 w 96"/>
                <a:gd name="T23" fmla="*/ 93 h 147"/>
                <a:gd name="T24" fmla="*/ 46 w 96"/>
                <a:gd name="T25" fmla="*/ 93 h 147"/>
                <a:gd name="T26" fmla="*/ 76 w 96"/>
                <a:gd name="T27" fmla="*/ 53 h 147"/>
                <a:gd name="T28" fmla="*/ 46 w 96"/>
                <a:gd name="T29" fmla="*/ 15 h 147"/>
                <a:gd name="T30" fmla="*/ 16 w 96"/>
                <a:gd name="T31" fmla="*/ 55 h 147"/>
                <a:gd name="T32" fmla="*/ 46 w 96"/>
                <a:gd name="T33" fmla="*/ 9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47">
                  <a:moveTo>
                    <a:pt x="0" y="4"/>
                  </a:moveTo>
                  <a:lnTo>
                    <a:pt x="0" y="4"/>
                  </a:ln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5" y="6"/>
                    <a:pt x="36" y="0"/>
                    <a:pt x="50" y="0"/>
                  </a:cubicBezTo>
                  <a:cubicBezTo>
                    <a:pt x="76" y="0"/>
                    <a:pt x="95" y="20"/>
                    <a:pt x="95" y="54"/>
                  </a:cubicBezTo>
                  <a:cubicBezTo>
                    <a:pt x="95" y="88"/>
                    <a:pt x="76" y="109"/>
                    <a:pt x="50" y="109"/>
                  </a:cubicBezTo>
                  <a:cubicBezTo>
                    <a:pt x="36" y="109"/>
                    <a:pt x="24" y="104"/>
                    <a:pt x="17" y="93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0" y="146"/>
                    <a:pt x="0" y="146"/>
                    <a:pt x="0" y="146"/>
                  </a:cubicBezTo>
                  <a:lnTo>
                    <a:pt x="0" y="4"/>
                  </a:lnTo>
                  <a:close/>
                  <a:moveTo>
                    <a:pt x="46" y="93"/>
                  </a:moveTo>
                  <a:lnTo>
                    <a:pt x="46" y="93"/>
                  </a:lnTo>
                  <a:cubicBezTo>
                    <a:pt x="66" y="93"/>
                    <a:pt x="76" y="80"/>
                    <a:pt x="76" y="53"/>
                  </a:cubicBezTo>
                  <a:cubicBezTo>
                    <a:pt x="76" y="30"/>
                    <a:pt x="65" y="15"/>
                    <a:pt x="46" y="15"/>
                  </a:cubicBezTo>
                  <a:cubicBezTo>
                    <a:pt x="27" y="15"/>
                    <a:pt x="16" y="30"/>
                    <a:pt x="16" y="55"/>
                  </a:cubicBezTo>
                  <a:cubicBezTo>
                    <a:pt x="16" y="81"/>
                    <a:pt x="26" y="93"/>
                    <a:pt x="46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8642336" y="3323911"/>
              <a:ext cx="38906" cy="46318"/>
            </a:xfrm>
            <a:custGeom>
              <a:avLst/>
              <a:gdLst>
                <a:gd name="T0" fmla="*/ 90 w 93"/>
                <a:gd name="T1" fmla="*/ 72 h 110"/>
                <a:gd name="T2" fmla="*/ 90 w 93"/>
                <a:gd name="T3" fmla="*/ 72 h 110"/>
                <a:gd name="T4" fmla="*/ 46 w 93"/>
                <a:gd name="T5" fmla="*/ 109 h 110"/>
                <a:gd name="T6" fmla="*/ 0 w 93"/>
                <a:gd name="T7" fmla="*/ 56 h 110"/>
                <a:gd name="T8" fmla="*/ 46 w 93"/>
                <a:gd name="T9" fmla="*/ 0 h 110"/>
                <a:gd name="T10" fmla="*/ 92 w 93"/>
                <a:gd name="T11" fmla="*/ 52 h 110"/>
                <a:gd name="T12" fmla="*/ 92 w 93"/>
                <a:gd name="T13" fmla="*/ 60 h 110"/>
                <a:gd name="T14" fmla="*/ 19 w 93"/>
                <a:gd name="T15" fmla="*/ 60 h 110"/>
                <a:gd name="T16" fmla="*/ 48 w 93"/>
                <a:gd name="T17" fmla="*/ 93 h 110"/>
                <a:gd name="T18" fmla="*/ 74 w 93"/>
                <a:gd name="T19" fmla="*/ 72 h 110"/>
                <a:gd name="T20" fmla="*/ 90 w 93"/>
                <a:gd name="T21" fmla="*/ 72 h 110"/>
                <a:gd name="T22" fmla="*/ 74 w 93"/>
                <a:gd name="T23" fmla="*/ 45 h 110"/>
                <a:gd name="T24" fmla="*/ 74 w 93"/>
                <a:gd name="T25" fmla="*/ 45 h 110"/>
                <a:gd name="T26" fmla="*/ 47 w 93"/>
                <a:gd name="T27" fmla="*/ 15 h 110"/>
                <a:gd name="T28" fmla="*/ 19 w 93"/>
                <a:gd name="T29" fmla="*/ 45 h 110"/>
                <a:gd name="T30" fmla="*/ 74 w 93"/>
                <a:gd name="T31" fmla="*/ 4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0">
                  <a:moveTo>
                    <a:pt x="90" y="72"/>
                  </a:moveTo>
                  <a:lnTo>
                    <a:pt x="90" y="72"/>
                  </a:lnTo>
                  <a:cubicBezTo>
                    <a:pt x="87" y="95"/>
                    <a:pt x="71" y="109"/>
                    <a:pt x="46" y="109"/>
                  </a:cubicBezTo>
                  <a:cubicBezTo>
                    <a:pt x="17" y="109"/>
                    <a:pt x="0" y="89"/>
                    <a:pt x="0" y="56"/>
                  </a:cubicBezTo>
                  <a:cubicBezTo>
                    <a:pt x="0" y="20"/>
                    <a:pt x="17" y="0"/>
                    <a:pt x="46" y="0"/>
                  </a:cubicBezTo>
                  <a:cubicBezTo>
                    <a:pt x="75" y="0"/>
                    <a:pt x="92" y="18"/>
                    <a:pt x="92" y="52"/>
                  </a:cubicBezTo>
                  <a:cubicBezTo>
                    <a:pt x="92" y="55"/>
                    <a:pt x="92" y="57"/>
                    <a:pt x="92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81"/>
                    <a:pt x="29" y="93"/>
                    <a:pt x="48" y="93"/>
                  </a:cubicBezTo>
                  <a:cubicBezTo>
                    <a:pt x="61" y="93"/>
                    <a:pt x="71" y="86"/>
                    <a:pt x="74" y="72"/>
                  </a:cubicBezTo>
                  <a:lnTo>
                    <a:pt x="90" y="72"/>
                  </a:lnTo>
                  <a:close/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4" y="15"/>
                    <a:pt x="47" y="15"/>
                  </a:cubicBezTo>
                  <a:cubicBezTo>
                    <a:pt x="30" y="15"/>
                    <a:pt x="20" y="26"/>
                    <a:pt x="19" y="45"/>
                  </a:cubicBezTo>
                  <a:lnTo>
                    <a:pt x="74" y="4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7" name="Group 3376"/>
          <p:cNvGrpSpPr/>
          <p:nvPr/>
        </p:nvGrpSpPr>
        <p:grpSpPr>
          <a:xfrm>
            <a:off x="8369991" y="4287304"/>
            <a:ext cx="233438" cy="190827"/>
            <a:chOff x="8369991" y="4287304"/>
            <a:chExt cx="233438" cy="190827"/>
          </a:xfrm>
        </p:grpSpPr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8386666" y="4287304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3 h 154"/>
                <a:gd name="T14" fmla="*/ 20 w 104"/>
                <a:gd name="T15" fmla="*/ 83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3"/>
                  </a:lnTo>
                  <a:lnTo>
                    <a:pt x="20" y="83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8436688" y="4287304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8455215" y="4302126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9 w 107"/>
                <a:gd name="T7" fmla="*/ 51 h 119"/>
                <a:gd name="T8" fmla="*/ 70 w 107"/>
                <a:gd name="T9" fmla="*/ 45 h 119"/>
                <a:gd name="T10" fmla="*/ 75 w 107"/>
                <a:gd name="T11" fmla="*/ 34 h 119"/>
                <a:gd name="T12" fmla="*/ 49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5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2 h 119"/>
                <a:gd name="T30" fmla="*/ 106 w 107"/>
                <a:gd name="T31" fmla="*/ 116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1 h 119"/>
                <a:gd name="T38" fmla="*/ 37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20 w 107"/>
                <a:gd name="T45" fmla="*/ 85 h 119"/>
                <a:gd name="T46" fmla="*/ 40 w 107"/>
                <a:gd name="T47" fmla="*/ 103 h 119"/>
                <a:gd name="T48" fmla="*/ 74 w 107"/>
                <a:gd name="T49" fmla="*/ 76 h 119"/>
                <a:gd name="T50" fmla="*/ 74 w 107"/>
                <a:gd name="T51" fmla="*/ 59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5"/>
                    <a:pt x="13" y="54"/>
                    <a:pt x="39" y="51"/>
                  </a:cubicBezTo>
                  <a:cubicBezTo>
                    <a:pt x="54" y="48"/>
                    <a:pt x="65" y="47"/>
                    <a:pt x="70" y="45"/>
                  </a:cubicBezTo>
                  <a:cubicBezTo>
                    <a:pt x="74" y="43"/>
                    <a:pt x="75" y="41"/>
                    <a:pt x="75" y="34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2" y="16"/>
                    <a:pt x="23" y="23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2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6" y="68"/>
                    <a:pt x="20" y="73"/>
                    <a:pt x="20" y="85"/>
                  </a:cubicBezTo>
                  <a:cubicBezTo>
                    <a:pt x="20" y="95"/>
                    <a:pt x="27" y="103"/>
                    <a:pt x="40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8503384" y="4302126"/>
              <a:ext cx="38907" cy="50023"/>
            </a:xfrm>
            <a:custGeom>
              <a:avLst/>
              <a:gdLst>
                <a:gd name="T0" fmla="*/ 17 w 92"/>
                <a:gd name="T1" fmla="*/ 78 h 118"/>
                <a:gd name="T2" fmla="*/ 17 w 92"/>
                <a:gd name="T3" fmla="*/ 78 h 118"/>
                <a:gd name="T4" fmla="*/ 47 w 92"/>
                <a:gd name="T5" fmla="*/ 101 h 118"/>
                <a:gd name="T6" fmla="*/ 73 w 92"/>
                <a:gd name="T7" fmla="*/ 83 h 118"/>
                <a:gd name="T8" fmla="*/ 55 w 92"/>
                <a:gd name="T9" fmla="*/ 68 h 118"/>
                <a:gd name="T10" fmla="*/ 34 w 92"/>
                <a:gd name="T11" fmla="*/ 63 h 118"/>
                <a:gd name="T12" fmla="*/ 3 w 92"/>
                <a:gd name="T13" fmla="*/ 32 h 118"/>
                <a:gd name="T14" fmla="*/ 44 w 92"/>
                <a:gd name="T15" fmla="*/ 0 h 118"/>
                <a:gd name="T16" fmla="*/ 88 w 92"/>
                <a:gd name="T17" fmla="*/ 33 h 118"/>
                <a:gd name="T18" fmla="*/ 88 w 92"/>
                <a:gd name="T19" fmla="*/ 34 h 118"/>
                <a:gd name="T20" fmla="*/ 69 w 92"/>
                <a:gd name="T21" fmla="*/ 34 h 118"/>
                <a:gd name="T22" fmla="*/ 44 w 92"/>
                <a:gd name="T23" fmla="*/ 15 h 118"/>
                <a:gd name="T24" fmla="*/ 22 w 92"/>
                <a:gd name="T25" fmla="*/ 31 h 118"/>
                <a:gd name="T26" fmla="*/ 39 w 92"/>
                <a:gd name="T27" fmla="*/ 44 h 118"/>
                <a:gd name="T28" fmla="*/ 57 w 92"/>
                <a:gd name="T29" fmla="*/ 48 h 118"/>
                <a:gd name="T30" fmla="*/ 91 w 92"/>
                <a:gd name="T31" fmla="*/ 81 h 118"/>
                <a:gd name="T32" fmla="*/ 44 w 92"/>
                <a:gd name="T33" fmla="*/ 117 h 118"/>
                <a:gd name="T34" fmla="*/ 0 w 92"/>
                <a:gd name="T35" fmla="*/ 78 h 118"/>
                <a:gd name="T36" fmla="*/ 17 w 92"/>
                <a:gd name="T37" fmla="*/ 7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8">
                  <a:moveTo>
                    <a:pt x="17" y="78"/>
                  </a:moveTo>
                  <a:lnTo>
                    <a:pt x="17" y="78"/>
                  </a:lnTo>
                  <a:cubicBezTo>
                    <a:pt x="19" y="93"/>
                    <a:pt x="29" y="101"/>
                    <a:pt x="47" y="101"/>
                  </a:cubicBezTo>
                  <a:cubicBezTo>
                    <a:pt x="62" y="101"/>
                    <a:pt x="73" y="94"/>
                    <a:pt x="73" y="83"/>
                  </a:cubicBezTo>
                  <a:cubicBezTo>
                    <a:pt x="73" y="73"/>
                    <a:pt x="66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0"/>
                    <a:pt x="3" y="32"/>
                  </a:cubicBezTo>
                  <a:cubicBezTo>
                    <a:pt x="3" y="12"/>
                    <a:pt x="17" y="0"/>
                    <a:pt x="44" y="0"/>
                  </a:cubicBezTo>
                  <a:cubicBezTo>
                    <a:pt x="71" y="0"/>
                    <a:pt x="88" y="12"/>
                    <a:pt x="88" y="33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22"/>
                    <a:pt x="60" y="15"/>
                    <a:pt x="44" y="15"/>
                  </a:cubicBezTo>
                  <a:cubicBezTo>
                    <a:pt x="29" y="15"/>
                    <a:pt x="22" y="20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80" y="54"/>
                    <a:pt x="91" y="61"/>
                    <a:pt x="91" y="81"/>
                  </a:cubicBezTo>
                  <a:cubicBezTo>
                    <a:pt x="91" y="104"/>
                    <a:pt x="75" y="117"/>
                    <a:pt x="44" y="117"/>
                  </a:cubicBezTo>
                  <a:cubicBezTo>
                    <a:pt x="16" y="117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8551554" y="4287304"/>
              <a:ext cx="38907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8369991" y="4394760"/>
              <a:ext cx="40759" cy="64844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8416309" y="4394760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8432982" y="4411435"/>
              <a:ext cx="44464" cy="66696"/>
            </a:xfrm>
            <a:custGeom>
              <a:avLst/>
              <a:gdLst>
                <a:gd name="T0" fmla="*/ 49 w 104"/>
                <a:gd name="T1" fmla="*/ 118 h 160"/>
                <a:gd name="T2" fmla="*/ 49 w 104"/>
                <a:gd name="T3" fmla="*/ 118 h 160"/>
                <a:gd name="T4" fmla="*/ 0 w 104"/>
                <a:gd name="T5" fmla="*/ 58 h 160"/>
                <a:gd name="T6" fmla="*/ 49 w 104"/>
                <a:gd name="T7" fmla="*/ 0 h 160"/>
                <a:gd name="T8" fmla="*/ 84 w 104"/>
                <a:gd name="T9" fmla="*/ 18 h 160"/>
                <a:gd name="T10" fmla="*/ 84 w 104"/>
                <a:gd name="T11" fmla="*/ 3 h 160"/>
                <a:gd name="T12" fmla="*/ 103 w 104"/>
                <a:gd name="T13" fmla="*/ 3 h 160"/>
                <a:gd name="T14" fmla="*/ 103 w 104"/>
                <a:gd name="T15" fmla="*/ 159 h 160"/>
                <a:gd name="T16" fmla="*/ 84 w 104"/>
                <a:gd name="T17" fmla="*/ 159 h 160"/>
                <a:gd name="T18" fmla="*/ 84 w 104"/>
                <a:gd name="T19" fmla="*/ 100 h 160"/>
                <a:gd name="T20" fmla="*/ 49 w 104"/>
                <a:gd name="T21" fmla="*/ 118 h 160"/>
                <a:gd name="T22" fmla="*/ 53 w 104"/>
                <a:gd name="T23" fmla="*/ 102 h 160"/>
                <a:gd name="T24" fmla="*/ 53 w 104"/>
                <a:gd name="T25" fmla="*/ 102 h 160"/>
                <a:gd name="T26" fmla="*/ 86 w 104"/>
                <a:gd name="T27" fmla="*/ 59 h 160"/>
                <a:gd name="T28" fmla="*/ 52 w 104"/>
                <a:gd name="T29" fmla="*/ 16 h 160"/>
                <a:gd name="T30" fmla="*/ 19 w 104"/>
                <a:gd name="T31" fmla="*/ 57 h 160"/>
                <a:gd name="T32" fmla="*/ 53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49" y="118"/>
                  </a:moveTo>
                  <a:lnTo>
                    <a:pt x="49" y="118"/>
                  </a:lnTo>
                  <a:cubicBezTo>
                    <a:pt x="20" y="118"/>
                    <a:pt x="0" y="95"/>
                    <a:pt x="0" y="58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65" y="0"/>
                    <a:pt x="76" y="5"/>
                    <a:pt x="84" y="18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77" y="112"/>
                    <a:pt x="65" y="118"/>
                    <a:pt x="49" y="118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6" y="86"/>
                    <a:pt x="86" y="59"/>
                  </a:cubicBezTo>
                  <a:cubicBezTo>
                    <a:pt x="86" y="32"/>
                    <a:pt x="73" y="16"/>
                    <a:pt x="52" y="16"/>
                  </a:cubicBezTo>
                  <a:cubicBezTo>
                    <a:pt x="32" y="16"/>
                    <a:pt x="19" y="32"/>
                    <a:pt x="19" y="57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8488563" y="4411435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2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8540438" y="4394760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8558965" y="439476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46386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Medical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4" name="Group 3383"/>
          <p:cNvGrpSpPr/>
          <p:nvPr/>
        </p:nvGrpSpPr>
        <p:grpSpPr>
          <a:xfrm>
            <a:off x="3058361" y="1828800"/>
            <a:ext cx="429822" cy="429822"/>
            <a:chOff x="3058361" y="1828800"/>
            <a:chExt cx="429822" cy="429822"/>
          </a:xfrm>
        </p:grpSpPr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3058361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 noChangeArrowheads="1"/>
            </p:cNvSpPr>
            <p:nvPr/>
          </p:nvSpPr>
          <p:spPr bwMode="auto">
            <a:xfrm>
              <a:off x="3158406" y="1910318"/>
              <a:ext cx="227879" cy="266786"/>
            </a:xfrm>
            <a:custGeom>
              <a:avLst/>
              <a:gdLst>
                <a:gd name="T0" fmla="*/ 522 w 542"/>
                <a:gd name="T1" fmla="*/ 489 h 633"/>
                <a:gd name="T2" fmla="*/ 522 w 542"/>
                <a:gd name="T3" fmla="*/ 489 h 633"/>
                <a:gd name="T4" fmla="*/ 396 w 542"/>
                <a:gd name="T5" fmla="*/ 298 h 633"/>
                <a:gd name="T6" fmla="*/ 371 w 542"/>
                <a:gd name="T7" fmla="*/ 212 h 633"/>
                <a:gd name="T8" fmla="*/ 371 w 542"/>
                <a:gd name="T9" fmla="*/ 109 h 633"/>
                <a:gd name="T10" fmla="*/ 386 w 542"/>
                <a:gd name="T11" fmla="*/ 53 h 633"/>
                <a:gd name="T12" fmla="*/ 386 w 542"/>
                <a:gd name="T13" fmla="*/ 17 h 633"/>
                <a:gd name="T14" fmla="*/ 355 w 542"/>
                <a:gd name="T15" fmla="*/ 0 h 633"/>
                <a:gd name="T16" fmla="*/ 186 w 542"/>
                <a:gd name="T17" fmla="*/ 0 h 633"/>
                <a:gd name="T18" fmla="*/ 155 w 542"/>
                <a:gd name="T19" fmla="*/ 17 h 633"/>
                <a:gd name="T20" fmla="*/ 155 w 542"/>
                <a:gd name="T21" fmla="*/ 53 h 633"/>
                <a:gd name="T22" fmla="*/ 171 w 542"/>
                <a:gd name="T23" fmla="*/ 109 h 633"/>
                <a:gd name="T24" fmla="*/ 171 w 542"/>
                <a:gd name="T25" fmla="*/ 212 h 633"/>
                <a:gd name="T26" fmla="*/ 146 w 542"/>
                <a:gd name="T27" fmla="*/ 298 h 633"/>
                <a:gd name="T28" fmla="*/ 21 w 542"/>
                <a:gd name="T29" fmla="*/ 489 h 633"/>
                <a:gd name="T30" fmla="*/ 17 w 542"/>
                <a:gd name="T31" fmla="*/ 584 h 633"/>
                <a:gd name="T32" fmla="*/ 98 w 542"/>
                <a:gd name="T33" fmla="*/ 632 h 633"/>
                <a:gd name="T34" fmla="*/ 445 w 542"/>
                <a:gd name="T35" fmla="*/ 632 h 633"/>
                <a:gd name="T36" fmla="*/ 525 w 542"/>
                <a:gd name="T37" fmla="*/ 584 h 633"/>
                <a:gd name="T38" fmla="*/ 522 w 542"/>
                <a:gd name="T39" fmla="*/ 489 h 633"/>
                <a:gd name="T40" fmla="*/ 475 w 542"/>
                <a:gd name="T41" fmla="*/ 555 h 633"/>
                <a:gd name="T42" fmla="*/ 475 w 542"/>
                <a:gd name="T43" fmla="*/ 555 h 633"/>
                <a:gd name="T44" fmla="*/ 446 w 542"/>
                <a:gd name="T45" fmla="*/ 571 h 633"/>
                <a:gd name="T46" fmla="*/ 96 w 542"/>
                <a:gd name="T47" fmla="*/ 571 h 633"/>
                <a:gd name="T48" fmla="*/ 67 w 542"/>
                <a:gd name="T49" fmla="*/ 555 h 633"/>
                <a:gd name="T50" fmla="*/ 68 w 542"/>
                <a:gd name="T51" fmla="*/ 521 h 633"/>
                <a:gd name="T52" fmla="*/ 161 w 542"/>
                <a:gd name="T53" fmla="*/ 377 h 633"/>
                <a:gd name="T54" fmla="*/ 190 w 542"/>
                <a:gd name="T55" fmla="*/ 357 h 633"/>
                <a:gd name="T56" fmla="*/ 278 w 542"/>
                <a:gd name="T57" fmla="*/ 360 h 633"/>
                <a:gd name="T58" fmla="*/ 319 w 542"/>
                <a:gd name="T59" fmla="*/ 366 h 633"/>
                <a:gd name="T60" fmla="*/ 339 w 542"/>
                <a:gd name="T61" fmla="*/ 365 h 633"/>
                <a:gd name="T62" fmla="*/ 349 w 542"/>
                <a:gd name="T63" fmla="*/ 363 h 633"/>
                <a:gd name="T64" fmla="*/ 353 w 542"/>
                <a:gd name="T65" fmla="*/ 363 h 633"/>
                <a:gd name="T66" fmla="*/ 382 w 542"/>
                <a:gd name="T67" fmla="*/ 379 h 633"/>
                <a:gd name="T68" fmla="*/ 474 w 542"/>
                <a:gd name="T69" fmla="*/ 521 h 633"/>
                <a:gd name="T70" fmla="*/ 475 w 542"/>
                <a:gd name="T71" fmla="*/ 555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2" h="633">
                  <a:moveTo>
                    <a:pt x="522" y="489"/>
                  </a:moveTo>
                  <a:lnTo>
                    <a:pt x="522" y="489"/>
                  </a:lnTo>
                  <a:cubicBezTo>
                    <a:pt x="396" y="298"/>
                    <a:pt x="396" y="298"/>
                    <a:pt x="396" y="298"/>
                  </a:cubicBezTo>
                  <a:cubicBezTo>
                    <a:pt x="379" y="271"/>
                    <a:pt x="371" y="242"/>
                    <a:pt x="371" y="212"/>
                  </a:cubicBezTo>
                  <a:cubicBezTo>
                    <a:pt x="371" y="109"/>
                    <a:pt x="371" y="109"/>
                    <a:pt x="371" y="109"/>
                  </a:cubicBezTo>
                  <a:cubicBezTo>
                    <a:pt x="371" y="90"/>
                    <a:pt x="376" y="71"/>
                    <a:pt x="386" y="53"/>
                  </a:cubicBezTo>
                  <a:cubicBezTo>
                    <a:pt x="393" y="42"/>
                    <a:pt x="393" y="29"/>
                    <a:pt x="386" y="17"/>
                  </a:cubicBezTo>
                  <a:cubicBezTo>
                    <a:pt x="380" y="6"/>
                    <a:pt x="369" y="0"/>
                    <a:pt x="355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4" y="0"/>
                    <a:pt x="161" y="6"/>
                    <a:pt x="155" y="17"/>
                  </a:cubicBezTo>
                  <a:cubicBezTo>
                    <a:pt x="149" y="29"/>
                    <a:pt x="149" y="42"/>
                    <a:pt x="155" y="53"/>
                  </a:cubicBezTo>
                  <a:cubicBezTo>
                    <a:pt x="166" y="71"/>
                    <a:pt x="171" y="90"/>
                    <a:pt x="171" y="109"/>
                  </a:cubicBezTo>
                  <a:cubicBezTo>
                    <a:pt x="171" y="212"/>
                    <a:pt x="171" y="212"/>
                    <a:pt x="171" y="212"/>
                  </a:cubicBezTo>
                  <a:cubicBezTo>
                    <a:pt x="171" y="242"/>
                    <a:pt x="162" y="271"/>
                    <a:pt x="146" y="298"/>
                  </a:cubicBezTo>
                  <a:cubicBezTo>
                    <a:pt x="21" y="489"/>
                    <a:pt x="21" y="489"/>
                    <a:pt x="21" y="489"/>
                  </a:cubicBezTo>
                  <a:cubicBezTo>
                    <a:pt x="1" y="518"/>
                    <a:pt x="0" y="554"/>
                    <a:pt x="17" y="584"/>
                  </a:cubicBezTo>
                  <a:cubicBezTo>
                    <a:pt x="33" y="614"/>
                    <a:pt x="64" y="632"/>
                    <a:pt x="98" y="632"/>
                  </a:cubicBezTo>
                  <a:cubicBezTo>
                    <a:pt x="445" y="632"/>
                    <a:pt x="445" y="632"/>
                    <a:pt x="445" y="632"/>
                  </a:cubicBezTo>
                  <a:cubicBezTo>
                    <a:pt x="479" y="632"/>
                    <a:pt x="509" y="614"/>
                    <a:pt x="525" y="584"/>
                  </a:cubicBezTo>
                  <a:cubicBezTo>
                    <a:pt x="541" y="554"/>
                    <a:pt x="540" y="518"/>
                    <a:pt x="522" y="489"/>
                  </a:cubicBezTo>
                  <a:close/>
                  <a:moveTo>
                    <a:pt x="475" y="555"/>
                  </a:moveTo>
                  <a:lnTo>
                    <a:pt x="475" y="555"/>
                  </a:lnTo>
                  <a:cubicBezTo>
                    <a:pt x="469" y="565"/>
                    <a:pt x="458" y="571"/>
                    <a:pt x="446" y="571"/>
                  </a:cubicBezTo>
                  <a:cubicBezTo>
                    <a:pt x="96" y="571"/>
                    <a:pt x="96" y="571"/>
                    <a:pt x="96" y="571"/>
                  </a:cubicBezTo>
                  <a:cubicBezTo>
                    <a:pt x="83" y="571"/>
                    <a:pt x="73" y="565"/>
                    <a:pt x="67" y="555"/>
                  </a:cubicBezTo>
                  <a:cubicBezTo>
                    <a:pt x="62" y="544"/>
                    <a:pt x="62" y="532"/>
                    <a:pt x="68" y="521"/>
                  </a:cubicBezTo>
                  <a:cubicBezTo>
                    <a:pt x="161" y="377"/>
                    <a:pt x="161" y="377"/>
                    <a:pt x="161" y="377"/>
                  </a:cubicBezTo>
                  <a:cubicBezTo>
                    <a:pt x="168" y="366"/>
                    <a:pt x="178" y="359"/>
                    <a:pt x="190" y="357"/>
                  </a:cubicBezTo>
                  <a:cubicBezTo>
                    <a:pt x="225" y="349"/>
                    <a:pt x="255" y="355"/>
                    <a:pt x="278" y="360"/>
                  </a:cubicBezTo>
                  <a:cubicBezTo>
                    <a:pt x="292" y="363"/>
                    <a:pt x="304" y="366"/>
                    <a:pt x="319" y="366"/>
                  </a:cubicBezTo>
                  <a:cubicBezTo>
                    <a:pt x="332" y="366"/>
                    <a:pt x="335" y="365"/>
                    <a:pt x="339" y="365"/>
                  </a:cubicBezTo>
                  <a:cubicBezTo>
                    <a:pt x="342" y="364"/>
                    <a:pt x="345" y="364"/>
                    <a:pt x="349" y="363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64" y="363"/>
                    <a:pt x="376" y="369"/>
                    <a:pt x="382" y="379"/>
                  </a:cubicBezTo>
                  <a:cubicBezTo>
                    <a:pt x="474" y="521"/>
                    <a:pt x="474" y="521"/>
                    <a:pt x="474" y="521"/>
                  </a:cubicBezTo>
                  <a:cubicBezTo>
                    <a:pt x="480" y="532"/>
                    <a:pt x="480" y="544"/>
                    <a:pt x="475" y="5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0" name="Group 3389"/>
          <p:cNvGrpSpPr/>
          <p:nvPr/>
        </p:nvGrpSpPr>
        <p:grpSpPr>
          <a:xfrm>
            <a:off x="8256978" y="1828800"/>
            <a:ext cx="429822" cy="429822"/>
            <a:chOff x="8256978" y="1828800"/>
            <a:chExt cx="429822" cy="429822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8256978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 noChangeArrowheads="1"/>
            </p:cNvSpPr>
            <p:nvPr/>
          </p:nvSpPr>
          <p:spPr bwMode="auto">
            <a:xfrm>
              <a:off x="8340348" y="1938107"/>
              <a:ext cx="264934" cy="211205"/>
            </a:xfrm>
            <a:custGeom>
              <a:avLst/>
              <a:gdLst>
                <a:gd name="T0" fmla="*/ 617 w 630"/>
                <a:gd name="T1" fmla="*/ 84 h 504"/>
                <a:gd name="T2" fmla="*/ 617 w 630"/>
                <a:gd name="T3" fmla="*/ 84 h 504"/>
                <a:gd name="T4" fmla="*/ 448 w 630"/>
                <a:gd name="T5" fmla="*/ 84 h 504"/>
                <a:gd name="T6" fmla="*/ 372 w 630"/>
                <a:gd name="T7" fmla="*/ 0 h 504"/>
                <a:gd name="T8" fmla="*/ 241 w 630"/>
                <a:gd name="T9" fmla="*/ 0 h 504"/>
                <a:gd name="T10" fmla="*/ 165 w 630"/>
                <a:gd name="T11" fmla="*/ 84 h 504"/>
                <a:gd name="T12" fmla="*/ 12 w 630"/>
                <a:gd name="T13" fmla="*/ 84 h 504"/>
                <a:gd name="T14" fmla="*/ 0 w 630"/>
                <a:gd name="T15" fmla="*/ 95 h 504"/>
                <a:gd name="T16" fmla="*/ 0 w 630"/>
                <a:gd name="T17" fmla="*/ 492 h 504"/>
                <a:gd name="T18" fmla="*/ 12 w 630"/>
                <a:gd name="T19" fmla="*/ 503 h 504"/>
                <a:gd name="T20" fmla="*/ 617 w 630"/>
                <a:gd name="T21" fmla="*/ 503 h 504"/>
                <a:gd name="T22" fmla="*/ 629 w 630"/>
                <a:gd name="T23" fmla="*/ 492 h 504"/>
                <a:gd name="T24" fmla="*/ 629 w 630"/>
                <a:gd name="T25" fmla="*/ 95 h 504"/>
                <a:gd name="T26" fmla="*/ 617 w 630"/>
                <a:gd name="T27" fmla="*/ 84 h 504"/>
                <a:gd name="T28" fmla="*/ 241 w 630"/>
                <a:gd name="T29" fmla="*/ 23 h 504"/>
                <a:gd name="T30" fmla="*/ 241 w 630"/>
                <a:gd name="T31" fmla="*/ 23 h 504"/>
                <a:gd name="T32" fmla="*/ 372 w 630"/>
                <a:gd name="T33" fmla="*/ 23 h 504"/>
                <a:gd name="T34" fmla="*/ 425 w 630"/>
                <a:gd name="T35" fmla="*/ 84 h 504"/>
                <a:gd name="T36" fmla="*/ 188 w 630"/>
                <a:gd name="T37" fmla="*/ 84 h 504"/>
                <a:gd name="T38" fmla="*/ 241 w 630"/>
                <a:gd name="T39" fmla="*/ 23 h 504"/>
                <a:gd name="T40" fmla="*/ 462 w 630"/>
                <a:gd name="T41" fmla="*/ 346 h 504"/>
                <a:gd name="T42" fmla="*/ 462 w 630"/>
                <a:gd name="T43" fmla="*/ 346 h 504"/>
                <a:gd name="T44" fmla="*/ 450 w 630"/>
                <a:gd name="T45" fmla="*/ 357 h 504"/>
                <a:gd name="T46" fmla="*/ 378 w 630"/>
                <a:gd name="T47" fmla="*/ 357 h 504"/>
                <a:gd name="T48" fmla="*/ 378 w 630"/>
                <a:gd name="T49" fmla="*/ 429 h 504"/>
                <a:gd name="T50" fmla="*/ 367 w 630"/>
                <a:gd name="T51" fmla="*/ 441 h 504"/>
                <a:gd name="T52" fmla="*/ 263 w 630"/>
                <a:gd name="T53" fmla="*/ 441 h 504"/>
                <a:gd name="T54" fmla="*/ 251 w 630"/>
                <a:gd name="T55" fmla="*/ 429 h 504"/>
                <a:gd name="T56" fmla="*/ 251 w 630"/>
                <a:gd name="T57" fmla="*/ 357 h 504"/>
                <a:gd name="T58" fmla="*/ 179 w 630"/>
                <a:gd name="T59" fmla="*/ 357 h 504"/>
                <a:gd name="T60" fmla="*/ 167 w 630"/>
                <a:gd name="T61" fmla="*/ 346 h 504"/>
                <a:gd name="T62" fmla="*/ 167 w 630"/>
                <a:gd name="T63" fmla="*/ 242 h 504"/>
                <a:gd name="T64" fmla="*/ 179 w 630"/>
                <a:gd name="T65" fmla="*/ 229 h 504"/>
                <a:gd name="T66" fmla="*/ 251 w 630"/>
                <a:gd name="T67" fmla="*/ 229 h 504"/>
                <a:gd name="T68" fmla="*/ 251 w 630"/>
                <a:gd name="T69" fmla="*/ 157 h 504"/>
                <a:gd name="T70" fmla="*/ 263 w 630"/>
                <a:gd name="T71" fmla="*/ 146 h 504"/>
                <a:gd name="T72" fmla="*/ 367 w 630"/>
                <a:gd name="T73" fmla="*/ 146 h 504"/>
                <a:gd name="T74" fmla="*/ 378 w 630"/>
                <a:gd name="T75" fmla="*/ 157 h 504"/>
                <a:gd name="T76" fmla="*/ 378 w 630"/>
                <a:gd name="T77" fmla="*/ 229 h 504"/>
                <a:gd name="T78" fmla="*/ 450 w 630"/>
                <a:gd name="T79" fmla="*/ 229 h 504"/>
                <a:gd name="T80" fmla="*/ 462 w 630"/>
                <a:gd name="T81" fmla="*/ 242 h 504"/>
                <a:gd name="T82" fmla="*/ 462 w 630"/>
                <a:gd name="T83" fmla="*/ 34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0" h="504">
                  <a:moveTo>
                    <a:pt x="617" y="84"/>
                  </a:moveTo>
                  <a:lnTo>
                    <a:pt x="617" y="84"/>
                  </a:lnTo>
                  <a:cubicBezTo>
                    <a:pt x="448" y="84"/>
                    <a:pt x="448" y="84"/>
                    <a:pt x="448" y="84"/>
                  </a:cubicBezTo>
                  <a:cubicBezTo>
                    <a:pt x="447" y="44"/>
                    <a:pt x="415" y="0"/>
                    <a:pt x="372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198" y="0"/>
                    <a:pt x="166" y="44"/>
                    <a:pt x="165" y="84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6" y="84"/>
                    <a:pt x="0" y="89"/>
                    <a:pt x="0" y="95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0" y="498"/>
                    <a:pt x="6" y="503"/>
                    <a:pt x="12" y="503"/>
                  </a:cubicBezTo>
                  <a:cubicBezTo>
                    <a:pt x="617" y="503"/>
                    <a:pt x="617" y="503"/>
                    <a:pt x="617" y="503"/>
                  </a:cubicBezTo>
                  <a:cubicBezTo>
                    <a:pt x="624" y="503"/>
                    <a:pt x="629" y="498"/>
                    <a:pt x="629" y="492"/>
                  </a:cubicBezTo>
                  <a:cubicBezTo>
                    <a:pt x="629" y="95"/>
                    <a:pt x="629" y="95"/>
                    <a:pt x="629" y="95"/>
                  </a:cubicBezTo>
                  <a:cubicBezTo>
                    <a:pt x="629" y="89"/>
                    <a:pt x="624" y="84"/>
                    <a:pt x="617" y="84"/>
                  </a:cubicBezTo>
                  <a:close/>
                  <a:moveTo>
                    <a:pt x="241" y="23"/>
                  </a:moveTo>
                  <a:lnTo>
                    <a:pt x="241" y="23"/>
                  </a:lnTo>
                  <a:cubicBezTo>
                    <a:pt x="372" y="23"/>
                    <a:pt x="372" y="23"/>
                    <a:pt x="372" y="23"/>
                  </a:cubicBezTo>
                  <a:cubicBezTo>
                    <a:pt x="401" y="23"/>
                    <a:pt x="424" y="55"/>
                    <a:pt x="425" y="84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89" y="55"/>
                    <a:pt x="212" y="23"/>
                    <a:pt x="241" y="23"/>
                  </a:cubicBezTo>
                  <a:close/>
                  <a:moveTo>
                    <a:pt x="462" y="346"/>
                  </a:moveTo>
                  <a:lnTo>
                    <a:pt x="462" y="346"/>
                  </a:lnTo>
                  <a:cubicBezTo>
                    <a:pt x="462" y="352"/>
                    <a:pt x="456" y="357"/>
                    <a:pt x="450" y="357"/>
                  </a:cubicBezTo>
                  <a:cubicBezTo>
                    <a:pt x="378" y="357"/>
                    <a:pt x="378" y="357"/>
                    <a:pt x="378" y="357"/>
                  </a:cubicBezTo>
                  <a:cubicBezTo>
                    <a:pt x="378" y="429"/>
                    <a:pt x="378" y="429"/>
                    <a:pt x="378" y="429"/>
                  </a:cubicBezTo>
                  <a:cubicBezTo>
                    <a:pt x="378" y="435"/>
                    <a:pt x="373" y="441"/>
                    <a:pt x="367" y="441"/>
                  </a:cubicBezTo>
                  <a:cubicBezTo>
                    <a:pt x="263" y="441"/>
                    <a:pt x="263" y="441"/>
                    <a:pt x="263" y="441"/>
                  </a:cubicBezTo>
                  <a:cubicBezTo>
                    <a:pt x="256" y="441"/>
                    <a:pt x="251" y="435"/>
                    <a:pt x="251" y="429"/>
                  </a:cubicBezTo>
                  <a:cubicBezTo>
                    <a:pt x="251" y="357"/>
                    <a:pt x="251" y="357"/>
                    <a:pt x="251" y="357"/>
                  </a:cubicBezTo>
                  <a:cubicBezTo>
                    <a:pt x="179" y="357"/>
                    <a:pt x="179" y="357"/>
                    <a:pt x="179" y="357"/>
                  </a:cubicBezTo>
                  <a:cubicBezTo>
                    <a:pt x="172" y="357"/>
                    <a:pt x="167" y="352"/>
                    <a:pt x="167" y="346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7" y="235"/>
                    <a:pt x="172" y="229"/>
                    <a:pt x="179" y="229"/>
                  </a:cubicBezTo>
                  <a:cubicBezTo>
                    <a:pt x="251" y="229"/>
                    <a:pt x="251" y="229"/>
                    <a:pt x="251" y="229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1" y="151"/>
                    <a:pt x="256" y="146"/>
                    <a:pt x="263" y="146"/>
                  </a:cubicBezTo>
                  <a:cubicBezTo>
                    <a:pt x="367" y="146"/>
                    <a:pt x="367" y="146"/>
                    <a:pt x="367" y="146"/>
                  </a:cubicBezTo>
                  <a:cubicBezTo>
                    <a:pt x="373" y="146"/>
                    <a:pt x="378" y="151"/>
                    <a:pt x="378" y="157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450" y="229"/>
                    <a:pt x="450" y="229"/>
                    <a:pt x="450" y="229"/>
                  </a:cubicBezTo>
                  <a:cubicBezTo>
                    <a:pt x="456" y="229"/>
                    <a:pt x="462" y="235"/>
                    <a:pt x="462" y="242"/>
                  </a:cubicBezTo>
                  <a:lnTo>
                    <a:pt x="462" y="3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5657669" y="3740765"/>
            <a:ext cx="429822" cy="429822"/>
            <a:chOff x="5657669" y="3740765"/>
            <a:chExt cx="429822" cy="429822"/>
          </a:xfrm>
        </p:grpSpPr>
        <p:sp>
          <p:nvSpPr>
            <p:cNvPr id="3099" name="Freeform 27"/>
            <p:cNvSpPr>
              <a:spLocks noChangeArrowheads="1"/>
            </p:cNvSpPr>
            <p:nvPr/>
          </p:nvSpPr>
          <p:spPr bwMode="auto">
            <a:xfrm>
              <a:off x="5657669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Freeform 33"/>
            <p:cNvSpPr>
              <a:spLocks noChangeArrowheads="1"/>
            </p:cNvSpPr>
            <p:nvPr/>
          </p:nvSpPr>
          <p:spPr bwMode="auto">
            <a:xfrm>
              <a:off x="5726219" y="3811167"/>
              <a:ext cx="289018" cy="290870"/>
            </a:xfrm>
            <a:custGeom>
              <a:avLst/>
              <a:gdLst>
                <a:gd name="T0" fmla="*/ 689 w 690"/>
                <a:gd name="T1" fmla="*/ 345 h 691"/>
                <a:gd name="T2" fmla="*/ 689 w 690"/>
                <a:gd name="T3" fmla="*/ 345 h 691"/>
                <a:gd name="T4" fmla="*/ 679 w 690"/>
                <a:gd name="T5" fmla="*/ 425 h 691"/>
                <a:gd name="T6" fmla="*/ 501 w 690"/>
                <a:gd name="T7" fmla="*/ 425 h 691"/>
                <a:gd name="T8" fmla="*/ 471 w 690"/>
                <a:gd name="T9" fmla="*/ 256 h 691"/>
                <a:gd name="T10" fmla="*/ 460 w 690"/>
                <a:gd name="T11" fmla="*/ 246 h 691"/>
                <a:gd name="T12" fmla="*/ 460 w 690"/>
                <a:gd name="T13" fmla="*/ 246 h 691"/>
                <a:gd name="T14" fmla="*/ 448 w 690"/>
                <a:gd name="T15" fmla="*/ 256 h 691"/>
                <a:gd name="T16" fmla="*/ 404 w 690"/>
                <a:gd name="T17" fmla="*/ 496 h 691"/>
                <a:gd name="T18" fmla="*/ 374 w 690"/>
                <a:gd name="T19" fmla="*/ 102 h 691"/>
                <a:gd name="T20" fmla="*/ 364 w 690"/>
                <a:gd name="T21" fmla="*/ 92 h 691"/>
                <a:gd name="T22" fmla="*/ 351 w 690"/>
                <a:gd name="T23" fmla="*/ 101 h 691"/>
                <a:gd name="T24" fmla="*/ 289 w 690"/>
                <a:gd name="T25" fmla="*/ 425 h 691"/>
                <a:gd name="T26" fmla="*/ 277 w 690"/>
                <a:gd name="T27" fmla="*/ 425 h 691"/>
                <a:gd name="T28" fmla="*/ 245 w 690"/>
                <a:gd name="T29" fmla="*/ 319 h 691"/>
                <a:gd name="T30" fmla="*/ 234 w 690"/>
                <a:gd name="T31" fmla="*/ 311 h 691"/>
                <a:gd name="T32" fmla="*/ 223 w 690"/>
                <a:gd name="T33" fmla="*/ 319 h 691"/>
                <a:gd name="T34" fmla="*/ 193 w 690"/>
                <a:gd name="T35" fmla="*/ 425 h 691"/>
                <a:gd name="T36" fmla="*/ 9 w 690"/>
                <a:gd name="T37" fmla="*/ 425 h 691"/>
                <a:gd name="T38" fmla="*/ 0 w 690"/>
                <a:gd name="T39" fmla="*/ 345 h 691"/>
                <a:gd name="T40" fmla="*/ 344 w 690"/>
                <a:gd name="T41" fmla="*/ 0 h 691"/>
                <a:gd name="T42" fmla="*/ 689 w 690"/>
                <a:gd name="T43" fmla="*/ 345 h 691"/>
                <a:gd name="T44" fmla="*/ 481 w 690"/>
                <a:gd name="T45" fmla="*/ 439 h 691"/>
                <a:gd name="T46" fmla="*/ 481 w 690"/>
                <a:gd name="T47" fmla="*/ 439 h 691"/>
                <a:gd name="T48" fmla="*/ 460 w 690"/>
                <a:gd name="T49" fmla="*/ 323 h 691"/>
                <a:gd name="T50" fmla="*/ 410 w 690"/>
                <a:gd name="T51" fmla="*/ 589 h 691"/>
                <a:gd name="T52" fmla="*/ 398 w 690"/>
                <a:gd name="T53" fmla="*/ 598 h 691"/>
                <a:gd name="T54" fmla="*/ 397 w 690"/>
                <a:gd name="T55" fmla="*/ 598 h 691"/>
                <a:gd name="T56" fmla="*/ 387 w 690"/>
                <a:gd name="T57" fmla="*/ 588 h 691"/>
                <a:gd name="T58" fmla="*/ 358 w 690"/>
                <a:gd name="T59" fmla="*/ 192 h 691"/>
                <a:gd name="T60" fmla="*/ 310 w 690"/>
                <a:gd name="T61" fmla="*/ 439 h 691"/>
                <a:gd name="T62" fmla="*/ 298 w 690"/>
                <a:gd name="T63" fmla="*/ 449 h 691"/>
                <a:gd name="T64" fmla="*/ 268 w 690"/>
                <a:gd name="T65" fmla="*/ 449 h 691"/>
                <a:gd name="T66" fmla="*/ 257 w 690"/>
                <a:gd name="T67" fmla="*/ 440 h 691"/>
                <a:gd name="T68" fmla="*/ 235 w 690"/>
                <a:gd name="T69" fmla="*/ 365 h 691"/>
                <a:gd name="T70" fmla="*/ 213 w 690"/>
                <a:gd name="T71" fmla="*/ 440 h 691"/>
                <a:gd name="T72" fmla="*/ 202 w 690"/>
                <a:gd name="T73" fmla="*/ 449 h 691"/>
                <a:gd name="T74" fmla="*/ 15 w 690"/>
                <a:gd name="T75" fmla="*/ 449 h 691"/>
                <a:gd name="T76" fmla="*/ 344 w 690"/>
                <a:gd name="T77" fmla="*/ 690 h 691"/>
                <a:gd name="T78" fmla="*/ 673 w 690"/>
                <a:gd name="T79" fmla="*/ 449 h 691"/>
                <a:gd name="T80" fmla="*/ 492 w 690"/>
                <a:gd name="T81" fmla="*/ 449 h 691"/>
                <a:gd name="T82" fmla="*/ 481 w 690"/>
                <a:gd name="T83" fmla="*/ 43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0" h="691">
                  <a:moveTo>
                    <a:pt x="689" y="345"/>
                  </a:moveTo>
                  <a:lnTo>
                    <a:pt x="689" y="345"/>
                  </a:lnTo>
                  <a:cubicBezTo>
                    <a:pt x="689" y="373"/>
                    <a:pt x="686" y="399"/>
                    <a:pt x="679" y="425"/>
                  </a:cubicBezTo>
                  <a:cubicBezTo>
                    <a:pt x="501" y="425"/>
                    <a:pt x="501" y="425"/>
                    <a:pt x="501" y="425"/>
                  </a:cubicBezTo>
                  <a:cubicBezTo>
                    <a:pt x="471" y="256"/>
                    <a:pt x="471" y="256"/>
                    <a:pt x="471" y="256"/>
                  </a:cubicBezTo>
                  <a:cubicBezTo>
                    <a:pt x="470" y="250"/>
                    <a:pt x="465" y="246"/>
                    <a:pt x="460" y="246"/>
                  </a:cubicBezTo>
                  <a:lnTo>
                    <a:pt x="460" y="246"/>
                  </a:lnTo>
                  <a:cubicBezTo>
                    <a:pt x="455" y="246"/>
                    <a:pt x="449" y="250"/>
                    <a:pt x="448" y="256"/>
                  </a:cubicBezTo>
                  <a:cubicBezTo>
                    <a:pt x="404" y="496"/>
                    <a:pt x="404" y="496"/>
                    <a:pt x="404" y="496"/>
                  </a:cubicBezTo>
                  <a:cubicBezTo>
                    <a:pt x="374" y="102"/>
                    <a:pt x="374" y="102"/>
                    <a:pt x="374" y="102"/>
                  </a:cubicBezTo>
                  <a:cubicBezTo>
                    <a:pt x="374" y="96"/>
                    <a:pt x="369" y="92"/>
                    <a:pt x="364" y="92"/>
                  </a:cubicBezTo>
                  <a:cubicBezTo>
                    <a:pt x="358" y="92"/>
                    <a:pt x="353" y="95"/>
                    <a:pt x="351" y="101"/>
                  </a:cubicBezTo>
                  <a:cubicBezTo>
                    <a:pt x="289" y="425"/>
                    <a:pt x="289" y="425"/>
                    <a:pt x="289" y="425"/>
                  </a:cubicBezTo>
                  <a:cubicBezTo>
                    <a:pt x="277" y="425"/>
                    <a:pt x="277" y="425"/>
                    <a:pt x="277" y="425"/>
                  </a:cubicBezTo>
                  <a:cubicBezTo>
                    <a:pt x="245" y="319"/>
                    <a:pt x="245" y="319"/>
                    <a:pt x="245" y="319"/>
                  </a:cubicBezTo>
                  <a:cubicBezTo>
                    <a:pt x="244" y="315"/>
                    <a:pt x="239" y="311"/>
                    <a:pt x="234" y="311"/>
                  </a:cubicBezTo>
                  <a:cubicBezTo>
                    <a:pt x="229" y="311"/>
                    <a:pt x="224" y="315"/>
                    <a:pt x="223" y="319"/>
                  </a:cubicBezTo>
                  <a:cubicBezTo>
                    <a:pt x="193" y="425"/>
                    <a:pt x="193" y="425"/>
                    <a:pt x="193" y="425"/>
                  </a:cubicBezTo>
                  <a:cubicBezTo>
                    <a:pt x="9" y="425"/>
                    <a:pt x="9" y="425"/>
                    <a:pt x="9" y="425"/>
                  </a:cubicBezTo>
                  <a:cubicBezTo>
                    <a:pt x="3" y="399"/>
                    <a:pt x="0" y="373"/>
                    <a:pt x="0" y="345"/>
                  </a:cubicBezTo>
                  <a:cubicBezTo>
                    <a:pt x="0" y="154"/>
                    <a:pt x="154" y="0"/>
                    <a:pt x="344" y="0"/>
                  </a:cubicBezTo>
                  <a:cubicBezTo>
                    <a:pt x="535" y="0"/>
                    <a:pt x="689" y="154"/>
                    <a:pt x="689" y="345"/>
                  </a:cubicBezTo>
                  <a:close/>
                  <a:moveTo>
                    <a:pt x="481" y="439"/>
                  </a:moveTo>
                  <a:lnTo>
                    <a:pt x="481" y="439"/>
                  </a:lnTo>
                  <a:cubicBezTo>
                    <a:pt x="460" y="323"/>
                    <a:pt x="460" y="323"/>
                    <a:pt x="460" y="323"/>
                  </a:cubicBezTo>
                  <a:cubicBezTo>
                    <a:pt x="410" y="589"/>
                    <a:pt x="410" y="589"/>
                    <a:pt x="410" y="589"/>
                  </a:cubicBezTo>
                  <a:cubicBezTo>
                    <a:pt x="409" y="595"/>
                    <a:pt x="404" y="598"/>
                    <a:pt x="398" y="598"/>
                  </a:cubicBezTo>
                  <a:cubicBezTo>
                    <a:pt x="397" y="598"/>
                    <a:pt x="397" y="598"/>
                    <a:pt x="397" y="598"/>
                  </a:cubicBezTo>
                  <a:cubicBezTo>
                    <a:pt x="391" y="598"/>
                    <a:pt x="387" y="594"/>
                    <a:pt x="387" y="588"/>
                  </a:cubicBezTo>
                  <a:cubicBezTo>
                    <a:pt x="358" y="192"/>
                    <a:pt x="358" y="192"/>
                    <a:pt x="358" y="192"/>
                  </a:cubicBezTo>
                  <a:cubicBezTo>
                    <a:pt x="310" y="439"/>
                    <a:pt x="310" y="439"/>
                    <a:pt x="310" y="439"/>
                  </a:cubicBezTo>
                  <a:cubicBezTo>
                    <a:pt x="309" y="445"/>
                    <a:pt x="305" y="449"/>
                    <a:pt x="298" y="449"/>
                  </a:cubicBezTo>
                  <a:cubicBezTo>
                    <a:pt x="268" y="449"/>
                    <a:pt x="268" y="449"/>
                    <a:pt x="268" y="449"/>
                  </a:cubicBezTo>
                  <a:cubicBezTo>
                    <a:pt x="263" y="449"/>
                    <a:pt x="258" y="445"/>
                    <a:pt x="257" y="440"/>
                  </a:cubicBezTo>
                  <a:cubicBezTo>
                    <a:pt x="235" y="365"/>
                    <a:pt x="235" y="365"/>
                    <a:pt x="235" y="365"/>
                  </a:cubicBezTo>
                  <a:cubicBezTo>
                    <a:pt x="213" y="440"/>
                    <a:pt x="213" y="440"/>
                    <a:pt x="213" y="440"/>
                  </a:cubicBezTo>
                  <a:cubicBezTo>
                    <a:pt x="212" y="445"/>
                    <a:pt x="207" y="449"/>
                    <a:pt x="202" y="449"/>
                  </a:cubicBezTo>
                  <a:cubicBezTo>
                    <a:pt x="15" y="449"/>
                    <a:pt x="15" y="449"/>
                    <a:pt x="15" y="449"/>
                  </a:cubicBezTo>
                  <a:cubicBezTo>
                    <a:pt x="59" y="589"/>
                    <a:pt x="190" y="690"/>
                    <a:pt x="344" y="690"/>
                  </a:cubicBezTo>
                  <a:cubicBezTo>
                    <a:pt x="498" y="690"/>
                    <a:pt x="628" y="589"/>
                    <a:pt x="673" y="449"/>
                  </a:cubicBezTo>
                  <a:cubicBezTo>
                    <a:pt x="492" y="449"/>
                    <a:pt x="492" y="449"/>
                    <a:pt x="492" y="449"/>
                  </a:cubicBezTo>
                  <a:cubicBezTo>
                    <a:pt x="486" y="449"/>
                    <a:pt x="482" y="445"/>
                    <a:pt x="481" y="4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3058361" y="3740765"/>
            <a:ext cx="429822" cy="429822"/>
            <a:chOff x="3058361" y="3740765"/>
            <a:chExt cx="429822" cy="429822"/>
          </a:xfrm>
        </p:grpSpPr>
        <p:sp>
          <p:nvSpPr>
            <p:cNvPr id="3096" name="Freeform 24"/>
            <p:cNvSpPr>
              <a:spLocks noChangeArrowheads="1"/>
            </p:cNvSpPr>
            <p:nvPr/>
          </p:nvSpPr>
          <p:spPr bwMode="auto">
            <a:xfrm>
              <a:off x="3058361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Freeform 34"/>
            <p:cNvSpPr>
              <a:spLocks noChangeArrowheads="1"/>
            </p:cNvSpPr>
            <p:nvPr/>
          </p:nvSpPr>
          <p:spPr bwMode="auto">
            <a:xfrm>
              <a:off x="3134321" y="3838956"/>
              <a:ext cx="277902" cy="270491"/>
            </a:xfrm>
            <a:custGeom>
              <a:avLst/>
              <a:gdLst>
                <a:gd name="T0" fmla="*/ 427 w 661"/>
                <a:gd name="T1" fmla="*/ 111 h 642"/>
                <a:gd name="T2" fmla="*/ 366 w 661"/>
                <a:gd name="T3" fmla="*/ 223 h 642"/>
                <a:gd name="T4" fmla="*/ 339 w 661"/>
                <a:gd name="T5" fmla="*/ 165 h 642"/>
                <a:gd name="T6" fmla="*/ 411 w 661"/>
                <a:gd name="T7" fmla="*/ 81 h 642"/>
                <a:gd name="T8" fmla="*/ 249 w 661"/>
                <a:gd name="T9" fmla="*/ 81 h 642"/>
                <a:gd name="T10" fmla="*/ 315 w 661"/>
                <a:gd name="T11" fmla="*/ 165 h 642"/>
                <a:gd name="T12" fmla="*/ 305 w 661"/>
                <a:gd name="T13" fmla="*/ 223 h 642"/>
                <a:gd name="T14" fmla="*/ 233 w 661"/>
                <a:gd name="T15" fmla="*/ 111 h 642"/>
                <a:gd name="T16" fmla="*/ 294 w 661"/>
                <a:gd name="T17" fmla="*/ 244 h 642"/>
                <a:gd name="T18" fmla="*/ 249 w 661"/>
                <a:gd name="T19" fmla="*/ 317 h 642"/>
                <a:gd name="T20" fmla="*/ 249 w 661"/>
                <a:gd name="T21" fmla="*/ 428 h 642"/>
                <a:gd name="T22" fmla="*/ 249 w 661"/>
                <a:gd name="T23" fmla="*/ 538 h 642"/>
                <a:gd name="T24" fmla="*/ 287 w 661"/>
                <a:gd name="T25" fmla="*/ 594 h 642"/>
                <a:gd name="T26" fmla="*/ 315 w 661"/>
                <a:gd name="T27" fmla="*/ 605 h 642"/>
                <a:gd name="T28" fmla="*/ 328 w 661"/>
                <a:gd name="T29" fmla="*/ 641 h 642"/>
                <a:gd name="T30" fmla="*/ 339 w 661"/>
                <a:gd name="T31" fmla="*/ 603 h 642"/>
                <a:gd name="T32" fmla="*/ 383 w 661"/>
                <a:gd name="T33" fmla="*/ 594 h 642"/>
                <a:gd name="T34" fmla="*/ 411 w 661"/>
                <a:gd name="T35" fmla="*/ 538 h 642"/>
                <a:gd name="T36" fmla="*/ 411 w 661"/>
                <a:gd name="T37" fmla="*/ 428 h 642"/>
                <a:gd name="T38" fmla="*/ 411 w 661"/>
                <a:gd name="T39" fmla="*/ 317 h 642"/>
                <a:gd name="T40" fmla="*/ 377 w 661"/>
                <a:gd name="T41" fmla="*/ 244 h 642"/>
                <a:gd name="T42" fmla="*/ 427 w 661"/>
                <a:gd name="T43" fmla="*/ 111 h 642"/>
                <a:gd name="T44" fmla="*/ 315 w 661"/>
                <a:gd name="T45" fmla="*/ 575 h 642"/>
                <a:gd name="T46" fmla="*/ 315 w 661"/>
                <a:gd name="T47" fmla="*/ 502 h 642"/>
                <a:gd name="T48" fmla="*/ 315 w 661"/>
                <a:gd name="T49" fmla="*/ 464 h 642"/>
                <a:gd name="T50" fmla="*/ 273 w 661"/>
                <a:gd name="T51" fmla="*/ 428 h 642"/>
                <a:gd name="T52" fmla="*/ 315 w 661"/>
                <a:gd name="T53" fmla="*/ 464 h 642"/>
                <a:gd name="T54" fmla="*/ 315 w 661"/>
                <a:gd name="T55" fmla="*/ 354 h 642"/>
                <a:gd name="T56" fmla="*/ 315 w 661"/>
                <a:gd name="T57" fmla="*/ 269 h 642"/>
                <a:gd name="T58" fmla="*/ 387 w 661"/>
                <a:gd name="T59" fmla="*/ 538 h 642"/>
                <a:gd name="T60" fmla="*/ 339 w 661"/>
                <a:gd name="T61" fmla="*/ 578 h 642"/>
                <a:gd name="T62" fmla="*/ 387 w 661"/>
                <a:gd name="T63" fmla="*/ 538 h 642"/>
                <a:gd name="T64" fmla="*/ 387 w 661"/>
                <a:gd name="T65" fmla="*/ 428 h 642"/>
                <a:gd name="T66" fmla="*/ 339 w 661"/>
                <a:gd name="T67" fmla="*/ 388 h 642"/>
                <a:gd name="T68" fmla="*/ 387 w 661"/>
                <a:gd name="T69" fmla="*/ 317 h 642"/>
                <a:gd name="T70" fmla="*/ 339 w 661"/>
                <a:gd name="T71" fmla="*/ 356 h 642"/>
                <a:gd name="T72" fmla="*/ 387 w 661"/>
                <a:gd name="T73" fmla="*/ 317 h 642"/>
                <a:gd name="T74" fmla="*/ 205 w 661"/>
                <a:gd name="T75" fmla="*/ 75 h 642"/>
                <a:gd name="T76" fmla="*/ 0 w 661"/>
                <a:gd name="T77" fmla="*/ 86 h 642"/>
                <a:gd name="T78" fmla="*/ 178 w 661"/>
                <a:gd name="T79" fmla="*/ 251 h 642"/>
                <a:gd name="T80" fmla="*/ 188 w 661"/>
                <a:gd name="T81" fmla="*/ 234 h 642"/>
                <a:gd name="T82" fmla="*/ 215 w 661"/>
                <a:gd name="T83" fmla="*/ 81 h 642"/>
                <a:gd name="T84" fmla="*/ 648 w 661"/>
                <a:gd name="T85" fmla="*/ 75 h 642"/>
                <a:gd name="T86" fmla="*/ 455 w 661"/>
                <a:gd name="T87" fmla="*/ 75 h 642"/>
                <a:gd name="T88" fmla="*/ 444 w 661"/>
                <a:gd name="T89" fmla="*/ 93 h 642"/>
                <a:gd name="T90" fmla="*/ 473 w 661"/>
                <a:gd name="T91" fmla="*/ 247 h 642"/>
                <a:gd name="T92" fmla="*/ 486 w 661"/>
                <a:gd name="T93" fmla="*/ 250 h 642"/>
                <a:gd name="T94" fmla="*/ 648 w 661"/>
                <a:gd name="T95" fmla="*/ 75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1" h="642">
                  <a:moveTo>
                    <a:pt x="427" y="111"/>
                  </a:moveTo>
                  <a:lnTo>
                    <a:pt x="427" y="111"/>
                  </a:lnTo>
                  <a:cubicBezTo>
                    <a:pt x="420" y="111"/>
                    <a:pt x="415" y="117"/>
                    <a:pt x="415" y="123"/>
                  </a:cubicBezTo>
                  <a:cubicBezTo>
                    <a:pt x="415" y="178"/>
                    <a:pt x="415" y="199"/>
                    <a:pt x="366" y="223"/>
                  </a:cubicBezTo>
                  <a:cubicBezTo>
                    <a:pt x="357" y="228"/>
                    <a:pt x="349" y="231"/>
                    <a:pt x="339" y="235"/>
                  </a:cubicBezTo>
                  <a:cubicBezTo>
                    <a:pt x="339" y="165"/>
                    <a:pt x="339" y="165"/>
                    <a:pt x="339" y="165"/>
                  </a:cubicBezTo>
                  <a:cubicBezTo>
                    <a:pt x="339" y="163"/>
                    <a:pt x="338" y="162"/>
                    <a:pt x="338" y="161"/>
                  </a:cubicBezTo>
                  <a:cubicBezTo>
                    <a:pt x="379" y="157"/>
                    <a:pt x="411" y="123"/>
                    <a:pt x="411" y="81"/>
                  </a:cubicBezTo>
                  <a:cubicBezTo>
                    <a:pt x="411" y="36"/>
                    <a:pt x="375" y="0"/>
                    <a:pt x="330" y="0"/>
                  </a:cubicBezTo>
                  <a:cubicBezTo>
                    <a:pt x="285" y="0"/>
                    <a:pt x="249" y="36"/>
                    <a:pt x="249" y="81"/>
                  </a:cubicBezTo>
                  <a:cubicBezTo>
                    <a:pt x="249" y="122"/>
                    <a:pt x="279" y="155"/>
                    <a:pt x="317" y="161"/>
                  </a:cubicBezTo>
                  <a:cubicBezTo>
                    <a:pt x="316" y="162"/>
                    <a:pt x="315" y="163"/>
                    <a:pt x="315" y="165"/>
                  </a:cubicBezTo>
                  <a:cubicBezTo>
                    <a:pt x="315" y="228"/>
                    <a:pt x="315" y="228"/>
                    <a:pt x="315" y="228"/>
                  </a:cubicBezTo>
                  <a:cubicBezTo>
                    <a:pt x="312" y="227"/>
                    <a:pt x="308" y="225"/>
                    <a:pt x="305" y="223"/>
                  </a:cubicBezTo>
                  <a:cubicBezTo>
                    <a:pt x="254" y="198"/>
                    <a:pt x="244" y="175"/>
                    <a:pt x="244" y="123"/>
                  </a:cubicBezTo>
                  <a:cubicBezTo>
                    <a:pt x="244" y="117"/>
                    <a:pt x="239" y="111"/>
                    <a:pt x="233" y="111"/>
                  </a:cubicBezTo>
                  <a:cubicBezTo>
                    <a:pt x="227" y="111"/>
                    <a:pt x="221" y="117"/>
                    <a:pt x="221" y="123"/>
                  </a:cubicBezTo>
                  <a:cubicBezTo>
                    <a:pt x="221" y="179"/>
                    <a:pt x="233" y="213"/>
                    <a:pt x="294" y="244"/>
                  </a:cubicBezTo>
                  <a:cubicBezTo>
                    <a:pt x="298" y="246"/>
                    <a:pt x="301" y="247"/>
                    <a:pt x="304" y="249"/>
                  </a:cubicBezTo>
                  <a:cubicBezTo>
                    <a:pt x="274" y="261"/>
                    <a:pt x="249" y="277"/>
                    <a:pt x="249" y="317"/>
                  </a:cubicBezTo>
                  <a:cubicBezTo>
                    <a:pt x="249" y="345"/>
                    <a:pt x="271" y="359"/>
                    <a:pt x="300" y="373"/>
                  </a:cubicBezTo>
                  <a:cubicBezTo>
                    <a:pt x="271" y="385"/>
                    <a:pt x="249" y="401"/>
                    <a:pt x="249" y="428"/>
                  </a:cubicBezTo>
                  <a:cubicBezTo>
                    <a:pt x="249" y="455"/>
                    <a:pt x="271" y="471"/>
                    <a:pt x="300" y="483"/>
                  </a:cubicBezTo>
                  <a:cubicBezTo>
                    <a:pt x="271" y="496"/>
                    <a:pt x="249" y="511"/>
                    <a:pt x="249" y="538"/>
                  </a:cubicBezTo>
                  <a:cubicBezTo>
                    <a:pt x="249" y="564"/>
                    <a:pt x="267" y="580"/>
                    <a:pt x="289" y="590"/>
                  </a:cubicBezTo>
                  <a:cubicBezTo>
                    <a:pt x="288" y="591"/>
                    <a:pt x="287" y="592"/>
                    <a:pt x="287" y="594"/>
                  </a:cubicBezTo>
                  <a:cubicBezTo>
                    <a:pt x="287" y="601"/>
                    <a:pt x="292" y="606"/>
                    <a:pt x="300" y="606"/>
                  </a:cubicBezTo>
                  <a:cubicBezTo>
                    <a:pt x="301" y="606"/>
                    <a:pt x="307" y="606"/>
                    <a:pt x="315" y="605"/>
                  </a:cubicBezTo>
                  <a:cubicBezTo>
                    <a:pt x="315" y="630"/>
                    <a:pt x="315" y="630"/>
                    <a:pt x="315" y="630"/>
                  </a:cubicBezTo>
                  <a:cubicBezTo>
                    <a:pt x="315" y="636"/>
                    <a:pt x="321" y="641"/>
                    <a:pt x="328" y="641"/>
                  </a:cubicBezTo>
                  <a:cubicBezTo>
                    <a:pt x="334" y="641"/>
                    <a:pt x="339" y="636"/>
                    <a:pt x="339" y="630"/>
                  </a:cubicBezTo>
                  <a:cubicBezTo>
                    <a:pt x="339" y="603"/>
                    <a:pt x="339" y="603"/>
                    <a:pt x="339" y="603"/>
                  </a:cubicBezTo>
                  <a:cubicBezTo>
                    <a:pt x="357" y="606"/>
                    <a:pt x="370" y="606"/>
                    <a:pt x="371" y="606"/>
                  </a:cubicBezTo>
                  <a:cubicBezTo>
                    <a:pt x="378" y="606"/>
                    <a:pt x="383" y="601"/>
                    <a:pt x="383" y="594"/>
                  </a:cubicBezTo>
                  <a:cubicBezTo>
                    <a:pt x="383" y="591"/>
                    <a:pt x="382" y="589"/>
                    <a:pt x="380" y="587"/>
                  </a:cubicBezTo>
                  <a:cubicBezTo>
                    <a:pt x="397" y="577"/>
                    <a:pt x="411" y="562"/>
                    <a:pt x="411" y="538"/>
                  </a:cubicBezTo>
                  <a:cubicBezTo>
                    <a:pt x="411" y="511"/>
                    <a:pt x="388" y="496"/>
                    <a:pt x="360" y="483"/>
                  </a:cubicBezTo>
                  <a:cubicBezTo>
                    <a:pt x="388" y="471"/>
                    <a:pt x="411" y="455"/>
                    <a:pt x="411" y="428"/>
                  </a:cubicBezTo>
                  <a:cubicBezTo>
                    <a:pt x="411" y="401"/>
                    <a:pt x="388" y="385"/>
                    <a:pt x="360" y="373"/>
                  </a:cubicBezTo>
                  <a:cubicBezTo>
                    <a:pt x="388" y="359"/>
                    <a:pt x="411" y="345"/>
                    <a:pt x="411" y="317"/>
                  </a:cubicBezTo>
                  <a:cubicBezTo>
                    <a:pt x="411" y="278"/>
                    <a:pt x="391" y="261"/>
                    <a:pt x="365" y="249"/>
                  </a:cubicBezTo>
                  <a:cubicBezTo>
                    <a:pt x="369" y="248"/>
                    <a:pt x="372" y="246"/>
                    <a:pt x="377" y="244"/>
                  </a:cubicBezTo>
                  <a:cubicBezTo>
                    <a:pt x="438" y="213"/>
                    <a:pt x="438" y="179"/>
                    <a:pt x="438" y="123"/>
                  </a:cubicBezTo>
                  <a:cubicBezTo>
                    <a:pt x="438" y="117"/>
                    <a:pt x="433" y="111"/>
                    <a:pt x="427" y="111"/>
                  </a:cubicBezTo>
                  <a:close/>
                  <a:moveTo>
                    <a:pt x="315" y="575"/>
                  </a:moveTo>
                  <a:lnTo>
                    <a:pt x="315" y="575"/>
                  </a:lnTo>
                  <a:cubicBezTo>
                    <a:pt x="292" y="568"/>
                    <a:pt x="273" y="557"/>
                    <a:pt x="273" y="538"/>
                  </a:cubicBezTo>
                  <a:cubicBezTo>
                    <a:pt x="273" y="523"/>
                    <a:pt x="292" y="511"/>
                    <a:pt x="315" y="502"/>
                  </a:cubicBezTo>
                  <a:lnTo>
                    <a:pt x="315" y="575"/>
                  </a:lnTo>
                  <a:close/>
                  <a:moveTo>
                    <a:pt x="315" y="464"/>
                  </a:moveTo>
                  <a:lnTo>
                    <a:pt x="315" y="464"/>
                  </a:lnTo>
                  <a:cubicBezTo>
                    <a:pt x="292" y="455"/>
                    <a:pt x="273" y="444"/>
                    <a:pt x="273" y="428"/>
                  </a:cubicBezTo>
                  <a:cubicBezTo>
                    <a:pt x="273" y="412"/>
                    <a:pt x="292" y="401"/>
                    <a:pt x="315" y="390"/>
                  </a:cubicBezTo>
                  <a:lnTo>
                    <a:pt x="315" y="464"/>
                  </a:lnTo>
                  <a:close/>
                  <a:moveTo>
                    <a:pt x="315" y="354"/>
                  </a:moveTo>
                  <a:lnTo>
                    <a:pt x="315" y="354"/>
                  </a:lnTo>
                  <a:cubicBezTo>
                    <a:pt x="292" y="344"/>
                    <a:pt x="273" y="332"/>
                    <a:pt x="273" y="317"/>
                  </a:cubicBezTo>
                  <a:cubicBezTo>
                    <a:pt x="273" y="290"/>
                    <a:pt x="286" y="280"/>
                    <a:pt x="315" y="269"/>
                  </a:cubicBezTo>
                  <a:lnTo>
                    <a:pt x="315" y="354"/>
                  </a:lnTo>
                  <a:close/>
                  <a:moveTo>
                    <a:pt x="387" y="538"/>
                  </a:moveTo>
                  <a:lnTo>
                    <a:pt x="387" y="538"/>
                  </a:lnTo>
                  <a:cubicBezTo>
                    <a:pt x="387" y="561"/>
                    <a:pt x="362" y="573"/>
                    <a:pt x="339" y="578"/>
                  </a:cubicBezTo>
                  <a:cubicBezTo>
                    <a:pt x="339" y="500"/>
                    <a:pt x="339" y="500"/>
                    <a:pt x="339" y="500"/>
                  </a:cubicBezTo>
                  <a:cubicBezTo>
                    <a:pt x="365" y="510"/>
                    <a:pt x="387" y="522"/>
                    <a:pt x="387" y="538"/>
                  </a:cubicBezTo>
                  <a:close/>
                  <a:moveTo>
                    <a:pt x="387" y="428"/>
                  </a:moveTo>
                  <a:lnTo>
                    <a:pt x="387" y="428"/>
                  </a:lnTo>
                  <a:cubicBezTo>
                    <a:pt x="387" y="445"/>
                    <a:pt x="365" y="456"/>
                    <a:pt x="339" y="466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65" y="399"/>
                    <a:pt x="387" y="411"/>
                    <a:pt x="387" y="428"/>
                  </a:cubicBezTo>
                  <a:close/>
                  <a:moveTo>
                    <a:pt x="387" y="317"/>
                  </a:moveTo>
                  <a:lnTo>
                    <a:pt x="387" y="317"/>
                  </a:lnTo>
                  <a:cubicBezTo>
                    <a:pt x="387" y="334"/>
                    <a:pt x="365" y="346"/>
                    <a:pt x="339" y="356"/>
                  </a:cubicBezTo>
                  <a:cubicBezTo>
                    <a:pt x="339" y="263"/>
                    <a:pt x="339" y="263"/>
                    <a:pt x="339" y="263"/>
                  </a:cubicBezTo>
                  <a:cubicBezTo>
                    <a:pt x="374" y="277"/>
                    <a:pt x="387" y="286"/>
                    <a:pt x="387" y="317"/>
                  </a:cubicBezTo>
                  <a:close/>
                  <a:moveTo>
                    <a:pt x="205" y="75"/>
                  </a:moveTo>
                  <a:lnTo>
                    <a:pt x="205" y="75"/>
                  </a:lnTo>
                  <a:cubicBezTo>
                    <a:pt x="11" y="75"/>
                    <a:pt x="11" y="75"/>
                    <a:pt x="11" y="75"/>
                  </a:cubicBezTo>
                  <a:cubicBezTo>
                    <a:pt x="5" y="75"/>
                    <a:pt x="0" y="80"/>
                    <a:pt x="0" y="86"/>
                  </a:cubicBezTo>
                  <a:cubicBezTo>
                    <a:pt x="0" y="92"/>
                    <a:pt x="2" y="193"/>
                    <a:pt x="174" y="250"/>
                  </a:cubicBezTo>
                  <a:cubicBezTo>
                    <a:pt x="175" y="251"/>
                    <a:pt x="177" y="251"/>
                    <a:pt x="178" y="251"/>
                  </a:cubicBezTo>
                  <a:cubicBezTo>
                    <a:pt x="181" y="251"/>
                    <a:pt x="184" y="250"/>
                    <a:pt x="186" y="247"/>
                  </a:cubicBezTo>
                  <a:cubicBezTo>
                    <a:pt x="189" y="244"/>
                    <a:pt x="190" y="238"/>
                    <a:pt x="188" y="234"/>
                  </a:cubicBezTo>
                  <a:cubicBezTo>
                    <a:pt x="163" y="184"/>
                    <a:pt x="189" y="135"/>
                    <a:pt x="215" y="93"/>
                  </a:cubicBezTo>
                  <a:cubicBezTo>
                    <a:pt x="217" y="90"/>
                    <a:pt x="217" y="85"/>
                    <a:pt x="215" y="81"/>
                  </a:cubicBezTo>
                  <a:cubicBezTo>
                    <a:pt x="213" y="77"/>
                    <a:pt x="209" y="75"/>
                    <a:pt x="205" y="75"/>
                  </a:cubicBezTo>
                  <a:close/>
                  <a:moveTo>
                    <a:pt x="648" y="75"/>
                  </a:moveTo>
                  <a:lnTo>
                    <a:pt x="648" y="75"/>
                  </a:lnTo>
                  <a:cubicBezTo>
                    <a:pt x="455" y="75"/>
                    <a:pt x="455" y="75"/>
                    <a:pt x="455" y="75"/>
                  </a:cubicBezTo>
                  <a:cubicBezTo>
                    <a:pt x="451" y="75"/>
                    <a:pt x="446" y="77"/>
                    <a:pt x="444" y="81"/>
                  </a:cubicBezTo>
                  <a:cubicBezTo>
                    <a:pt x="442" y="85"/>
                    <a:pt x="442" y="90"/>
                    <a:pt x="444" y="93"/>
                  </a:cubicBezTo>
                  <a:cubicBezTo>
                    <a:pt x="471" y="135"/>
                    <a:pt x="497" y="184"/>
                    <a:pt x="471" y="234"/>
                  </a:cubicBezTo>
                  <a:cubicBezTo>
                    <a:pt x="469" y="238"/>
                    <a:pt x="470" y="244"/>
                    <a:pt x="473" y="247"/>
                  </a:cubicBezTo>
                  <a:cubicBezTo>
                    <a:pt x="476" y="250"/>
                    <a:pt x="479" y="251"/>
                    <a:pt x="483" y="251"/>
                  </a:cubicBezTo>
                  <a:cubicBezTo>
                    <a:pt x="484" y="251"/>
                    <a:pt x="485" y="251"/>
                    <a:pt x="486" y="250"/>
                  </a:cubicBezTo>
                  <a:cubicBezTo>
                    <a:pt x="659" y="193"/>
                    <a:pt x="660" y="92"/>
                    <a:pt x="660" y="86"/>
                  </a:cubicBezTo>
                  <a:cubicBezTo>
                    <a:pt x="660" y="80"/>
                    <a:pt x="655" y="75"/>
                    <a:pt x="648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1324254" y="3740765"/>
            <a:ext cx="429822" cy="429822"/>
            <a:chOff x="1324254" y="3740765"/>
            <a:chExt cx="429822" cy="429822"/>
          </a:xfrm>
        </p:grpSpPr>
        <p:sp>
          <p:nvSpPr>
            <p:cNvPr id="3094" name="Freeform 22"/>
            <p:cNvSpPr>
              <a:spLocks noChangeArrowheads="1"/>
            </p:cNvSpPr>
            <p:nvPr/>
          </p:nvSpPr>
          <p:spPr bwMode="auto">
            <a:xfrm>
              <a:off x="1324254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0" name="Group 3379"/>
            <p:cNvGrpSpPr/>
            <p:nvPr/>
          </p:nvGrpSpPr>
          <p:grpSpPr>
            <a:xfrm>
              <a:off x="1400213" y="3838956"/>
              <a:ext cx="276050" cy="233438"/>
              <a:chOff x="1400213" y="3838956"/>
              <a:chExt cx="276050" cy="233438"/>
            </a:xfrm>
            <a:solidFill>
              <a:schemeClr val="bg1"/>
            </a:solidFill>
          </p:grpSpPr>
          <p:sp>
            <p:nvSpPr>
              <p:cNvPr id="3107" name="Freeform 35"/>
              <p:cNvSpPr>
                <a:spLocks noChangeArrowheads="1"/>
              </p:cNvSpPr>
              <p:nvPr/>
            </p:nvSpPr>
            <p:spPr bwMode="auto">
              <a:xfrm>
                <a:off x="1400213" y="3838956"/>
                <a:ext cx="276050" cy="233438"/>
              </a:xfrm>
              <a:custGeom>
                <a:avLst/>
                <a:gdLst>
                  <a:gd name="T0" fmla="*/ 219 w 659"/>
                  <a:gd name="T1" fmla="*/ 541 h 554"/>
                  <a:gd name="T2" fmla="*/ 275 w 659"/>
                  <a:gd name="T3" fmla="*/ 525 h 554"/>
                  <a:gd name="T4" fmla="*/ 232 w 659"/>
                  <a:gd name="T5" fmla="*/ 553 h 554"/>
                  <a:gd name="T6" fmla="*/ 181 w 659"/>
                  <a:gd name="T7" fmla="*/ 548 h 554"/>
                  <a:gd name="T8" fmla="*/ 143 w 659"/>
                  <a:gd name="T9" fmla="*/ 510 h 554"/>
                  <a:gd name="T10" fmla="*/ 183 w 659"/>
                  <a:gd name="T11" fmla="*/ 548 h 554"/>
                  <a:gd name="T12" fmla="*/ 311 w 659"/>
                  <a:gd name="T13" fmla="*/ 527 h 554"/>
                  <a:gd name="T14" fmla="*/ 372 w 659"/>
                  <a:gd name="T15" fmla="*/ 491 h 554"/>
                  <a:gd name="T16" fmla="*/ 322 w 659"/>
                  <a:gd name="T17" fmla="*/ 534 h 554"/>
                  <a:gd name="T18" fmla="*/ 90 w 659"/>
                  <a:gd name="T19" fmla="*/ 505 h 554"/>
                  <a:gd name="T20" fmla="*/ 56 w 659"/>
                  <a:gd name="T21" fmla="*/ 454 h 554"/>
                  <a:gd name="T22" fmla="*/ 105 w 659"/>
                  <a:gd name="T23" fmla="*/ 486 h 554"/>
                  <a:gd name="T24" fmla="*/ 398 w 659"/>
                  <a:gd name="T25" fmla="*/ 479 h 554"/>
                  <a:gd name="T26" fmla="*/ 390 w 659"/>
                  <a:gd name="T27" fmla="*/ 459 h 554"/>
                  <a:gd name="T28" fmla="*/ 440 w 659"/>
                  <a:gd name="T29" fmla="*/ 441 h 554"/>
                  <a:gd name="T30" fmla="*/ 37 w 659"/>
                  <a:gd name="T31" fmla="*/ 435 h 554"/>
                  <a:gd name="T32" fmla="*/ 8 w 659"/>
                  <a:gd name="T33" fmla="*/ 383 h 554"/>
                  <a:gd name="T34" fmla="*/ 48 w 659"/>
                  <a:gd name="T35" fmla="*/ 419 h 554"/>
                  <a:gd name="T36" fmla="*/ 466 w 659"/>
                  <a:gd name="T37" fmla="*/ 411 h 554"/>
                  <a:gd name="T38" fmla="*/ 458 w 659"/>
                  <a:gd name="T39" fmla="*/ 391 h 554"/>
                  <a:gd name="T40" fmla="*/ 508 w 659"/>
                  <a:gd name="T41" fmla="*/ 375 h 554"/>
                  <a:gd name="T42" fmla="*/ 12 w 659"/>
                  <a:gd name="T43" fmla="*/ 345 h 554"/>
                  <a:gd name="T44" fmla="*/ 0 w 659"/>
                  <a:gd name="T45" fmla="*/ 321 h 554"/>
                  <a:gd name="T46" fmla="*/ 26 w 659"/>
                  <a:gd name="T47" fmla="*/ 287 h 554"/>
                  <a:gd name="T48" fmla="*/ 12 w 659"/>
                  <a:gd name="T49" fmla="*/ 345 h 554"/>
                  <a:gd name="T50" fmla="*/ 524 w 659"/>
                  <a:gd name="T51" fmla="*/ 341 h 554"/>
                  <a:gd name="T52" fmla="*/ 574 w 659"/>
                  <a:gd name="T53" fmla="*/ 290 h 554"/>
                  <a:gd name="T54" fmla="*/ 533 w 659"/>
                  <a:gd name="T55" fmla="*/ 345 h 554"/>
                  <a:gd name="T56" fmla="*/ 593 w 659"/>
                  <a:gd name="T57" fmla="*/ 273 h 554"/>
                  <a:gd name="T58" fmla="*/ 619 w 659"/>
                  <a:gd name="T59" fmla="*/ 221 h 554"/>
                  <a:gd name="T60" fmla="*/ 610 w 659"/>
                  <a:gd name="T61" fmla="*/ 273 h 554"/>
                  <a:gd name="T62" fmla="*/ 27 w 659"/>
                  <a:gd name="T63" fmla="*/ 252 h 554"/>
                  <a:gd name="T64" fmla="*/ 38 w 659"/>
                  <a:gd name="T65" fmla="*/ 192 h 554"/>
                  <a:gd name="T66" fmla="*/ 37 w 659"/>
                  <a:gd name="T67" fmla="*/ 245 h 554"/>
                  <a:gd name="T68" fmla="*/ 644 w 659"/>
                  <a:gd name="T69" fmla="*/ 193 h 554"/>
                  <a:gd name="T70" fmla="*/ 635 w 659"/>
                  <a:gd name="T71" fmla="*/ 158 h 554"/>
                  <a:gd name="T72" fmla="*/ 656 w 659"/>
                  <a:gd name="T73" fmla="*/ 132 h 554"/>
                  <a:gd name="T74" fmla="*/ 644 w 659"/>
                  <a:gd name="T75" fmla="*/ 193 h 554"/>
                  <a:gd name="T76" fmla="*/ 71 w 659"/>
                  <a:gd name="T77" fmla="*/ 170 h 554"/>
                  <a:gd name="T78" fmla="*/ 129 w 659"/>
                  <a:gd name="T79" fmla="*/ 131 h 554"/>
                  <a:gd name="T80" fmla="*/ 79 w 659"/>
                  <a:gd name="T81" fmla="*/ 173 h 554"/>
                  <a:gd name="T82" fmla="*/ 153 w 659"/>
                  <a:gd name="T83" fmla="*/ 126 h 554"/>
                  <a:gd name="T84" fmla="*/ 223 w 659"/>
                  <a:gd name="T85" fmla="*/ 119 h 554"/>
                  <a:gd name="T86" fmla="*/ 164 w 659"/>
                  <a:gd name="T87" fmla="*/ 136 h 554"/>
                  <a:gd name="T88" fmla="*/ 246 w 659"/>
                  <a:gd name="T89" fmla="*/ 117 h 554"/>
                  <a:gd name="T90" fmla="*/ 316 w 659"/>
                  <a:gd name="T91" fmla="*/ 103 h 554"/>
                  <a:gd name="T92" fmla="*/ 258 w 659"/>
                  <a:gd name="T93" fmla="*/ 127 h 554"/>
                  <a:gd name="T94" fmla="*/ 619 w 659"/>
                  <a:gd name="T95" fmla="*/ 95 h 554"/>
                  <a:gd name="T96" fmla="*/ 592 w 659"/>
                  <a:gd name="T97" fmla="*/ 44 h 554"/>
                  <a:gd name="T98" fmla="*/ 639 w 659"/>
                  <a:gd name="T99" fmla="*/ 83 h 554"/>
                  <a:gd name="T100" fmla="*/ 349 w 659"/>
                  <a:gd name="T101" fmla="*/ 101 h 554"/>
                  <a:gd name="T102" fmla="*/ 343 w 659"/>
                  <a:gd name="T103" fmla="*/ 79 h 554"/>
                  <a:gd name="T104" fmla="*/ 395 w 659"/>
                  <a:gd name="T105" fmla="*/ 70 h 554"/>
                  <a:gd name="T106" fmla="*/ 424 w 659"/>
                  <a:gd name="T107" fmla="*/ 44 h 554"/>
                  <a:gd name="T108" fmla="*/ 418 w 659"/>
                  <a:gd name="T109" fmla="*/ 22 h 554"/>
                  <a:gd name="T110" fmla="*/ 470 w 659"/>
                  <a:gd name="T111" fmla="*/ 26 h 554"/>
                  <a:gd name="T112" fmla="*/ 561 w 659"/>
                  <a:gd name="T113" fmla="*/ 36 h 554"/>
                  <a:gd name="T114" fmla="*/ 514 w 659"/>
                  <a:gd name="T115" fmla="*/ 24 h 554"/>
                  <a:gd name="T116" fmla="*/ 566 w 659"/>
                  <a:gd name="T117" fmla="*/ 15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9" h="554">
                    <a:moveTo>
                      <a:pt x="232" y="553"/>
                    </a:moveTo>
                    <a:lnTo>
                      <a:pt x="232" y="553"/>
                    </a:lnTo>
                    <a:cubicBezTo>
                      <a:pt x="226" y="553"/>
                      <a:pt x="219" y="548"/>
                      <a:pt x="219" y="541"/>
                    </a:cubicBezTo>
                    <a:cubicBezTo>
                      <a:pt x="219" y="535"/>
                      <a:pt x="224" y="530"/>
                      <a:pt x="230" y="530"/>
                    </a:cubicBezTo>
                    <a:lnTo>
                      <a:pt x="232" y="530"/>
                    </a:lnTo>
                    <a:cubicBezTo>
                      <a:pt x="246" y="530"/>
                      <a:pt x="261" y="528"/>
                      <a:pt x="275" y="525"/>
                    </a:cubicBezTo>
                    <a:cubicBezTo>
                      <a:pt x="281" y="524"/>
                      <a:pt x="287" y="528"/>
                      <a:pt x="288" y="534"/>
                    </a:cubicBezTo>
                    <a:cubicBezTo>
                      <a:pt x="290" y="540"/>
                      <a:pt x="286" y="547"/>
                      <a:pt x="280" y="548"/>
                    </a:cubicBezTo>
                    <a:cubicBezTo>
                      <a:pt x="264" y="552"/>
                      <a:pt x="248" y="553"/>
                      <a:pt x="232" y="553"/>
                    </a:cubicBezTo>
                    <a:close/>
                    <a:moveTo>
                      <a:pt x="183" y="548"/>
                    </a:moveTo>
                    <a:lnTo>
                      <a:pt x="183" y="548"/>
                    </a:lnTo>
                    <a:cubicBezTo>
                      <a:pt x="182" y="548"/>
                      <a:pt x="181" y="548"/>
                      <a:pt x="181" y="548"/>
                    </a:cubicBezTo>
                    <a:cubicBezTo>
                      <a:pt x="164" y="543"/>
                      <a:pt x="149" y="538"/>
                      <a:pt x="133" y="531"/>
                    </a:cubicBezTo>
                    <a:cubicBezTo>
                      <a:pt x="128" y="528"/>
                      <a:pt x="125" y="522"/>
                      <a:pt x="128" y="515"/>
                    </a:cubicBezTo>
                    <a:cubicBezTo>
                      <a:pt x="131" y="509"/>
                      <a:pt x="137" y="507"/>
                      <a:pt x="143" y="510"/>
                    </a:cubicBezTo>
                    <a:cubicBezTo>
                      <a:pt x="157" y="516"/>
                      <a:pt x="170" y="522"/>
                      <a:pt x="185" y="525"/>
                    </a:cubicBezTo>
                    <a:cubicBezTo>
                      <a:pt x="192" y="526"/>
                      <a:pt x="195" y="532"/>
                      <a:pt x="194" y="538"/>
                    </a:cubicBezTo>
                    <a:cubicBezTo>
                      <a:pt x="193" y="543"/>
                      <a:pt x="188" y="548"/>
                      <a:pt x="183" y="548"/>
                    </a:cubicBezTo>
                    <a:close/>
                    <a:moveTo>
                      <a:pt x="322" y="534"/>
                    </a:moveTo>
                    <a:lnTo>
                      <a:pt x="322" y="534"/>
                    </a:lnTo>
                    <a:cubicBezTo>
                      <a:pt x="317" y="534"/>
                      <a:pt x="313" y="531"/>
                      <a:pt x="311" y="527"/>
                    </a:cubicBezTo>
                    <a:cubicBezTo>
                      <a:pt x="309" y="521"/>
                      <a:pt x="312" y="514"/>
                      <a:pt x="317" y="511"/>
                    </a:cubicBezTo>
                    <a:cubicBezTo>
                      <a:pt x="331" y="506"/>
                      <a:pt x="344" y="498"/>
                      <a:pt x="357" y="489"/>
                    </a:cubicBezTo>
                    <a:cubicBezTo>
                      <a:pt x="361" y="485"/>
                      <a:pt x="369" y="486"/>
                      <a:pt x="372" y="491"/>
                    </a:cubicBezTo>
                    <a:cubicBezTo>
                      <a:pt x="377" y="497"/>
                      <a:pt x="376" y="504"/>
                      <a:pt x="370" y="508"/>
                    </a:cubicBezTo>
                    <a:cubicBezTo>
                      <a:pt x="357" y="517"/>
                      <a:pt x="342" y="526"/>
                      <a:pt x="327" y="533"/>
                    </a:cubicBezTo>
                    <a:cubicBezTo>
                      <a:pt x="326" y="533"/>
                      <a:pt x="324" y="534"/>
                      <a:pt x="322" y="534"/>
                    </a:cubicBezTo>
                    <a:close/>
                    <a:moveTo>
                      <a:pt x="98" y="507"/>
                    </a:moveTo>
                    <a:lnTo>
                      <a:pt x="98" y="507"/>
                    </a:lnTo>
                    <a:cubicBezTo>
                      <a:pt x="96" y="507"/>
                      <a:pt x="92" y="507"/>
                      <a:pt x="90" y="505"/>
                    </a:cubicBezTo>
                    <a:cubicBezTo>
                      <a:pt x="83" y="499"/>
                      <a:pt x="75" y="492"/>
                      <a:pt x="67" y="485"/>
                    </a:cubicBezTo>
                    <a:cubicBezTo>
                      <a:pt x="63" y="480"/>
                      <a:pt x="59" y="476"/>
                      <a:pt x="55" y="471"/>
                    </a:cubicBezTo>
                    <a:cubicBezTo>
                      <a:pt x="51" y="465"/>
                      <a:pt x="51" y="458"/>
                      <a:pt x="56" y="454"/>
                    </a:cubicBezTo>
                    <a:cubicBezTo>
                      <a:pt x="61" y="450"/>
                      <a:pt x="68" y="451"/>
                      <a:pt x="73" y="455"/>
                    </a:cubicBezTo>
                    <a:cubicBezTo>
                      <a:pt x="77" y="460"/>
                      <a:pt x="80" y="464"/>
                      <a:pt x="84" y="468"/>
                    </a:cubicBezTo>
                    <a:cubicBezTo>
                      <a:pt x="91" y="475"/>
                      <a:pt x="98" y="481"/>
                      <a:pt x="105" y="486"/>
                    </a:cubicBezTo>
                    <a:cubicBezTo>
                      <a:pt x="110" y="490"/>
                      <a:pt x="111" y="498"/>
                      <a:pt x="107" y="503"/>
                    </a:cubicBezTo>
                    <a:cubicBezTo>
                      <a:pt x="105" y="506"/>
                      <a:pt x="102" y="507"/>
                      <a:pt x="98" y="507"/>
                    </a:cubicBezTo>
                    <a:close/>
                    <a:moveTo>
                      <a:pt x="398" y="479"/>
                    </a:moveTo>
                    <a:lnTo>
                      <a:pt x="398" y="479"/>
                    </a:lnTo>
                    <a:cubicBezTo>
                      <a:pt x="395" y="479"/>
                      <a:pt x="392" y="478"/>
                      <a:pt x="390" y="476"/>
                    </a:cubicBezTo>
                    <a:cubicBezTo>
                      <a:pt x="386" y="471"/>
                      <a:pt x="386" y="463"/>
                      <a:pt x="390" y="459"/>
                    </a:cubicBezTo>
                    <a:cubicBezTo>
                      <a:pt x="424" y="425"/>
                      <a:pt x="424" y="425"/>
                      <a:pt x="424" y="425"/>
                    </a:cubicBezTo>
                    <a:cubicBezTo>
                      <a:pt x="429" y="421"/>
                      <a:pt x="436" y="421"/>
                      <a:pt x="440" y="425"/>
                    </a:cubicBezTo>
                    <a:cubicBezTo>
                      <a:pt x="445" y="430"/>
                      <a:pt x="445" y="437"/>
                      <a:pt x="440" y="441"/>
                    </a:cubicBezTo>
                    <a:cubicBezTo>
                      <a:pt x="407" y="476"/>
                      <a:pt x="407" y="476"/>
                      <a:pt x="407" y="476"/>
                    </a:cubicBezTo>
                    <a:cubicBezTo>
                      <a:pt x="405" y="478"/>
                      <a:pt x="402" y="479"/>
                      <a:pt x="398" y="479"/>
                    </a:cubicBezTo>
                    <a:close/>
                    <a:moveTo>
                      <a:pt x="37" y="435"/>
                    </a:moveTo>
                    <a:lnTo>
                      <a:pt x="37" y="435"/>
                    </a:lnTo>
                    <a:cubicBezTo>
                      <a:pt x="33" y="435"/>
                      <a:pt x="29" y="433"/>
                      <a:pt x="27" y="429"/>
                    </a:cubicBezTo>
                    <a:cubicBezTo>
                      <a:pt x="18" y="414"/>
                      <a:pt x="12" y="399"/>
                      <a:pt x="8" y="383"/>
                    </a:cubicBezTo>
                    <a:cubicBezTo>
                      <a:pt x="6" y="377"/>
                      <a:pt x="10" y="371"/>
                      <a:pt x="16" y="369"/>
                    </a:cubicBezTo>
                    <a:cubicBezTo>
                      <a:pt x="23" y="366"/>
                      <a:pt x="29" y="371"/>
                      <a:pt x="31" y="377"/>
                    </a:cubicBezTo>
                    <a:cubicBezTo>
                      <a:pt x="35" y="391"/>
                      <a:pt x="40" y="405"/>
                      <a:pt x="48" y="419"/>
                    </a:cubicBezTo>
                    <a:cubicBezTo>
                      <a:pt x="51" y="424"/>
                      <a:pt x="48" y="431"/>
                      <a:pt x="42" y="434"/>
                    </a:cubicBezTo>
                    <a:cubicBezTo>
                      <a:pt x="40" y="435"/>
                      <a:pt x="39" y="435"/>
                      <a:pt x="37" y="435"/>
                    </a:cubicBezTo>
                    <a:close/>
                    <a:moveTo>
                      <a:pt x="466" y="411"/>
                    </a:moveTo>
                    <a:lnTo>
                      <a:pt x="466" y="411"/>
                    </a:lnTo>
                    <a:cubicBezTo>
                      <a:pt x="463" y="411"/>
                      <a:pt x="460" y="410"/>
                      <a:pt x="458" y="408"/>
                    </a:cubicBezTo>
                    <a:cubicBezTo>
                      <a:pt x="454" y="404"/>
                      <a:pt x="454" y="397"/>
                      <a:pt x="458" y="391"/>
                    </a:cubicBezTo>
                    <a:cubicBezTo>
                      <a:pt x="491" y="358"/>
                      <a:pt x="491" y="358"/>
                      <a:pt x="491" y="358"/>
                    </a:cubicBezTo>
                    <a:cubicBezTo>
                      <a:pt x="496" y="354"/>
                      <a:pt x="504" y="354"/>
                      <a:pt x="508" y="358"/>
                    </a:cubicBezTo>
                    <a:cubicBezTo>
                      <a:pt x="512" y="362"/>
                      <a:pt x="512" y="370"/>
                      <a:pt x="508" y="375"/>
                    </a:cubicBezTo>
                    <a:cubicBezTo>
                      <a:pt x="474" y="408"/>
                      <a:pt x="474" y="408"/>
                      <a:pt x="474" y="408"/>
                    </a:cubicBezTo>
                    <a:cubicBezTo>
                      <a:pt x="472" y="410"/>
                      <a:pt x="469" y="411"/>
                      <a:pt x="466" y="411"/>
                    </a:cubicBezTo>
                    <a:close/>
                    <a:moveTo>
                      <a:pt x="12" y="345"/>
                    </a:moveTo>
                    <a:lnTo>
                      <a:pt x="12" y="345"/>
                    </a:lnTo>
                    <a:cubicBezTo>
                      <a:pt x="6" y="345"/>
                      <a:pt x="1" y="339"/>
                      <a:pt x="0" y="334"/>
                    </a:cubicBezTo>
                    <a:cubicBezTo>
                      <a:pt x="0" y="329"/>
                      <a:pt x="0" y="325"/>
                      <a:pt x="0" y="321"/>
                    </a:cubicBezTo>
                    <a:cubicBezTo>
                      <a:pt x="0" y="308"/>
                      <a:pt x="1" y="296"/>
                      <a:pt x="3" y="284"/>
                    </a:cubicBezTo>
                    <a:cubicBezTo>
                      <a:pt x="4" y="278"/>
                      <a:pt x="9" y="274"/>
                      <a:pt x="16" y="274"/>
                    </a:cubicBezTo>
                    <a:cubicBezTo>
                      <a:pt x="23" y="275"/>
                      <a:pt x="27" y="281"/>
                      <a:pt x="26" y="287"/>
                    </a:cubicBezTo>
                    <a:cubicBezTo>
                      <a:pt x="24" y="299"/>
                      <a:pt x="23" y="309"/>
                      <a:pt x="23" y="321"/>
                    </a:cubicBezTo>
                    <a:cubicBezTo>
                      <a:pt x="23" y="325"/>
                      <a:pt x="24" y="328"/>
                      <a:pt x="24" y="332"/>
                    </a:cubicBezTo>
                    <a:cubicBezTo>
                      <a:pt x="24" y="338"/>
                      <a:pt x="18" y="345"/>
                      <a:pt x="12" y="345"/>
                    </a:cubicBezTo>
                    <a:close/>
                    <a:moveTo>
                      <a:pt x="533" y="345"/>
                    </a:moveTo>
                    <a:lnTo>
                      <a:pt x="533" y="345"/>
                    </a:lnTo>
                    <a:cubicBezTo>
                      <a:pt x="530" y="345"/>
                      <a:pt x="528" y="344"/>
                      <a:pt x="524" y="341"/>
                    </a:cubicBezTo>
                    <a:cubicBezTo>
                      <a:pt x="520" y="336"/>
                      <a:pt x="520" y="329"/>
                      <a:pt x="524" y="325"/>
                    </a:cubicBezTo>
                    <a:cubicBezTo>
                      <a:pt x="559" y="290"/>
                      <a:pt x="559" y="290"/>
                      <a:pt x="559" y="290"/>
                    </a:cubicBezTo>
                    <a:cubicBezTo>
                      <a:pt x="563" y="286"/>
                      <a:pt x="570" y="286"/>
                      <a:pt x="574" y="290"/>
                    </a:cubicBezTo>
                    <a:cubicBezTo>
                      <a:pt x="580" y="296"/>
                      <a:pt x="580" y="303"/>
                      <a:pt x="574" y="307"/>
                    </a:cubicBezTo>
                    <a:cubicBezTo>
                      <a:pt x="541" y="341"/>
                      <a:pt x="541" y="341"/>
                      <a:pt x="541" y="341"/>
                    </a:cubicBezTo>
                    <a:cubicBezTo>
                      <a:pt x="539" y="344"/>
                      <a:pt x="536" y="345"/>
                      <a:pt x="533" y="345"/>
                    </a:cubicBezTo>
                    <a:close/>
                    <a:moveTo>
                      <a:pt x="600" y="276"/>
                    </a:moveTo>
                    <a:lnTo>
                      <a:pt x="600" y="276"/>
                    </a:lnTo>
                    <a:cubicBezTo>
                      <a:pt x="597" y="276"/>
                      <a:pt x="595" y="275"/>
                      <a:pt x="593" y="273"/>
                    </a:cubicBezTo>
                    <a:cubicBezTo>
                      <a:pt x="588" y="269"/>
                      <a:pt x="588" y="261"/>
                      <a:pt x="592" y="257"/>
                    </a:cubicBezTo>
                    <a:lnTo>
                      <a:pt x="592" y="257"/>
                    </a:lnTo>
                    <a:cubicBezTo>
                      <a:pt x="604" y="246"/>
                      <a:pt x="613" y="233"/>
                      <a:pt x="619" y="221"/>
                    </a:cubicBezTo>
                    <a:cubicBezTo>
                      <a:pt x="622" y="214"/>
                      <a:pt x="630" y="212"/>
                      <a:pt x="635" y="215"/>
                    </a:cubicBezTo>
                    <a:cubicBezTo>
                      <a:pt x="641" y="219"/>
                      <a:pt x="643" y="226"/>
                      <a:pt x="640" y="231"/>
                    </a:cubicBezTo>
                    <a:cubicBezTo>
                      <a:pt x="633" y="247"/>
                      <a:pt x="622" y="260"/>
                      <a:pt x="610" y="273"/>
                    </a:cubicBezTo>
                    <a:cubicBezTo>
                      <a:pt x="608" y="275"/>
                      <a:pt x="604" y="276"/>
                      <a:pt x="600" y="276"/>
                    </a:cubicBezTo>
                    <a:close/>
                    <a:moveTo>
                      <a:pt x="27" y="252"/>
                    </a:moveTo>
                    <a:lnTo>
                      <a:pt x="27" y="252"/>
                    </a:lnTo>
                    <a:cubicBezTo>
                      <a:pt x="26" y="252"/>
                      <a:pt x="24" y="251"/>
                      <a:pt x="23" y="251"/>
                    </a:cubicBezTo>
                    <a:cubicBezTo>
                      <a:pt x="16" y="249"/>
                      <a:pt x="13" y="242"/>
                      <a:pt x="15" y="235"/>
                    </a:cubicBezTo>
                    <a:cubicBezTo>
                      <a:pt x="22" y="221"/>
                      <a:pt x="30" y="205"/>
                      <a:pt x="38" y="192"/>
                    </a:cubicBezTo>
                    <a:cubicBezTo>
                      <a:pt x="42" y="186"/>
                      <a:pt x="50" y="184"/>
                      <a:pt x="55" y="188"/>
                    </a:cubicBezTo>
                    <a:cubicBezTo>
                      <a:pt x="60" y="192"/>
                      <a:pt x="62" y="199"/>
                      <a:pt x="58" y="204"/>
                    </a:cubicBezTo>
                    <a:cubicBezTo>
                      <a:pt x="50" y="217"/>
                      <a:pt x="43" y="230"/>
                      <a:pt x="37" y="245"/>
                    </a:cubicBezTo>
                    <a:cubicBezTo>
                      <a:pt x="36" y="249"/>
                      <a:pt x="31" y="252"/>
                      <a:pt x="27" y="252"/>
                    </a:cubicBezTo>
                    <a:close/>
                    <a:moveTo>
                      <a:pt x="644" y="193"/>
                    </a:moveTo>
                    <a:lnTo>
                      <a:pt x="644" y="193"/>
                    </a:lnTo>
                    <a:cubicBezTo>
                      <a:pt x="644" y="193"/>
                      <a:pt x="643" y="193"/>
                      <a:pt x="642" y="193"/>
                    </a:cubicBezTo>
                    <a:cubicBezTo>
                      <a:pt x="636" y="192"/>
                      <a:pt x="632" y="185"/>
                      <a:pt x="633" y="179"/>
                    </a:cubicBezTo>
                    <a:cubicBezTo>
                      <a:pt x="634" y="172"/>
                      <a:pt x="635" y="164"/>
                      <a:pt x="635" y="158"/>
                    </a:cubicBezTo>
                    <a:cubicBezTo>
                      <a:pt x="635" y="151"/>
                      <a:pt x="634" y="143"/>
                      <a:pt x="633" y="135"/>
                    </a:cubicBezTo>
                    <a:cubicBezTo>
                      <a:pt x="632" y="129"/>
                      <a:pt x="636" y="124"/>
                      <a:pt x="642" y="123"/>
                    </a:cubicBezTo>
                    <a:cubicBezTo>
                      <a:pt x="649" y="122"/>
                      <a:pt x="655" y="126"/>
                      <a:pt x="656" y="132"/>
                    </a:cubicBezTo>
                    <a:cubicBezTo>
                      <a:pt x="658" y="141"/>
                      <a:pt x="658" y="149"/>
                      <a:pt x="658" y="158"/>
                    </a:cubicBezTo>
                    <a:cubicBezTo>
                      <a:pt x="658" y="167"/>
                      <a:pt x="658" y="175"/>
                      <a:pt x="656" y="183"/>
                    </a:cubicBezTo>
                    <a:cubicBezTo>
                      <a:pt x="655" y="188"/>
                      <a:pt x="650" y="193"/>
                      <a:pt x="644" y="193"/>
                    </a:cubicBezTo>
                    <a:close/>
                    <a:moveTo>
                      <a:pt x="79" y="173"/>
                    </a:moveTo>
                    <a:lnTo>
                      <a:pt x="79" y="173"/>
                    </a:lnTo>
                    <a:cubicBezTo>
                      <a:pt x="76" y="173"/>
                      <a:pt x="73" y="172"/>
                      <a:pt x="71" y="170"/>
                    </a:cubicBezTo>
                    <a:cubicBezTo>
                      <a:pt x="65" y="164"/>
                      <a:pt x="65" y="157"/>
                      <a:pt x="71" y="153"/>
                    </a:cubicBezTo>
                    <a:cubicBezTo>
                      <a:pt x="82" y="141"/>
                      <a:pt x="97" y="132"/>
                      <a:pt x="113" y="125"/>
                    </a:cubicBezTo>
                    <a:cubicBezTo>
                      <a:pt x="119" y="123"/>
                      <a:pt x="127" y="126"/>
                      <a:pt x="129" y="131"/>
                    </a:cubicBezTo>
                    <a:cubicBezTo>
                      <a:pt x="131" y="137"/>
                      <a:pt x="128" y="145"/>
                      <a:pt x="123" y="147"/>
                    </a:cubicBezTo>
                    <a:cubicBezTo>
                      <a:pt x="108" y="152"/>
                      <a:pt x="97" y="159"/>
                      <a:pt x="86" y="170"/>
                    </a:cubicBezTo>
                    <a:cubicBezTo>
                      <a:pt x="84" y="172"/>
                      <a:pt x="81" y="173"/>
                      <a:pt x="79" y="173"/>
                    </a:cubicBezTo>
                    <a:close/>
                    <a:moveTo>
                      <a:pt x="164" y="136"/>
                    </a:moveTo>
                    <a:lnTo>
                      <a:pt x="164" y="136"/>
                    </a:lnTo>
                    <a:cubicBezTo>
                      <a:pt x="158" y="136"/>
                      <a:pt x="153" y="132"/>
                      <a:pt x="153" y="126"/>
                    </a:cubicBezTo>
                    <a:cubicBezTo>
                      <a:pt x="152" y="120"/>
                      <a:pt x="156" y="113"/>
                      <a:pt x="162" y="112"/>
                    </a:cubicBezTo>
                    <a:cubicBezTo>
                      <a:pt x="178" y="110"/>
                      <a:pt x="193" y="109"/>
                      <a:pt x="210" y="108"/>
                    </a:cubicBezTo>
                    <a:cubicBezTo>
                      <a:pt x="216" y="107"/>
                      <a:pt x="223" y="112"/>
                      <a:pt x="223" y="119"/>
                    </a:cubicBezTo>
                    <a:cubicBezTo>
                      <a:pt x="224" y="125"/>
                      <a:pt x="218" y="131"/>
                      <a:pt x="212" y="131"/>
                    </a:cubicBezTo>
                    <a:cubicBezTo>
                      <a:pt x="197" y="132"/>
                      <a:pt x="181" y="133"/>
                      <a:pt x="165" y="136"/>
                    </a:cubicBezTo>
                    <a:lnTo>
                      <a:pt x="164" y="136"/>
                    </a:lnTo>
                    <a:close/>
                    <a:moveTo>
                      <a:pt x="258" y="127"/>
                    </a:moveTo>
                    <a:lnTo>
                      <a:pt x="258" y="127"/>
                    </a:lnTo>
                    <a:cubicBezTo>
                      <a:pt x="253" y="127"/>
                      <a:pt x="248" y="123"/>
                      <a:pt x="246" y="117"/>
                    </a:cubicBezTo>
                    <a:cubicBezTo>
                      <a:pt x="246" y="110"/>
                      <a:pt x="251" y="104"/>
                      <a:pt x="257" y="104"/>
                    </a:cubicBezTo>
                    <a:cubicBezTo>
                      <a:pt x="274" y="102"/>
                      <a:pt x="288" y="99"/>
                      <a:pt x="302" y="95"/>
                    </a:cubicBezTo>
                    <a:cubicBezTo>
                      <a:pt x="308" y="94"/>
                      <a:pt x="314" y="97"/>
                      <a:pt x="316" y="103"/>
                    </a:cubicBezTo>
                    <a:cubicBezTo>
                      <a:pt x="318" y="109"/>
                      <a:pt x="314" y="116"/>
                      <a:pt x="308" y="118"/>
                    </a:cubicBezTo>
                    <a:cubicBezTo>
                      <a:pt x="293" y="122"/>
                      <a:pt x="278" y="125"/>
                      <a:pt x="260" y="127"/>
                    </a:cubicBezTo>
                    <a:cubicBezTo>
                      <a:pt x="259" y="127"/>
                      <a:pt x="259" y="127"/>
                      <a:pt x="258" y="127"/>
                    </a:cubicBezTo>
                    <a:close/>
                    <a:moveTo>
                      <a:pt x="629" y="101"/>
                    </a:moveTo>
                    <a:lnTo>
                      <a:pt x="629" y="101"/>
                    </a:lnTo>
                    <a:cubicBezTo>
                      <a:pt x="624" y="101"/>
                      <a:pt x="621" y="99"/>
                      <a:pt x="619" y="95"/>
                    </a:cubicBezTo>
                    <a:cubicBezTo>
                      <a:pt x="613" y="83"/>
                      <a:pt x="605" y="73"/>
                      <a:pt x="595" y="64"/>
                    </a:cubicBezTo>
                    <a:cubicBezTo>
                      <a:pt x="592" y="60"/>
                      <a:pt x="592" y="60"/>
                      <a:pt x="592" y="60"/>
                    </a:cubicBezTo>
                    <a:cubicBezTo>
                      <a:pt x="587" y="56"/>
                      <a:pt x="587" y="49"/>
                      <a:pt x="592" y="44"/>
                    </a:cubicBezTo>
                    <a:cubicBezTo>
                      <a:pt x="596" y="40"/>
                      <a:pt x="604" y="39"/>
                      <a:pt x="608" y="44"/>
                    </a:cubicBezTo>
                    <a:cubicBezTo>
                      <a:pt x="612" y="47"/>
                      <a:pt x="612" y="47"/>
                      <a:pt x="612" y="47"/>
                    </a:cubicBezTo>
                    <a:cubicBezTo>
                      <a:pt x="622" y="58"/>
                      <a:pt x="632" y="70"/>
                      <a:pt x="639" y="83"/>
                    </a:cubicBezTo>
                    <a:cubicBezTo>
                      <a:pt x="642" y="90"/>
                      <a:pt x="640" y="97"/>
                      <a:pt x="635" y="100"/>
                    </a:cubicBezTo>
                    <a:cubicBezTo>
                      <a:pt x="633" y="100"/>
                      <a:pt x="631" y="101"/>
                      <a:pt x="629" y="101"/>
                    </a:cubicBezTo>
                    <a:close/>
                    <a:moveTo>
                      <a:pt x="349" y="101"/>
                    </a:moveTo>
                    <a:lnTo>
                      <a:pt x="349" y="101"/>
                    </a:lnTo>
                    <a:cubicBezTo>
                      <a:pt x="344" y="101"/>
                      <a:pt x="341" y="99"/>
                      <a:pt x="338" y="95"/>
                    </a:cubicBezTo>
                    <a:cubicBezTo>
                      <a:pt x="336" y="88"/>
                      <a:pt x="338" y="82"/>
                      <a:pt x="343" y="79"/>
                    </a:cubicBezTo>
                    <a:cubicBezTo>
                      <a:pt x="356" y="72"/>
                      <a:pt x="368" y="64"/>
                      <a:pt x="380" y="53"/>
                    </a:cubicBezTo>
                    <a:cubicBezTo>
                      <a:pt x="384" y="49"/>
                      <a:pt x="391" y="49"/>
                      <a:pt x="396" y="54"/>
                    </a:cubicBezTo>
                    <a:cubicBezTo>
                      <a:pt x="401" y="58"/>
                      <a:pt x="400" y="66"/>
                      <a:pt x="395" y="70"/>
                    </a:cubicBezTo>
                    <a:cubicBezTo>
                      <a:pt x="383" y="82"/>
                      <a:pt x="369" y="92"/>
                      <a:pt x="355" y="99"/>
                    </a:cubicBezTo>
                    <a:cubicBezTo>
                      <a:pt x="353" y="100"/>
                      <a:pt x="351" y="101"/>
                      <a:pt x="349" y="101"/>
                    </a:cubicBezTo>
                    <a:close/>
                    <a:moveTo>
                      <a:pt x="424" y="44"/>
                    </a:moveTo>
                    <a:lnTo>
                      <a:pt x="424" y="44"/>
                    </a:lnTo>
                    <a:cubicBezTo>
                      <a:pt x="420" y="44"/>
                      <a:pt x="416" y="42"/>
                      <a:pt x="414" y="37"/>
                    </a:cubicBezTo>
                    <a:cubicBezTo>
                      <a:pt x="411" y="32"/>
                      <a:pt x="413" y="25"/>
                      <a:pt x="418" y="22"/>
                    </a:cubicBezTo>
                    <a:cubicBezTo>
                      <a:pt x="433" y="14"/>
                      <a:pt x="449" y="7"/>
                      <a:pt x="466" y="3"/>
                    </a:cubicBezTo>
                    <a:cubicBezTo>
                      <a:pt x="472" y="2"/>
                      <a:pt x="479" y="6"/>
                      <a:pt x="480" y="12"/>
                    </a:cubicBezTo>
                    <a:cubicBezTo>
                      <a:pt x="481" y="19"/>
                      <a:pt x="477" y="25"/>
                      <a:pt x="470" y="26"/>
                    </a:cubicBezTo>
                    <a:cubicBezTo>
                      <a:pt x="457" y="29"/>
                      <a:pt x="443" y="34"/>
                      <a:pt x="430" y="42"/>
                    </a:cubicBezTo>
                    <a:cubicBezTo>
                      <a:pt x="429" y="44"/>
                      <a:pt x="427" y="44"/>
                      <a:pt x="424" y="44"/>
                    </a:cubicBezTo>
                    <a:close/>
                    <a:moveTo>
                      <a:pt x="561" y="36"/>
                    </a:moveTo>
                    <a:lnTo>
                      <a:pt x="561" y="36"/>
                    </a:lnTo>
                    <a:cubicBezTo>
                      <a:pt x="560" y="36"/>
                      <a:pt x="558" y="36"/>
                      <a:pt x="556" y="35"/>
                    </a:cubicBezTo>
                    <a:cubicBezTo>
                      <a:pt x="543" y="30"/>
                      <a:pt x="529" y="26"/>
                      <a:pt x="514" y="24"/>
                    </a:cubicBezTo>
                    <a:cubicBezTo>
                      <a:pt x="508" y="24"/>
                      <a:pt x="504" y="18"/>
                      <a:pt x="504" y="11"/>
                    </a:cubicBezTo>
                    <a:cubicBezTo>
                      <a:pt x="505" y="5"/>
                      <a:pt x="510" y="0"/>
                      <a:pt x="517" y="1"/>
                    </a:cubicBezTo>
                    <a:cubicBezTo>
                      <a:pt x="534" y="3"/>
                      <a:pt x="551" y="7"/>
                      <a:pt x="566" y="15"/>
                    </a:cubicBezTo>
                    <a:cubicBezTo>
                      <a:pt x="571" y="18"/>
                      <a:pt x="574" y="24"/>
                      <a:pt x="571" y="30"/>
                    </a:cubicBezTo>
                    <a:cubicBezTo>
                      <a:pt x="569" y="34"/>
                      <a:pt x="565" y="36"/>
                      <a:pt x="561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8" name="Freeform 36"/>
              <p:cNvSpPr>
                <a:spLocks noChangeArrowheads="1"/>
              </p:cNvSpPr>
              <p:nvPr/>
            </p:nvSpPr>
            <p:spPr bwMode="auto">
              <a:xfrm>
                <a:off x="1474320" y="3959381"/>
                <a:ext cx="40759" cy="40759"/>
              </a:xfrm>
              <a:custGeom>
                <a:avLst/>
                <a:gdLst>
                  <a:gd name="T0" fmla="*/ 47 w 99"/>
                  <a:gd name="T1" fmla="*/ 0 h 99"/>
                  <a:gd name="T2" fmla="*/ 47 w 99"/>
                  <a:gd name="T3" fmla="*/ 0 h 99"/>
                  <a:gd name="T4" fmla="*/ 13 w 99"/>
                  <a:gd name="T5" fmla="*/ 14 h 99"/>
                  <a:gd name="T6" fmla="*/ 0 w 99"/>
                  <a:gd name="T7" fmla="*/ 47 h 99"/>
                  <a:gd name="T8" fmla="*/ 13 w 99"/>
                  <a:gd name="T9" fmla="*/ 81 h 99"/>
                  <a:gd name="T10" fmla="*/ 80 w 99"/>
                  <a:gd name="T11" fmla="*/ 81 h 99"/>
                  <a:gd name="T12" fmla="*/ 80 w 99"/>
                  <a:gd name="T13" fmla="*/ 14 h 99"/>
                  <a:gd name="T14" fmla="*/ 47 w 99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99">
                    <a:moveTo>
                      <a:pt x="47" y="0"/>
                    </a:moveTo>
                    <a:lnTo>
                      <a:pt x="47" y="0"/>
                    </a:lnTo>
                    <a:cubicBezTo>
                      <a:pt x="34" y="0"/>
                      <a:pt x="23" y="4"/>
                      <a:pt x="13" y="14"/>
                    </a:cubicBezTo>
                    <a:cubicBezTo>
                      <a:pt x="5" y="23"/>
                      <a:pt x="0" y="35"/>
                      <a:pt x="0" y="47"/>
                    </a:cubicBezTo>
                    <a:cubicBezTo>
                      <a:pt x="0" y="60"/>
                      <a:pt x="5" y="71"/>
                      <a:pt x="13" y="81"/>
                    </a:cubicBezTo>
                    <a:cubicBezTo>
                      <a:pt x="32" y="98"/>
                      <a:pt x="61" y="98"/>
                      <a:pt x="80" y="81"/>
                    </a:cubicBezTo>
                    <a:cubicBezTo>
                      <a:pt x="98" y="62"/>
                      <a:pt x="98" y="33"/>
                      <a:pt x="80" y="14"/>
                    </a:cubicBezTo>
                    <a:cubicBezTo>
                      <a:pt x="70" y="4"/>
                      <a:pt x="58" y="0"/>
                      <a:pt x="4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9" name="Freeform 37"/>
              <p:cNvSpPr>
                <a:spLocks noChangeArrowheads="1"/>
              </p:cNvSpPr>
              <p:nvPr/>
            </p:nvSpPr>
            <p:spPr bwMode="auto">
              <a:xfrm>
                <a:off x="1598450" y="3894537"/>
                <a:ext cx="16674" cy="16675"/>
              </a:xfrm>
              <a:custGeom>
                <a:avLst/>
                <a:gdLst>
                  <a:gd name="T0" fmla="*/ 19 w 40"/>
                  <a:gd name="T1" fmla="*/ 0 h 38"/>
                  <a:gd name="T2" fmla="*/ 19 w 40"/>
                  <a:gd name="T3" fmla="*/ 0 h 38"/>
                  <a:gd name="T4" fmla="*/ 8 w 40"/>
                  <a:gd name="T5" fmla="*/ 5 h 38"/>
                  <a:gd name="T6" fmla="*/ 8 w 40"/>
                  <a:gd name="T7" fmla="*/ 29 h 38"/>
                  <a:gd name="T8" fmla="*/ 32 w 40"/>
                  <a:gd name="T9" fmla="*/ 29 h 38"/>
                  <a:gd name="T10" fmla="*/ 32 w 40"/>
                  <a:gd name="T11" fmla="*/ 5 h 38"/>
                  <a:gd name="T12" fmla="*/ 19 w 40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38">
                    <a:moveTo>
                      <a:pt x="19" y="0"/>
                    </a:moveTo>
                    <a:lnTo>
                      <a:pt x="19" y="0"/>
                    </a:lnTo>
                    <a:cubicBezTo>
                      <a:pt x="15" y="0"/>
                      <a:pt x="11" y="1"/>
                      <a:pt x="8" y="5"/>
                    </a:cubicBezTo>
                    <a:cubicBezTo>
                      <a:pt x="0" y="12"/>
                      <a:pt x="0" y="23"/>
                      <a:pt x="8" y="29"/>
                    </a:cubicBezTo>
                    <a:cubicBezTo>
                      <a:pt x="14" y="37"/>
                      <a:pt x="25" y="37"/>
                      <a:pt x="32" y="29"/>
                    </a:cubicBezTo>
                    <a:cubicBezTo>
                      <a:pt x="39" y="23"/>
                      <a:pt x="39" y="12"/>
                      <a:pt x="32" y="5"/>
                    </a:cubicBezTo>
                    <a:cubicBezTo>
                      <a:pt x="28" y="1"/>
                      <a:pt x="24" y="0"/>
                      <a:pt x="1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0" name="Freeform 38"/>
              <p:cNvSpPr>
                <a:spLocks noChangeArrowheads="1"/>
              </p:cNvSpPr>
              <p:nvPr/>
            </p:nvSpPr>
            <p:spPr bwMode="auto">
              <a:xfrm>
                <a:off x="1424298" y="3863042"/>
                <a:ext cx="227879" cy="183415"/>
              </a:xfrm>
              <a:custGeom>
                <a:avLst/>
                <a:gdLst>
                  <a:gd name="T0" fmla="*/ 512 w 543"/>
                  <a:gd name="T1" fmla="*/ 30 h 438"/>
                  <a:gd name="T2" fmla="*/ 512 w 543"/>
                  <a:gd name="T3" fmla="*/ 30 h 438"/>
                  <a:gd name="T4" fmla="*/ 441 w 543"/>
                  <a:gd name="T5" fmla="*/ 0 h 438"/>
                  <a:gd name="T6" fmla="*/ 440 w 543"/>
                  <a:gd name="T7" fmla="*/ 0 h 438"/>
                  <a:gd name="T8" fmla="*/ 369 w 543"/>
                  <a:gd name="T9" fmla="*/ 30 h 438"/>
                  <a:gd name="T10" fmla="*/ 159 w 543"/>
                  <a:gd name="T11" fmla="*/ 109 h 438"/>
                  <a:gd name="T12" fmla="*/ 53 w 543"/>
                  <a:gd name="T13" fmla="*/ 137 h 438"/>
                  <a:gd name="T14" fmla="*/ 1 w 543"/>
                  <a:gd name="T15" fmla="*/ 262 h 438"/>
                  <a:gd name="T16" fmla="*/ 51 w 543"/>
                  <a:gd name="T17" fmla="*/ 386 h 438"/>
                  <a:gd name="T18" fmla="*/ 51 w 543"/>
                  <a:gd name="T19" fmla="*/ 386 h 438"/>
                  <a:gd name="T20" fmla="*/ 174 w 543"/>
                  <a:gd name="T21" fmla="*/ 437 h 438"/>
                  <a:gd name="T22" fmla="*/ 175 w 543"/>
                  <a:gd name="T23" fmla="*/ 437 h 438"/>
                  <a:gd name="T24" fmla="*/ 300 w 543"/>
                  <a:gd name="T25" fmla="*/ 384 h 438"/>
                  <a:gd name="T26" fmla="*/ 510 w 543"/>
                  <a:gd name="T27" fmla="*/ 173 h 438"/>
                  <a:gd name="T28" fmla="*/ 541 w 543"/>
                  <a:gd name="T29" fmla="*/ 101 h 438"/>
                  <a:gd name="T30" fmla="*/ 512 w 543"/>
                  <a:gd name="T31" fmla="*/ 30 h 438"/>
                  <a:gd name="T32" fmla="*/ 213 w 543"/>
                  <a:gd name="T33" fmla="*/ 325 h 438"/>
                  <a:gd name="T34" fmla="*/ 213 w 543"/>
                  <a:gd name="T35" fmla="*/ 325 h 438"/>
                  <a:gd name="T36" fmla="*/ 165 w 543"/>
                  <a:gd name="T37" fmla="*/ 346 h 438"/>
                  <a:gd name="T38" fmla="*/ 115 w 543"/>
                  <a:gd name="T39" fmla="*/ 325 h 438"/>
                  <a:gd name="T40" fmla="*/ 95 w 543"/>
                  <a:gd name="T41" fmla="*/ 276 h 438"/>
                  <a:gd name="T42" fmla="*/ 115 w 543"/>
                  <a:gd name="T43" fmla="*/ 226 h 438"/>
                  <a:gd name="T44" fmla="*/ 213 w 543"/>
                  <a:gd name="T45" fmla="*/ 226 h 438"/>
                  <a:gd name="T46" fmla="*/ 213 w 543"/>
                  <a:gd name="T47" fmla="*/ 325 h 438"/>
                  <a:gd name="T48" fmla="*/ 461 w 543"/>
                  <a:gd name="T49" fmla="*/ 119 h 438"/>
                  <a:gd name="T50" fmla="*/ 461 w 543"/>
                  <a:gd name="T51" fmla="*/ 119 h 438"/>
                  <a:gd name="T52" fmla="*/ 461 w 543"/>
                  <a:gd name="T53" fmla="*/ 119 h 438"/>
                  <a:gd name="T54" fmla="*/ 432 w 543"/>
                  <a:gd name="T55" fmla="*/ 131 h 438"/>
                  <a:gd name="T56" fmla="*/ 404 w 543"/>
                  <a:gd name="T57" fmla="*/ 119 h 438"/>
                  <a:gd name="T58" fmla="*/ 404 w 543"/>
                  <a:gd name="T59" fmla="*/ 62 h 438"/>
                  <a:gd name="T60" fmla="*/ 461 w 543"/>
                  <a:gd name="T61" fmla="*/ 62 h 438"/>
                  <a:gd name="T62" fmla="*/ 461 w 543"/>
                  <a:gd name="T63" fmla="*/ 119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3" h="438">
                    <a:moveTo>
                      <a:pt x="512" y="30"/>
                    </a:moveTo>
                    <a:lnTo>
                      <a:pt x="512" y="30"/>
                    </a:lnTo>
                    <a:cubicBezTo>
                      <a:pt x="494" y="11"/>
                      <a:pt x="469" y="0"/>
                      <a:pt x="441" y="0"/>
                    </a:cubicBezTo>
                    <a:lnTo>
                      <a:pt x="440" y="0"/>
                    </a:lnTo>
                    <a:cubicBezTo>
                      <a:pt x="413" y="1"/>
                      <a:pt x="387" y="12"/>
                      <a:pt x="369" y="30"/>
                    </a:cubicBezTo>
                    <a:cubicBezTo>
                      <a:pt x="302" y="97"/>
                      <a:pt x="223" y="103"/>
                      <a:pt x="159" y="109"/>
                    </a:cubicBezTo>
                    <a:cubicBezTo>
                      <a:pt x="107" y="112"/>
                      <a:pt x="74" y="116"/>
                      <a:pt x="53" y="137"/>
                    </a:cubicBezTo>
                    <a:cubicBezTo>
                      <a:pt x="20" y="170"/>
                      <a:pt x="1" y="215"/>
                      <a:pt x="1" y="262"/>
                    </a:cubicBezTo>
                    <a:cubicBezTo>
                      <a:pt x="0" y="308"/>
                      <a:pt x="18" y="352"/>
                      <a:pt x="51" y="386"/>
                    </a:cubicBezTo>
                    <a:lnTo>
                      <a:pt x="51" y="386"/>
                    </a:lnTo>
                    <a:cubicBezTo>
                      <a:pt x="84" y="418"/>
                      <a:pt x="127" y="437"/>
                      <a:pt x="174" y="437"/>
                    </a:cubicBezTo>
                    <a:cubicBezTo>
                      <a:pt x="175" y="437"/>
                      <a:pt x="175" y="437"/>
                      <a:pt x="175" y="437"/>
                    </a:cubicBezTo>
                    <a:cubicBezTo>
                      <a:pt x="222" y="435"/>
                      <a:pt x="267" y="418"/>
                      <a:pt x="300" y="384"/>
                    </a:cubicBezTo>
                    <a:cubicBezTo>
                      <a:pt x="510" y="173"/>
                      <a:pt x="510" y="173"/>
                      <a:pt x="510" y="173"/>
                    </a:cubicBezTo>
                    <a:cubicBezTo>
                      <a:pt x="530" y="153"/>
                      <a:pt x="541" y="128"/>
                      <a:pt x="541" y="101"/>
                    </a:cubicBezTo>
                    <a:cubicBezTo>
                      <a:pt x="542" y="74"/>
                      <a:pt x="532" y="49"/>
                      <a:pt x="512" y="30"/>
                    </a:cubicBezTo>
                    <a:close/>
                    <a:moveTo>
                      <a:pt x="213" y="325"/>
                    </a:moveTo>
                    <a:lnTo>
                      <a:pt x="213" y="325"/>
                    </a:lnTo>
                    <a:cubicBezTo>
                      <a:pt x="200" y="339"/>
                      <a:pt x="182" y="346"/>
                      <a:pt x="165" y="346"/>
                    </a:cubicBezTo>
                    <a:cubicBezTo>
                      <a:pt x="147" y="346"/>
                      <a:pt x="128" y="339"/>
                      <a:pt x="115" y="325"/>
                    </a:cubicBezTo>
                    <a:cubicBezTo>
                      <a:pt x="102" y="313"/>
                      <a:pt x="95" y="295"/>
                      <a:pt x="95" y="276"/>
                    </a:cubicBezTo>
                    <a:cubicBezTo>
                      <a:pt x="95" y="257"/>
                      <a:pt x="102" y="240"/>
                      <a:pt x="115" y="226"/>
                    </a:cubicBezTo>
                    <a:cubicBezTo>
                      <a:pt x="142" y="199"/>
                      <a:pt x="186" y="199"/>
                      <a:pt x="213" y="226"/>
                    </a:cubicBezTo>
                    <a:cubicBezTo>
                      <a:pt x="242" y="254"/>
                      <a:pt x="242" y="298"/>
                      <a:pt x="213" y="325"/>
                    </a:cubicBezTo>
                    <a:close/>
                    <a:moveTo>
                      <a:pt x="461" y="119"/>
                    </a:moveTo>
                    <a:lnTo>
                      <a:pt x="461" y="119"/>
                    </a:lnTo>
                    <a:lnTo>
                      <a:pt x="461" y="119"/>
                    </a:lnTo>
                    <a:cubicBezTo>
                      <a:pt x="454" y="127"/>
                      <a:pt x="443" y="131"/>
                      <a:pt x="432" y="131"/>
                    </a:cubicBezTo>
                    <a:cubicBezTo>
                      <a:pt x="422" y="131"/>
                      <a:pt x="411" y="127"/>
                      <a:pt x="404" y="119"/>
                    </a:cubicBezTo>
                    <a:cubicBezTo>
                      <a:pt x="387" y="103"/>
                      <a:pt x="387" y="77"/>
                      <a:pt x="404" y="62"/>
                    </a:cubicBezTo>
                    <a:cubicBezTo>
                      <a:pt x="420" y="46"/>
                      <a:pt x="446" y="46"/>
                      <a:pt x="461" y="62"/>
                    </a:cubicBezTo>
                    <a:cubicBezTo>
                      <a:pt x="477" y="77"/>
                      <a:pt x="477" y="103"/>
                      <a:pt x="461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7" name="Group 296"/>
          <p:cNvGrpSpPr/>
          <p:nvPr/>
        </p:nvGrpSpPr>
        <p:grpSpPr>
          <a:xfrm>
            <a:off x="457200" y="3740765"/>
            <a:ext cx="429822" cy="429822"/>
            <a:chOff x="457200" y="3740765"/>
            <a:chExt cx="429822" cy="429822"/>
          </a:xfrm>
        </p:grpSpPr>
        <p:sp>
          <p:nvSpPr>
            <p:cNvPr id="3093" name="Freeform 21"/>
            <p:cNvSpPr>
              <a:spLocks noChangeArrowheads="1"/>
            </p:cNvSpPr>
            <p:nvPr/>
          </p:nvSpPr>
          <p:spPr bwMode="auto">
            <a:xfrm>
              <a:off x="457200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79" name="Group 3378"/>
            <p:cNvGrpSpPr/>
            <p:nvPr/>
          </p:nvGrpSpPr>
          <p:grpSpPr>
            <a:xfrm>
              <a:off x="507222" y="3827840"/>
              <a:ext cx="294577" cy="255670"/>
              <a:chOff x="507222" y="3827840"/>
              <a:chExt cx="294577" cy="255670"/>
            </a:xfrm>
            <a:solidFill>
              <a:schemeClr val="bg1"/>
            </a:solidFill>
          </p:grpSpPr>
          <p:sp>
            <p:nvSpPr>
              <p:cNvPr id="3111" name="Freeform 39"/>
              <p:cNvSpPr>
                <a:spLocks noChangeArrowheads="1"/>
              </p:cNvSpPr>
              <p:nvPr/>
            </p:nvSpPr>
            <p:spPr bwMode="auto">
              <a:xfrm>
                <a:off x="662847" y="3939001"/>
                <a:ext cx="40759" cy="40759"/>
              </a:xfrm>
              <a:custGeom>
                <a:avLst/>
                <a:gdLst>
                  <a:gd name="T0" fmla="*/ 47 w 95"/>
                  <a:gd name="T1" fmla="*/ 0 h 95"/>
                  <a:gd name="T2" fmla="*/ 47 w 95"/>
                  <a:gd name="T3" fmla="*/ 0 h 95"/>
                  <a:gd name="T4" fmla="*/ 0 w 95"/>
                  <a:gd name="T5" fmla="*/ 47 h 95"/>
                  <a:gd name="T6" fmla="*/ 47 w 95"/>
                  <a:gd name="T7" fmla="*/ 94 h 95"/>
                  <a:gd name="T8" fmla="*/ 94 w 95"/>
                  <a:gd name="T9" fmla="*/ 47 h 95"/>
                  <a:gd name="T10" fmla="*/ 47 w 95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95">
                    <a:moveTo>
                      <a:pt x="47" y="0"/>
                    </a:moveTo>
                    <a:lnTo>
                      <a:pt x="47" y="0"/>
                    </a:lnTo>
                    <a:cubicBezTo>
                      <a:pt x="21" y="0"/>
                      <a:pt x="0" y="22"/>
                      <a:pt x="0" y="47"/>
                    </a:cubicBezTo>
                    <a:cubicBezTo>
                      <a:pt x="0" y="73"/>
                      <a:pt x="21" y="94"/>
                      <a:pt x="47" y="94"/>
                    </a:cubicBezTo>
                    <a:cubicBezTo>
                      <a:pt x="73" y="94"/>
                      <a:pt x="94" y="73"/>
                      <a:pt x="94" y="47"/>
                    </a:cubicBezTo>
                    <a:cubicBezTo>
                      <a:pt x="94" y="22"/>
                      <a:pt x="73" y="0"/>
                      <a:pt x="4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2" name="Freeform 40"/>
              <p:cNvSpPr>
                <a:spLocks noChangeArrowheads="1"/>
              </p:cNvSpPr>
              <p:nvPr/>
            </p:nvSpPr>
            <p:spPr bwMode="auto">
              <a:xfrm>
                <a:off x="507222" y="3827840"/>
                <a:ext cx="294577" cy="255670"/>
              </a:xfrm>
              <a:custGeom>
                <a:avLst/>
                <a:gdLst>
                  <a:gd name="T0" fmla="*/ 688 w 700"/>
                  <a:gd name="T1" fmla="*/ 315 h 608"/>
                  <a:gd name="T2" fmla="*/ 688 w 700"/>
                  <a:gd name="T3" fmla="*/ 315 h 608"/>
                  <a:gd name="T4" fmla="*/ 664 w 700"/>
                  <a:gd name="T5" fmla="*/ 315 h 608"/>
                  <a:gd name="T6" fmla="*/ 664 w 700"/>
                  <a:gd name="T7" fmla="*/ 315 h 608"/>
                  <a:gd name="T8" fmla="*/ 664 w 700"/>
                  <a:gd name="T9" fmla="*/ 312 h 608"/>
                  <a:gd name="T10" fmla="*/ 596 w 700"/>
                  <a:gd name="T11" fmla="*/ 144 h 608"/>
                  <a:gd name="T12" fmla="*/ 615 w 700"/>
                  <a:gd name="T13" fmla="*/ 125 h 608"/>
                  <a:gd name="T14" fmla="*/ 615 w 700"/>
                  <a:gd name="T15" fmla="*/ 108 h 608"/>
                  <a:gd name="T16" fmla="*/ 598 w 700"/>
                  <a:gd name="T17" fmla="*/ 108 h 608"/>
                  <a:gd name="T18" fmla="*/ 580 w 700"/>
                  <a:gd name="T19" fmla="*/ 128 h 608"/>
                  <a:gd name="T20" fmla="*/ 431 w 700"/>
                  <a:gd name="T21" fmla="*/ 68 h 608"/>
                  <a:gd name="T22" fmla="*/ 431 w 700"/>
                  <a:gd name="T23" fmla="*/ 12 h 608"/>
                  <a:gd name="T24" fmla="*/ 419 w 700"/>
                  <a:gd name="T25" fmla="*/ 0 h 608"/>
                  <a:gd name="T26" fmla="*/ 408 w 700"/>
                  <a:gd name="T27" fmla="*/ 12 h 608"/>
                  <a:gd name="T28" fmla="*/ 408 w 700"/>
                  <a:gd name="T29" fmla="*/ 68 h 608"/>
                  <a:gd name="T30" fmla="*/ 254 w 700"/>
                  <a:gd name="T31" fmla="*/ 132 h 608"/>
                  <a:gd name="T32" fmla="*/ 165 w 700"/>
                  <a:gd name="T33" fmla="*/ 42 h 608"/>
                  <a:gd name="T34" fmla="*/ 149 w 700"/>
                  <a:gd name="T35" fmla="*/ 42 h 608"/>
                  <a:gd name="T36" fmla="*/ 149 w 700"/>
                  <a:gd name="T37" fmla="*/ 58 h 608"/>
                  <a:gd name="T38" fmla="*/ 237 w 700"/>
                  <a:gd name="T39" fmla="*/ 149 h 608"/>
                  <a:gd name="T40" fmla="*/ 174 w 700"/>
                  <a:gd name="T41" fmla="*/ 312 h 608"/>
                  <a:gd name="T42" fmla="*/ 175 w 700"/>
                  <a:gd name="T43" fmla="*/ 315 h 608"/>
                  <a:gd name="T44" fmla="*/ 11 w 700"/>
                  <a:gd name="T45" fmla="*/ 315 h 608"/>
                  <a:gd name="T46" fmla="*/ 0 w 700"/>
                  <a:gd name="T47" fmla="*/ 327 h 608"/>
                  <a:gd name="T48" fmla="*/ 11 w 700"/>
                  <a:gd name="T49" fmla="*/ 338 h 608"/>
                  <a:gd name="T50" fmla="*/ 175 w 700"/>
                  <a:gd name="T51" fmla="*/ 338 h 608"/>
                  <a:gd name="T52" fmla="*/ 176 w 700"/>
                  <a:gd name="T53" fmla="*/ 338 h 608"/>
                  <a:gd name="T54" fmla="*/ 237 w 700"/>
                  <a:gd name="T55" fmla="*/ 476 h 608"/>
                  <a:gd name="T56" fmla="*/ 149 w 700"/>
                  <a:gd name="T57" fmla="*/ 567 h 608"/>
                  <a:gd name="T58" fmla="*/ 149 w 700"/>
                  <a:gd name="T59" fmla="*/ 583 h 608"/>
                  <a:gd name="T60" fmla="*/ 157 w 700"/>
                  <a:gd name="T61" fmla="*/ 587 h 608"/>
                  <a:gd name="T62" fmla="*/ 165 w 700"/>
                  <a:gd name="T63" fmla="*/ 583 h 608"/>
                  <a:gd name="T64" fmla="*/ 254 w 700"/>
                  <a:gd name="T65" fmla="*/ 492 h 608"/>
                  <a:gd name="T66" fmla="*/ 408 w 700"/>
                  <a:gd name="T67" fmla="*/ 557 h 608"/>
                  <a:gd name="T68" fmla="*/ 408 w 700"/>
                  <a:gd name="T69" fmla="*/ 595 h 608"/>
                  <a:gd name="T70" fmla="*/ 419 w 700"/>
                  <a:gd name="T71" fmla="*/ 607 h 608"/>
                  <a:gd name="T72" fmla="*/ 431 w 700"/>
                  <a:gd name="T73" fmla="*/ 595 h 608"/>
                  <a:gd name="T74" fmla="*/ 431 w 700"/>
                  <a:gd name="T75" fmla="*/ 557 h 608"/>
                  <a:gd name="T76" fmla="*/ 580 w 700"/>
                  <a:gd name="T77" fmla="*/ 498 h 608"/>
                  <a:gd name="T78" fmla="*/ 598 w 700"/>
                  <a:gd name="T79" fmla="*/ 516 h 608"/>
                  <a:gd name="T80" fmla="*/ 607 w 700"/>
                  <a:gd name="T81" fmla="*/ 520 h 608"/>
                  <a:gd name="T82" fmla="*/ 615 w 700"/>
                  <a:gd name="T83" fmla="*/ 516 h 608"/>
                  <a:gd name="T84" fmla="*/ 615 w 700"/>
                  <a:gd name="T85" fmla="*/ 501 h 608"/>
                  <a:gd name="T86" fmla="*/ 596 w 700"/>
                  <a:gd name="T87" fmla="*/ 481 h 608"/>
                  <a:gd name="T88" fmla="*/ 663 w 700"/>
                  <a:gd name="T89" fmla="*/ 338 h 608"/>
                  <a:gd name="T90" fmla="*/ 664 w 700"/>
                  <a:gd name="T91" fmla="*/ 338 h 608"/>
                  <a:gd name="T92" fmla="*/ 688 w 700"/>
                  <a:gd name="T93" fmla="*/ 338 h 608"/>
                  <a:gd name="T94" fmla="*/ 699 w 700"/>
                  <a:gd name="T95" fmla="*/ 327 h 608"/>
                  <a:gd name="T96" fmla="*/ 688 w 700"/>
                  <a:gd name="T97" fmla="*/ 315 h 608"/>
                  <a:gd name="T98" fmla="*/ 419 w 700"/>
                  <a:gd name="T99" fmla="*/ 382 h 608"/>
                  <a:gd name="T100" fmla="*/ 419 w 700"/>
                  <a:gd name="T101" fmla="*/ 382 h 608"/>
                  <a:gd name="T102" fmla="*/ 350 w 700"/>
                  <a:gd name="T103" fmla="*/ 312 h 608"/>
                  <a:gd name="T104" fmla="*/ 419 w 700"/>
                  <a:gd name="T105" fmla="*/ 242 h 608"/>
                  <a:gd name="T106" fmla="*/ 489 w 700"/>
                  <a:gd name="T107" fmla="*/ 312 h 608"/>
                  <a:gd name="T108" fmla="*/ 419 w 700"/>
                  <a:gd name="T109" fmla="*/ 382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0" h="608">
                    <a:moveTo>
                      <a:pt x="688" y="315"/>
                    </a:moveTo>
                    <a:lnTo>
                      <a:pt x="688" y="315"/>
                    </a:lnTo>
                    <a:cubicBezTo>
                      <a:pt x="664" y="315"/>
                      <a:pt x="664" y="315"/>
                      <a:pt x="664" y="315"/>
                    </a:cubicBezTo>
                    <a:lnTo>
                      <a:pt x="664" y="315"/>
                    </a:lnTo>
                    <a:cubicBezTo>
                      <a:pt x="664" y="314"/>
                      <a:pt x="664" y="313"/>
                      <a:pt x="664" y="312"/>
                    </a:cubicBezTo>
                    <a:cubicBezTo>
                      <a:pt x="664" y="247"/>
                      <a:pt x="638" y="187"/>
                      <a:pt x="596" y="144"/>
                    </a:cubicBezTo>
                    <a:cubicBezTo>
                      <a:pt x="615" y="125"/>
                      <a:pt x="615" y="125"/>
                      <a:pt x="615" y="125"/>
                    </a:cubicBezTo>
                    <a:cubicBezTo>
                      <a:pt x="619" y="120"/>
                      <a:pt x="619" y="112"/>
                      <a:pt x="615" y="108"/>
                    </a:cubicBezTo>
                    <a:cubicBezTo>
                      <a:pt x="610" y="104"/>
                      <a:pt x="602" y="104"/>
                      <a:pt x="598" y="108"/>
                    </a:cubicBezTo>
                    <a:cubicBezTo>
                      <a:pt x="580" y="128"/>
                      <a:pt x="580" y="128"/>
                      <a:pt x="580" y="128"/>
                    </a:cubicBezTo>
                    <a:cubicBezTo>
                      <a:pt x="539" y="93"/>
                      <a:pt x="488" y="71"/>
                      <a:pt x="431" y="68"/>
                    </a:cubicBezTo>
                    <a:cubicBezTo>
                      <a:pt x="431" y="12"/>
                      <a:pt x="431" y="12"/>
                      <a:pt x="431" y="12"/>
                    </a:cubicBezTo>
                    <a:cubicBezTo>
                      <a:pt x="431" y="5"/>
                      <a:pt x="426" y="0"/>
                      <a:pt x="419" y="0"/>
                    </a:cubicBezTo>
                    <a:cubicBezTo>
                      <a:pt x="413" y="0"/>
                      <a:pt x="408" y="5"/>
                      <a:pt x="408" y="12"/>
                    </a:cubicBezTo>
                    <a:cubicBezTo>
                      <a:pt x="408" y="68"/>
                      <a:pt x="408" y="68"/>
                      <a:pt x="408" y="68"/>
                    </a:cubicBezTo>
                    <a:cubicBezTo>
                      <a:pt x="348" y="71"/>
                      <a:pt x="294" y="95"/>
                      <a:pt x="254" y="132"/>
                    </a:cubicBezTo>
                    <a:cubicBezTo>
                      <a:pt x="165" y="42"/>
                      <a:pt x="165" y="42"/>
                      <a:pt x="165" y="42"/>
                    </a:cubicBezTo>
                    <a:cubicBezTo>
                      <a:pt x="160" y="37"/>
                      <a:pt x="153" y="37"/>
                      <a:pt x="149" y="42"/>
                    </a:cubicBezTo>
                    <a:cubicBezTo>
                      <a:pt x="143" y="46"/>
                      <a:pt x="143" y="53"/>
                      <a:pt x="149" y="58"/>
                    </a:cubicBezTo>
                    <a:cubicBezTo>
                      <a:pt x="237" y="149"/>
                      <a:pt x="237" y="149"/>
                      <a:pt x="237" y="149"/>
                    </a:cubicBezTo>
                    <a:cubicBezTo>
                      <a:pt x="199" y="192"/>
                      <a:pt x="174" y="250"/>
                      <a:pt x="174" y="312"/>
                    </a:cubicBezTo>
                    <a:cubicBezTo>
                      <a:pt x="174" y="313"/>
                      <a:pt x="175" y="314"/>
                      <a:pt x="175" y="315"/>
                    </a:cubicBezTo>
                    <a:cubicBezTo>
                      <a:pt x="11" y="315"/>
                      <a:pt x="11" y="315"/>
                      <a:pt x="11" y="315"/>
                    </a:cubicBezTo>
                    <a:cubicBezTo>
                      <a:pt x="5" y="315"/>
                      <a:pt x="0" y="321"/>
                      <a:pt x="0" y="327"/>
                    </a:cubicBezTo>
                    <a:cubicBezTo>
                      <a:pt x="0" y="333"/>
                      <a:pt x="5" y="338"/>
                      <a:pt x="11" y="338"/>
                    </a:cubicBezTo>
                    <a:cubicBezTo>
                      <a:pt x="175" y="338"/>
                      <a:pt x="175" y="338"/>
                      <a:pt x="175" y="338"/>
                    </a:cubicBezTo>
                    <a:cubicBezTo>
                      <a:pt x="175" y="338"/>
                      <a:pt x="175" y="338"/>
                      <a:pt x="176" y="338"/>
                    </a:cubicBezTo>
                    <a:cubicBezTo>
                      <a:pt x="181" y="391"/>
                      <a:pt x="204" y="438"/>
                      <a:pt x="237" y="476"/>
                    </a:cubicBezTo>
                    <a:cubicBezTo>
                      <a:pt x="149" y="567"/>
                      <a:pt x="149" y="567"/>
                      <a:pt x="149" y="567"/>
                    </a:cubicBezTo>
                    <a:cubicBezTo>
                      <a:pt x="143" y="571"/>
                      <a:pt x="143" y="579"/>
                      <a:pt x="149" y="583"/>
                    </a:cubicBezTo>
                    <a:cubicBezTo>
                      <a:pt x="151" y="586"/>
                      <a:pt x="154" y="587"/>
                      <a:pt x="157" y="587"/>
                    </a:cubicBezTo>
                    <a:cubicBezTo>
                      <a:pt x="160" y="587"/>
                      <a:pt x="162" y="586"/>
                      <a:pt x="165" y="583"/>
                    </a:cubicBezTo>
                    <a:cubicBezTo>
                      <a:pt x="254" y="492"/>
                      <a:pt x="254" y="492"/>
                      <a:pt x="254" y="492"/>
                    </a:cubicBezTo>
                    <a:cubicBezTo>
                      <a:pt x="294" y="531"/>
                      <a:pt x="348" y="554"/>
                      <a:pt x="408" y="557"/>
                    </a:cubicBezTo>
                    <a:cubicBezTo>
                      <a:pt x="408" y="595"/>
                      <a:pt x="408" y="595"/>
                      <a:pt x="408" y="595"/>
                    </a:cubicBezTo>
                    <a:cubicBezTo>
                      <a:pt x="408" y="602"/>
                      <a:pt x="413" y="607"/>
                      <a:pt x="419" y="607"/>
                    </a:cubicBezTo>
                    <a:cubicBezTo>
                      <a:pt x="426" y="607"/>
                      <a:pt x="431" y="602"/>
                      <a:pt x="431" y="595"/>
                    </a:cubicBezTo>
                    <a:cubicBezTo>
                      <a:pt x="431" y="557"/>
                      <a:pt x="431" y="557"/>
                      <a:pt x="431" y="557"/>
                    </a:cubicBezTo>
                    <a:cubicBezTo>
                      <a:pt x="488" y="554"/>
                      <a:pt x="539" y="532"/>
                      <a:pt x="580" y="498"/>
                    </a:cubicBezTo>
                    <a:cubicBezTo>
                      <a:pt x="598" y="516"/>
                      <a:pt x="598" y="516"/>
                      <a:pt x="598" y="516"/>
                    </a:cubicBezTo>
                    <a:cubicBezTo>
                      <a:pt x="600" y="519"/>
                      <a:pt x="604" y="520"/>
                      <a:pt x="607" y="520"/>
                    </a:cubicBezTo>
                    <a:cubicBezTo>
                      <a:pt x="610" y="520"/>
                      <a:pt x="613" y="519"/>
                      <a:pt x="615" y="516"/>
                    </a:cubicBezTo>
                    <a:cubicBezTo>
                      <a:pt x="619" y="512"/>
                      <a:pt x="619" y="505"/>
                      <a:pt x="615" y="501"/>
                    </a:cubicBezTo>
                    <a:cubicBezTo>
                      <a:pt x="596" y="481"/>
                      <a:pt x="596" y="481"/>
                      <a:pt x="596" y="481"/>
                    </a:cubicBezTo>
                    <a:cubicBezTo>
                      <a:pt x="633" y="443"/>
                      <a:pt x="657" y="393"/>
                      <a:pt x="663" y="338"/>
                    </a:cubicBezTo>
                    <a:lnTo>
                      <a:pt x="664" y="338"/>
                    </a:lnTo>
                    <a:cubicBezTo>
                      <a:pt x="688" y="338"/>
                      <a:pt x="688" y="338"/>
                      <a:pt x="688" y="338"/>
                    </a:cubicBezTo>
                    <a:cubicBezTo>
                      <a:pt x="694" y="338"/>
                      <a:pt x="699" y="333"/>
                      <a:pt x="699" y="327"/>
                    </a:cubicBezTo>
                    <a:cubicBezTo>
                      <a:pt x="699" y="321"/>
                      <a:pt x="694" y="315"/>
                      <a:pt x="688" y="315"/>
                    </a:cubicBezTo>
                    <a:close/>
                    <a:moveTo>
                      <a:pt x="419" y="382"/>
                    </a:moveTo>
                    <a:lnTo>
                      <a:pt x="419" y="382"/>
                    </a:lnTo>
                    <a:cubicBezTo>
                      <a:pt x="381" y="382"/>
                      <a:pt x="350" y="351"/>
                      <a:pt x="350" y="312"/>
                    </a:cubicBezTo>
                    <a:cubicBezTo>
                      <a:pt x="350" y="274"/>
                      <a:pt x="381" y="242"/>
                      <a:pt x="419" y="242"/>
                    </a:cubicBezTo>
                    <a:cubicBezTo>
                      <a:pt x="458" y="242"/>
                      <a:pt x="489" y="274"/>
                      <a:pt x="489" y="312"/>
                    </a:cubicBezTo>
                    <a:cubicBezTo>
                      <a:pt x="489" y="351"/>
                      <a:pt x="458" y="382"/>
                      <a:pt x="419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2191308" y="2784782"/>
            <a:ext cx="429822" cy="429822"/>
            <a:chOff x="2191308" y="2784782"/>
            <a:chExt cx="429822" cy="429822"/>
          </a:xfrm>
        </p:grpSpPr>
        <p:sp>
          <p:nvSpPr>
            <p:cNvPr id="3085" name="Freeform 13"/>
            <p:cNvSpPr>
              <a:spLocks noChangeArrowheads="1"/>
            </p:cNvSpPr>
            <p:nvPr/>
          </p:nvSpPr>
          <p:spPr bwMode="auto">
            <a:xfrm>
              <a:off x="2191308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 noChangeArrowheads="1"/>
            </p:cNvSpPr>
            <p:nvPr/>
          </p:nvSpPr>
          <p:spPr bwMode="auto">
            <a:xfrm>
              <a:off x="2246888" y="2853331"/>
              <a:ext cx="316808" cy="292723"/>
            </a:xfrm>
            <a:custGeom>
              <a:avLst/>
              <a:gdLst>
                <a:gd name="T0" fmla="*/ 378 w 752"/>
                <a:gd name="T1" fmla="*/ 236 h 698"/>
                <a:gd name="T2" fmla="*/ 378 w 752"/>
                <a:gd name="T3" fmla="*/ 236 h 698"/>
                <a:gd name="T4" fmla="*/ 477 w 752"/>
                <a:gd name="T5" fmla="*/ 336 h 698"/>
                <a:gd name="T6" fmla="*/ 378 w 752"/>
                <a:gd name="T7" fmla="*/ 434 h 698"/>
                <a:gd name="T8" fmla="*/ 279 w 752"/>
                <a:gd name="T9" fmla="*/ 336 h 698"/>
                <a:gd name="T10" fmla="*/ 378 w 752"/>
                <a:gd name="T11" fmla="*/ 236 h 698"/>
                <a:gd name="T12" fmla="*/ 521 w 752"/>
                <a:gd name="T13" fmla="*/ 3 h 698"/>
                <a:gd name="T14" fmla="*/ 521 w 752"/>
                <a:gd name="T15" fmla="*/ 3 h 698"/>
                <a:gd name="T16" fmla="*/ 506 w 752"/>
                <a:gd name="T17" fmla="*/ 9 h 698"/>
                <a:gd name="T18" fmla="*/ 431 w 752"/>
                <a:gd name="T19" fmla="*/ 167 h 698"/>
                <a:gd name="T20" fmla="*/ 431 w 752"/>
                <a:gd name="T21" fmla="*/ 176 h 698"/>
                <a:gd name="T22" fmla="*/ 438 w 752"/>
                <a:gd name="T23" fmla="*/ 184 h 698"/>
                <a:gd name="T24" fmla="*/ 541 w 752"/>
                <a:gd name="T25" fmla="*/ 353 h 698"/>
                <a:gd name="T26" fmla="*/ 544 w 752"/>
                <a:gd name="T27" fmla="*/ 362 h 698"/>
                <a:gd name="T28" fmla="*/ 552 w 752"/>
                <a:gd name="T29" fmla="*/ 366 h 698"/>
                <a:gd name="T30" fmla="*/ 727 w 752"/>
                <a:gd name="T31" fmla="*/ 374 h 698"/>
                <a:gd name="T32" fmla="*/ 727 w 752"/>
                <a:gd name="T33" fmla="*/ 374 h 698"/>
                <a:gd name="T34" fmla="*/ 738 w 752"/>
                <a:gd name="T35" fmla="*/ 363 h 698"/>
                <a:gd name="T36" fmla="*/ 521 w 752"/>
                <a:gd name="T37" fmla="*/ 3 h 698"/>
                <a:gd name="T38" fmla="*/ 215 w 752"/>
                <a:gd name="T39" fmla="*/ 370 h 698"/>
                <a:gd name="T40" fmla="*/ 215 w 752"/>
                <a:gd name="T41" fmla="*/ 370 h 698"/>
                <a:gd name="T42" fmla="*/ 217 w 752"/>
                <a:gd name="T43" fmla="*/ 362 h 698"/>
                <a:gd name="T44" fmla="*/ 311 w 752"/>
                <a:gd name="T45" fmla="*/ 187 h 698"/>
                <a:gd name="T46" fmla="*/ 317 w 752"/>
                <a:gd name="T47" fmla="*/ 179 h 698"/>
                <a:gd name="T48" fmla="*/ 317 w 752"/>
                <a:gd name="T49" fmla="*/ 170 h 698"/>
                <a:gd name="T50" fmla="*/ 234 w 752"/>
                <a:gd name="T51" fmla="*/ 16 h 698"/>
                <a:gd name="T52" fmla="*/ 219 w 752"/>
                <a:gd name="T53" fmla="*/ 11 h 698"/>
                <a:gd name="T54" fmla="*/ 20 w 752"/>
                <a:gd name="T55" fmla="*/ 381 h 698"/>
                <a:gd name="T56" fmla="*/ 32 w 752"/>
                <a:gd name="T57" fmla="*/ 392 h 698"/>
                <a:gd name="T58" fmla="*/ 33 w 752"/>
                <a:gd name="T59" fmla="*/ 392 h 698"/>
                <a:gd name="T60" fmla="*/ 206 w 752"/>
                <a:gd name="T61" fmla="*/ 375 h 698"/>
                <a:gd name="T62" fmla="*/ 215 w 752"/>
                <a:gd name="T63" fmla="*/ 370 h 698"/>
                <a:gd name="T64" fmla="*/ 495 w 752"/>
                <a:gd name="T65" fmla="*/ 468 h 698"/>
                <a:gd name="T66" fmla="*/ 495 w 752"/>
                <a:gd name="T67" fmla="*/ 468 h 698"/>
                <a:gd name="T68" fmla="*/ 487 w 752"/>
                <a:gd name="T69" fmla="*/ 463 h 698"/>
                <a:gd name="T70" fmla="*/ 477 w 752"/>
                <a:gd name="T71" fmla="*/ 465 h 698"/>
                <a:gd name="T72" fmla="*/ 279 w 752"/>
                <a:gd name="T73" fmla="*/ 465 h 698"/>
                <a:gd name="T74" fmla="*/ 270 w 752"/>
                <a:gd name="T75" fmla="*/ 463 h 698"/>
                <a:gd name="T76" fmla="*/ 263 w 752"/>
                <a:gd name="T77" fmla="*/ 468 h 698"/>
                <a:gd name="T78" fmla="*/ 165 w 752"/>
                <a:gd name="T79" fmla="*/ 614 h 698"/>
                <a:gd name="T80" fmla="*/ 168 w 752"/>
                <a:gd name="T81" fmla="*/ 629 h 698"/>
                <a:gd name="T82" fmla="*/ 378 w 752"/>
                <a:gd name="T83" fmla="*/ 697 h 698"/>
                <a:gd name="T84" fmla="*/ 589 w 752"/>
                <a:gd name="T85" fmla="*/ 629 h 698"/>
                <a:gd name="T86" fmla="*/ 592 w 752"/>
                <a:gd name="T87" fmla="*/ 614 h 698"/>
                <a:gd name="T88" fmla="*/ 495 w 752"/>
                <a:gd name="T89" fmla="*/ 46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2" h="698">
                  <a:moveTo>
                    <a:pt x="378" y="236"/>
                  </a:moveTo>
                  <a:lnTo>
                    <a:pt x="378" y="236"/>
                  </a:lnTo>
                  <a:cubicBezTo>
                    <a:pt x="433" y="236"/>
                    <a:pt x="477" y="280"/>
                    <a:pt x="477" y="336"/>
                  </a:cubicBezTo>
                  <a:cubicBezTo>
                    <a:pt x="477" y="390"/>
                    <a:pt x="433" y="434"/>
                    <a:pt x="378" y="434"/>
                  </a:cubicBezTo>
                  <a:cubicBezTo>
                    <a:pt x="324" y="434"/>
                    <a:pt x="279" y="390"/>
                    <a:pt x="279" y="336"/>
                  </a:cubicBezTo>
                  <a:cubicBezTo>
                    <a:pt x="279" y="280"/>
                    <a:pt x="324" y="236"/>
                    <a:pt x="378" y="236"/>
                  </a:cubicBezTo>
                  <a:close/>
                  <a:moveTo>
                    <a:pt x="521" y="3"/>
                  </a:moveTo>
                  <a:lnTo>
                    <a:pt x="521" y="3"/>
                  </a:lnTo>
                  <a:cubicBezTo>
                    <a:pt x="516" y="0"/>
                    <a:pt x="508" y="3"/>
                    <a:pt x="506" y="9"/>
                  </a:cubicBezTo>
                  <a:cubicBezTo>
                    <a:pt x="431" y="167"/>
                    <a:pt x="431" y="167"/>
                    <a:pt x="431" y="167"/>
                  </a:cubicBezTo>
                  <a:cubicBezTo>
                    <a:pt x="430" y="170"/>
                    <a:pt x="430" y="173"/>
                    <a:pt x="431" y="176"/>
                  </a:cubicBezTo>
                  <a:cubicBezTo>
                    <a:pt x="432" y="179"/>
                    <a:pt x="434" y="181"/>
                    <a:pt x="438" y="184"/>
                  </a:cubicBezTo>
                  <a:cubicBezTo>
                    <a:pt x="506" y="210"/>
                    <a:pt x="549" y="279"/>
                    <a:pt x="541" y="353"/>
                  </a:cubicBezTo>
                  <a:cubicBezTo>
                    <a:pt x="541" y="356"/>
                    <a:pt x="542" y="359"/>
                    <a:pt x="544" y="362"/>
                  </a:cubicBezTo>
                  <a:cubicBezTo>
                    <a:pt x="546" y="365"/>
                    <a:pt x="548" y="366"/>
                    <a:pt x="552" y="366"/>
                  </a:cubicBezTo>
                  <a:cubicBezTo>
                    <a:pt x="727" y="374"/>
                    <a:pt x="727" y="374"/>
                    <a:pt x="727" y="374"/>
                  </a:cubicBezTo>
                  <a:lnTo>
                    <a:pt x="727" y="374"/>
                  </a:lnTo>
                  <a:cubicBezTo>
                    <a:pt x="733" y="374"/>
                    <a:pt x="738" y="369"/>
                    <a:pt x="738" y="363"/>
                  </a:cubicBezTo>
                  <a:cubicBezTo>
                    <a:pt x="751" y="209"/>
                    <a:pt x="664" y="64"/>
                    <a:pt x="521" y="3"/>
                  </a:cubicBezTo>
                  <a:close/>
                  <a:moveTo>
                    <a:pt x="215" y="370"/>
                  </a:moveTo>
                  <a:lnTo>
                    <a:pt x="215" y="370"/>
                  </a:lnTo>
                  <a:cubicBezTo>
                    <a:pt x="217" y="368"/>
                    <a:pt x="218" y="365"/>
                    <a:pt x="217" y="362"/>
                  </a:cubicBezTo>
                  <a:cubicBezTo>
                    <a:pt x="205" y="289"/>
                    <a:pt x="244" y="217"/>
                    <a:pt x="311" y="187"/>
                  </a:cubicBezTo>
                  <a:cubicBezTo>
                    <a:pt x="314" y="185"/>
                    <a:pt x="316" y="182"/>
                    <a:pt x="317" y="179"/>
                  </a:cubicBezTo>
                  <a:cubicBezTo>
                    <a:pt x="318" y="176"/>
                    <a:pt x="318" y="173"/>
                    <a:pt x="317" y="170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1" y="11"/>
                    <a:pt x="224" y="9"/>
                    <a:pt x="219" y="11"/>
                  </a:cubicBezTo>
                  <a:cubicBezTo>
                    <a:pt x="79" y="79"/>
                    <a:pt x="0" y="228"/>
                    <a:pt x="20" y="381"/>
                  </a:cubicBezTo>
                  <a:cubicBezTo>
                    <a:pt x="21" y="388"/>
                    <a:pt x="25" y="392"/>
                    <a:pt x="32" y="392"/>
                  </a:cubicBezTo>
                  <a:lnTo>
                    <a:pt x="33" y="392"/>
                  </a:lnTo>
                  <a:cubicBezTo>
                    <a:pt x="206" y="375"/>
                    <a:pt x="206" y="375"/>
                    <a:pt x="206" y="375"/>
                  </a:cubicBezTo>
                  <a:cubicBezTo>
                    <a:pt x="211" y="374"/>
                    <a:pt x="213" y="373"/>
                    <a:pt x="215" y="370"/>
                  </a:cubicBezTo>
                  <a:close/>
                  <a:moveTo>
                    <a:pt x="495" y="468"/>
                  </a:moveTo>
                  <a:lnTo>
                    <a:pt x="495" y="468"/>
                  </a:lnTo>
                  <a:cubicBezTo>
                    <a:pt x="493" y="465"/>
                    <a:pt x="490" y="463"/>
                    <a:pt x="487" y="463"/>
                  </a:cubicBezTo>
                  <a:cubicBezTo>
                    <a:pt x="483" y="461"/>
                    <a:pt x="480" y="463"/>
                    <a:pt x="477" y="465"/>
                  </a:cubicBezTo>
                  <a:cubicBezTo>
                    <a:pt x="419" y="509"/>
                    <a:pt x="338" y="509"/>
                    <a:pt x="279" y="465"/>
                  </a:cubicBezTo>
                  <a:cubicBezTo>
                    <a:pt x="276" y="463"/>
                    <a:pt x="273" y="461"/>
                    <a:pt x="270" y="463"/>
                  </a:cubicBezTo>
                  <a:cubicBezTo>
                    <a:pt x="267" y="463"/>
                    <a:pt x="264" y="465"/>
                    <a:pt x="263" y="468"/>
                  </a:cubicBezTo>
                  <a:cubicBezTo>
                    <a:pt x="165" y="614"/>
                    <a:pt x="165" y="614"/>
                    <a:pt x="165" y="614"/>
                  </a:cubicBezTo>
                  <a:cubicBezTo>
                    <a:pt x="162" y="619"/>
                    <a:pt x="163" y="625"/>
                    <a:pt x="168" y="629"/>
                  </a:cubicBezTo>
                  <a:cubicBezTo>
                    <a:pt x="231" y="674"/>
                    <a:pt x="304" y="697"/>
                    <a:pt x="378" y="697"/>
                  </a:cubicBezTo>
                  <a:cubicBezTo>
                    <a:pt x="452" y="697"/>
                    <a:pt x="526" y="674"/>
                    <a:pt x="589" y="629"/>
                  </a:cubicBezTo>
                  <a:cubicBezTo>
                    <a:pt x="594" y="625"/>
                    <a:pt x="595" y="619"/>
                    <a:pt x="592" y="614"/>
                  </a:cubicBezTo>
                  <a:lnTo>
                    <a:pt x="495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4788763" y="2784782"/>
            <a:ext cx="429822" cy="429822"/>
            <a:chOff x="4788763" y="2784782"/>
            <a:chExt cx="429822" cy="429822"/>
          </a:xfrm>
        </p:grpSpPr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4788763" y="2784782"/>
              <a:ext cx="429822" cy="429822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2 w 1024"/>
                <a:gd name="T5" fmla="*/ 1021 h 1022"/>
                <a:gd name="T6" fmla="*/ 0 w 1024"/>
                <a:gd name="T7" fmla="*/ 511 h 1022"/>
                <a:gd name="T8" fmla="*/ 512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1"/>
                    <a:pt x="512" y="1021"/>
                  </a:cubicBezTo>
                  <a:cubicBezTo>
                    <a:pt x="230" y="1021"/>
                    <a:pt x="0" y="794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 noChangeArrowheads="1"/>
            </p:cNvSpPr>
            <p:nvPr/>
          </p:nvSpPr>
          <p:spPr bwMode="auto">
            <a:xfrm>
              <a:off x="4864723" y="2908911"/>
              <a:ext cx="279755" cy="183416"/>
            </a:xfrm>
            <a:custGeom>
              <a:avLst/>
              <a:gdLst>
                <a:gd name="T0" fmla="*/ 652 w 665"/>
                <a:gd name="T1" fmla="*/ 44 h 438"/>
                <a:gd name="T2" fmla="*/ 265 w 665"/>
                <a:gd name="T3" fmla="*/ 11 h 438"/>
                <a:gd name="T4" fmla="*/ 210 w 665"/>
                <a:gd name="T5" fmla="*/ 0 h 438"/>
                <a:gd name="T6" fmla="*/ 198 w 665"/>
                <a:gd name="T7" fmla="*/ 44 h 438"/>
                <a:gd name="T8" fmla="*/ 66 w 665"/>
                <a:gd name="T9" fmla="*/ 146 h 438"/>
                <a:gd name="T10" fmla="*/ 7 w 665"/>
                <a:gd name="T11" fmla="*/ 220 h 438"/>
                <a:gd name="T12" fmla="*/ 0 w 665"/>
                <a:gd name="T13" fmla="*/ 398 h 438"/>
                <a:gd name="T14" fmla="*/ 21 w 665"/>
                <a:gd name="T15" fmla="*/ 398 h 438"/>
                <a:gd name="T16" fmla="*/ 133 w 665"/>
                <a:gd name="T17" fmla="*/ 437 h 438"/>
                <a:gd name="T18" fmla="*/ 488 w 665"/>
                <a:gd name="T19" fmla="*/ 398 h 438"/>
                <a:gd name="T20" fmla="*/ 608 w 665"/>
                <a:gd name="T21" fmla="*/ 398 h 438"/>
                <a:gd name="T22" fmla="*/ 652 w 665"/>
                <a:gd name="T23" fmla="*/ 410 h 438"/>
                <a:gd name="T24" fmla="*/ 664 w 665"/>
                <a:gd name="T25" fmla="*/ 56 h 438"/>
                <a:gd name="T26" fmla="*/ 133 w 665"/>
                <a:gd name="T27" fmla="*/ 415 h 438"/>
                <a:gd name="T28" fmla="*/ 89 w 665"/>
                <a:gd name="T29" fmla="*/ 370 h 438"/>
                <a:gd name="T30" fmla="*/ 178 w 665"/>
                <a:gd name="T31" fmla="*/ 370 h 438"/>
                <a:gd name="T32" fmla="*/ 221 w 665"/>
                <a:gd name="T33" fmla="*/ 188 h 438"/>
                <a:gd name="T34" fmla="*/ 210 w 665"/>
                <a:gd name="T35" fmla="*/ 199 h 438"/>
                <a:gd name="T36" fmla="*/ 113 w 665"/>
                <a:gd name="T37" fmla="*/ 188 h 438"/>
                <a:gd name="T38" fmla="*/ 221 w 665"/>
                <a:gd name="T39" fmla="*/ 103 h 438"/>
                <a:gd name="T40" fmla="*/ 243 w 665"/>
                <a:gd name="T41" fmla="*/ 44 h 438"/>
                <a:gd name="T42" fmla="*/ 221 w 665"/>
                <a:gd name="T43" fmla="*/ 44 h 438"/>
                <a:gd name="T44" fmla="*/ 243 w 665"/>
                <a:gd name="T45" fmla="*/ 22 h 438"/>
                <a:gd name="T46" fmla="*/ 460 w 665"/>
                <a:gd name="T47" fmla="*/ 250 h 438"/>
                <a:gd name="T48" fmla="*/ 448 w 665"/>
                <a:gd name="T49" fmla="*/ 240 h 438"/>
                <a:gd name="T50" fmla="*/ 424 w 665"/>
                <a:gd name="T51" fmla="*/ 215 h 438"/>
                <a:gd name="T52" fmla="*/ 413 w 665"/>
                <a:gd name="T53" fmla="*/ 150 h 438"/>
                <a:gd name="T54" fmla="*/ 448 w 665"/>
                <a:gd name="T55" fmla="*/ 139 h 438"/>
                <a:gd name="T56" fmla="*/ 460 w 665"/>
                <a:gd name="T57" fmla="*/ 104 h 438"/>
                <a:gd name="T58" fmla="*/ 524 w 665"/>
                <a:gd name="T59" fmla="*/ 115 h 438"/>
                <a:gd name="T60" fmla="*/ 549 w 665"/>
                <a:gd name="T61" fmla="*/ 139 h 438"/>
                <a:gd name="T62" fmla="*/ 560 w 665"/>
                <a:gd name="T63" fmla="*/ 203 h 438"/>
                <a:gd name="T64" fmla="*/ 524 w 665"/>
                <a:gd name="T65" fmla="*/ 215 h 438"/>
                <a:gd name="T66" fmla="*/ 513 w 665"/>
                <a:gd name="T67" fmla="*/ 250 h 438"/>
                <a:gd name="T68" fmla="*/ 548 w 665"/>
                <a:gd name="T69" fmla="*/ 415 h 438"/>
                <a:gd name="T70" fmla="*/ 503 w 665"/>
                <a:gd name="T71" fmla="*/ 370 h 438"/>
                <a:gd name="T72" fmla="*/ 592 w 665"/>
                <a:gd name="T73" fmla="*/ 37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5" h="438">
                  <a:moveTo>
                    <a:pt x="652" y="44"/>
                  </a:moveTo>
                  <a:lnTo>
                    <a:pt x="652" y="44"/>
                  </a:lnTo>
                  <a:cubicBezTo>
                    <a:pt x="265" y="44"/>
                    <a:pt x="265" y="44"/>
                    <a:pt x="265" y="44"/>
                  </a:cubicBezTo>
                  <a:cubicBezTo>
                    <a:pt x="265" y="11"/>
                    <a:pt x="265" y="11"/>
                    <a:pt x="265" y="11"/>
                  </a:cubicBezTo>
                  <a:cubicBezTo>
                    <a:pt x="265" y="5"/>
                    <a:pt x="260" y="0"/>
                    <a:pt x="255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4" y="0"/>
                    <a:pt x="198" y="5"/>
                    <a:pt x="198" y="11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00" y="44"/>
                    <a:pt x="66" y="83"/>
                    <a:pt x="66" y="146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7" y="220"/>
                    <a:pt x="7" y="220"/>
                    <a:pt x="7" y="220"/>
                  </a:cubicBezTo>
                  <a:cubicBezTo>
                    <a:pt x="3" y="222"/>
                    <a:pt x="0" y="226"/>
                    <a:pt x="0" y="231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0" y="404"/>
                    <a:pt x="5" y="410"/>
                    <a:pt x="11" y="410"/>
                  </a:cubicBezTo>
                  <a:cubicBezTo>
                    <a:pt x="17" y="410"/>
                    <a:pt x="21" y="404"/>
                    <a:pt x="21" y="398"/>
                  </a:cubicBezTo>
                  <a:cubicBezTo>
                    <a:pt x="73" y="398"/>
                    <a:pt x="73" y="398"/>
                    <a:pt x="73" y="398"/>
                  </a:cubicBezTo>
                  <a:cubicBezTo>
                    <a:pt x="84" y="421"/>
                    <a:pt x="107" y="437"/>
                    <a:pt x="133" y="437"/>
                  </a:cubicBezTo>
                  <a:cubicBezTo>
                    <a:pt x="160" y="437"/>
                    <a:pt x="183" y="421"/>
                    <a:pt x="193" y="398"/>
                  </a:cubicBezTo>
                  <a:cubicBezTo>
                    <a:pt x="488" y="398"/>
                    <a:pt x="488" y="398"/>
                    <a:pt x="488" y="398"/>
                  </a:cubicBezTo>
                  <a:cubicBezTo>
                    <a:pt x="498" y="421"/>
                    <a:pt x="521" y="437"/>
                    <a:pt x="548" y="437"/>
                  </a:cubicBezTo>
                  <a:cubicBezTo>
                    <a:pt x="574" y="437"/>
                    <a:pt x="597" y="421"/>
                    <a:pt x="608" y="398"/>
                  </a:cubicBezTo>
                  <a:cubicBezTo>
                    <a:pt x="641" y="398"/>
                    <a:pt x="641" y="398"/>
                    <a:pt x="641" y="398"/>
                  </a:cubicBezTo>
                  <a:cubicBezTo>
                    <a:pt x="641" y="404"/>
                    <a:pt x="646" y="410"/>
                    <a:pt x="652" y="410"/>
                  </a:cubicBezTo>
                  <a:cubicBezTo>
                    <a:pt x="659" y="410"/>
                    <a:pt x="664" y="404"/>
                    <a:pt x="664" y="398"/>
                  </a:cubicBezTo>
                  <a:cubicBezTo>
                    <a:pt x="664" y="56"/>
                    <a:pt x="664" y="56"/>
                    <a:pt x="664" y="56"/>
                  </a:cubicBezTo>
                  <a:cubicBezTo>
                    <a:pt x="664" y="49"/>
                    <a:pt x="659" y="44"/>
                    <a:pt x="652" y="44"/>
                  </a:cubicBezTo>
                  <a:close/>
                  <a:moveTo>
                    <a:pt x="133" y="415"/>
                  </a:moveTo>
                  <a:lnTo>
                    <a:pt x="133" y="415"/>
                  </a:lnTo>
                  <a:cubicBezTo>
                    <a:pt x="109" y="415"/>
                    <a:pt x="89" y="395"/>
                    <a:pt x="89" y="370"/>
                  </a:cubicBezTo>
                  <a:cubicBezTo>
                    <a:pt x="89" y="346"/>
                    <a:pt x="109" y="326"/>
                    <a:pt x="133" y="326"/>
                  </a:cubicBezTo>
                  <a:cubicBezTo>
                    <a:pt x="158" y="326"/>
                    <a:pt x="178" y="346"/>
                    <a:pt x="178" y="370"/>
                  </a:cubicBezTo>
                  <a:cubicBezTo>
                    <a:pt x="178" y="395"/>
                    <a:pt x="158" y="415"/>
                    <a:pt x="133" y="415"/>
                  </a:cubicBezTo>
                  <a:close/>
                  <a:moveTo>
                    <a:pt x="221" y="188"/>
                  </a:moveTo>
                  <a:lnTo>
                    <a:pt x="221" y="188"/>
                  </a:lnTo>
                  <a:cubicBezTo>
                    <a:pt x="221" y="194"/>
                    <a:pt x="216" y="199"/>
                    <a:pt x="210" y="199"/>
                  </a:cubicBezTo>
                  <a:cubicBezTo>
                    <a:pt x="123" y="199"/>
                    <a:pt x="123" y="199"/>
                    <a:pt x="123" y="199"/>
                  </a:cubicBezTo>
                  <a:cubicBezTo>
                    <a:pt x="118" y="199"/>
                    <a:pt x="113" y="194"/>
                    <a:pt x="113" y="188"/>
                  </a:cubicBezTo>
                  <a:cubicBezTo>
                    <a:pt x="113" y="129"/>
                    <a:pt x="181" y="92"/>
                    <a:pt x="210" y="92"/>
                  </a:cubicBezTo>
                  <a:cubicBezTo>
                    <a:pt x="216" y="92"/>
                    <a:pt x="221" y="96"/>
                    <a:pt x="221" y="103"/>
                  </a:cubicBezTo>
                  <a:lnTo>
                    <a:pt x="221" y="188"/>
                  </a:lnTo>
                  <a:close/>
                  <a:moveTo>
                    <a:pt x="243" y="44"/>
                  </a:moveTo>
                  <a:lnTo>
                    <a:pt x="243" y="44"/>
                  </a:lnTo>
                  <a:cubicBezTo>
                    <a:pt x="221" y="44"/>
                    <a:pt x="221" y="44"/>
                    <a:pt x="221" y="44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43" y="22"/>
                    <a:pt x="243" y="22"/>
                    <a:pt x="243" y="22"/>
                  </a:cubicBezTo>
                  <a:lnTo>
                    <a:pt x="243" y="44"/>
                  </a:lnTo>
                  <a:close/>
                  <a:moveTo>
                    <a:pt x="460" y="250"/>
                  </a:moveTo>
                  <a:lnTo>
                    <a:pt x="460" y="250"/>
                  </a:lnTo>
                  <a:cubicBezTo>
                    <a:pt x="453" y="250"/>
                    <a:pt x="448" y="246"/>
                    <a:pt x="448" y="240"/>
                  </a:cubicBezTo>
                  <a:cubicBezTo>
                    <a:pt x="448" y="215"/>
                    <a:pt x="448" y="215"/>
                    <a:pt x="448" y="215"/>
                  </a:cubicBezTo>
                  <a:cubicBezTo>
                    <a:pt x="424" y="215"/>
                    <a:pt x="424" y="215"/>
                    <a:pt x="424" y="215"/>
                  </a:cubicBezTo>
                  <a:cubicBezTo>
                    <a:pt x="418" y="215"/>
                    <a:pt x="413" y="210"/>
                    <a:pt x="413" y="203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3" y="144"/>
                    <a:pt x="418" y="139"/>
                    <a:pt x="424" y="139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8" y="115"/>
                    <a:pt x="448" y="115"/>
                    <a:pt x="448" y="115"/>
                  </a:cubicBezTo>
                  <a:cubicBezTo>
                    <a:pt x="448" y="109"/>
                    <a:pt x="453" y="104"/>
                    <a:pt x="460" y="104"/>
                  </a:cubicBezTo>
                  <a:cubicBezTo>
                    <a:pt x="513" y="104"/>
                    <a:pt x="513" y="104"/>
                    <a:pt x="513" y="104"/>
                  </a:cubicBezTo>
                  <a:cubicBezTo>
                    <a:pt x="519" y="104"/>
                    <a:pt x="524" y="109"/>
                    <a:pt x="524" y="115"/>
                  </a:cubicBezTo>
                  <a:cubicBezTo>
                    <a:pt x="524" y="139"/>
                    <a:pt x="524" y="139"/>
                    <a:pt x="524" y="139"/>
                  </a:cubicBezTo>
                  <a:cubicBezTo>
                    <a:pt x="549" y="139"/>
                    <a:pt x="549" y="139"/>
                    <a:pt x="549" y="139"/>
                  </a:cubicBezTo>
                  <a:cubicBezTo>
                    <a:pt x="556" y="139"/>
                    <a:pt x="560" y="144"/>
                    <a:pt x="560" y="150"/>
                  </a:cubicBezTo>
                  <a:cubicBezTo>
                    <a:pt x="560" y="203"/>
                    <a:pt x="560" y="203"/>
                    <a:pt x="560" y="203"/>
                  </a:cubicBezTo>
                  <a:cubicBezTo>
                    <a:pt x="560" y="210"/>
                    <a:pt x="556" y="215"/>
                    <a:pt x="549" y="215"/>
                  </a:cubicBezTo>
                  <a:cubicBezTo>
                    <a:pt x="524" y="215"/>
                    <a:pt x="524" y="215"/>
                    <a:pt x="524" y="215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6"/>
                    <a:pt x="519" y="250"/>
                    <a:pt x="513" y="250"/>
                  </a:cubicBezTo>
                  <a:lnTo>
                    <a:pt x="460" y="250"/>
                  </a:lnTo>
                  <a:close/>
                  <a:moveTo>
                    <a:pt x="548" y="415"/>
                  </a:moveTo>
                  <a:lnTo>
                    <a:pt x="548" y="415"/>
                  </a:lnTo>
                  <a:cubicBezTo>
                    <a:pt x="523" y="415"/>
                    <a:pt x="503" y="395"/>
                    <a:pt x="503" y="370"/>
                  </a:cubicBezTo>
                  <a:cubicBezTo>
                    <a:pt x="503" y="346"/>
                    <a:pt x="523" y="326"/>
                    <a:pt x="548" y="326"/>
                  </a:cubicBezTo>
                  <a:cubicBezTo>
                    <a:pt x="572" y="326"/>
                    <a:pt x="592" y="346"/>
                    <a:pt x="592" y="370"/>
                  </a:cubicBezTo>
                  <a:cubicBezTo>
                    <a:pt x="592" y="395"/>
                    <a:pt x="572" y="415"/>
                    <a:pt x="548" y="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925415" y="2784782"/>
            <a:ext cx="429822" cy="429822"/>
            <a:chOff x="3925415" y="2784782"/>
            <a:chExt cx="429822" cy="429822"/>
          </a:xfrm>
        </p:grpSpPr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3925415" y="2784782"/>
              <a:ext cx="429822" cy="429822"/>
            </a:xfrm>
            <a:custGeom>
              <a:avLst/>
              <a:gdLst>
                <a:gd name="T0" fmla="*/ 1024 w 1025"/>
                <a:gd name="T1" fmla="*/ 511 h 1022"/>
                <a:gd name="T2" fmla="*/ 1024 w 1025"/>
                <a:gd name="T3" fmla="*/ 511 h 1022"/>
                <a:gd name="T4" fmla="*/ 512 w 1025"/>
                <a:gd name="T5" fmla="*/ 1021 h 1022"/>
                <a:gd name="T6" fmla="*/ 0 w 1025"/>
                <a:gd name="T7" fmla="*/ 511 h 1022"/>
                <a:gd name="T8" fmla="*/ 512 w 1025"/>
                <a:gd name="T9" fmla="*/ 0 h 1022"/>
                <a:gd name="T10" fmla="*/ 1024 w 1025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2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4" y="1021"/>
                    <a:pt x="512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 noChangeArrowheads="1"/>
            </p:cNvSpPr>
            <p:nvPr/>
          </p:nvSpPr>
          <p:spPr bwMode="auto">
            <a:xfrm>
              <a:off x="4018049" y="2894090"/>
              <a:ext cx="244554" cy="248259"/>
            </a:xfrm>
            <a:custGeom>
              <a:avLst/>
              <a:gdLst>
                <a:gd name="T0" fmla="*/ 582 w 583"/>
                <a:gd name="T1" fmla="*/ 150 h 593"/>
                <a:gd name="T2" fmla="*/ 582 w 583"/>
                <a:gd name="T3" fmla="*/ 150 h 593"/>
                <a:gd name="T4" fmla="*/ 509 w 583"/>
                <a:gd name="T5" fmla="*/ 77 h 593"/>
                <a:gd name="T6" fmla="*/ 436 w 583"/>
                <a:gd name="T7" fmla="*/ 150 h 593"/>
                <a:gd name="T8" fmla="*/ 495 w 583"/>
                <a:gd name="T9" fmla="*/ 222 h 593"/>
                <a:gd name="T10" fmla="*/ 494 w 583"/>
                <a:gd name="T11" fmla="*/ 224 h 593"/>
                <a:gd name="T12" fmla="*/ 494 w 583"/>
                <a:gd name="T13" fmla="*/ 406 h 593"/>
                <a:gd name="T14" fmla="*/ 332 w 583"/>
                <a:gd name="T15" fmla="*/ 571 h 593"/>
                <a:gd name="T16" fmla="*/ 170 w 583"/>
                <a:gd name="T17" fmla="*/ 401 h 593"/>
                <a:gd name="T18" fmla="*/ 170 w 583"/>
                <a:gd name="T19" fmla="*/ 341 h 593"/>
                <a:gd name="T20" fmla="*/ 333 w 583"/>
                <a:gd name="T21" fmla="*/ 11 h 593"/>
                <a:gd name="T22" fmla="*/ 323 w 583"/>
                <a:gd name="T23" fmla="*/ 0 h 593"/>
                <a:gd name="T24" fmla="*/ 271 w 583"/>
                <a:gd name="T25" fmla="*/ 0 h 593"/>
                <a:gd name="T26" fmla="*/ 260 w 583"/>
                <a:gd name="T27" fmla="*/ 11 h 593"/>
                <a:gd name="T28" fmla="*/ 271 w 583"/>
                <a:gd name="T29" fmla="*/ 21 h 593"/>
                <a:gd name="T30" fmla="*/ 311 w 583"/>
                <a:gd name="T31" fmla="*/ 21 h 593"/>
                <a:gd name="T32" fmla="*/ 166 w 583"/>
                <a:gd name="T33" fmla="*/ 319 h 593"/>
                <a:gd name="T34" fmla="*/ 23 w 583"/>
                <a:gd name="T35" fmla="*/ 21 h 593"/>
                <a:gd name="T36" fmla="*/ 87 w 583"/>
                <a:gd name="T37" fmla="*/ 21 h 593"/>
                <a:gd name="T38" fmla="*/ 99 w 583"/>
                <a:gd name="T39" fmla="*/ 11 h 593"/>
                <a:gd name="T40" fmla="*/ 87 w 583"/>
                <a:gd name="T41" fmla="*/ 0 h 593"/>
                <a:gd name="T42" fmla="*/ 11 w 583"/>
                <a:gd name="T43" fmla="*/ 0 h 593"/>
                <a:gd name="T44" fmla="*/ 0 w 583"/>
                <a:gd name="T45" fmla="*/ 11 h 593"/>
                <a:gd name="T46" fmla="*/ 148 w 583"/>
                <a:gd name="T47" fmla="*/ 337 h 593"/>
                <a:gd name="T48" fmla="*/ 148 w 583"/>
                <a:gd name="T49" fmla="*/ 401 h 593"/>
                <a:gd name="T50" fmla="*/ 332 w 583"/>
                <a:gd name="T51" fmla="*/ 592 h 593"/>
                <a:gd name="T52" fmla="*/ 515 w 583"/>
                <a:gd name="T53" fmla="*/ 406 h 593"/>
                <a:gd name="T54" fmla="*/ 515 w 583"/>
                <a:gd name="T55" fmla="*/ 224 h 593"/>
                <a:gd name="T56" fmla="*/ 515 w 583"/>
                <a:gd name="T57" fmla="*/ 223 h 593"/>
                <a:gd name="T58" fmla="*/ 582 w 583"/>
                <a:gd name="T59" fmla="*/ 15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3" h="593">
                  <a:moveTo>
                    <a:pt x="582" y="150"/>
                  </a:moveTo>
                  <a:lnTo>
                    <a:pt x="582" y="150"/>
                  </a:lnTo>
                  <a:cubicBezTo>
                    <a:pt x="582" y="111"/>
                    <a:pt x="549" y="77"/>
                    <a:pt x="509" y="77"/>
                  </a:cubicBezTo>
                  <a:cubicBezTo>
                    <a:pt x="468" y="77"/>
                    <a:pt x="436" y="111"/>
                    <a:pt x="436" y="150"/>
                  </a:cubicBezTo>
                  <a:cubicBezTo>
                    <a:pt x="436" y="187"/>
                    <a:pt x="461" y="216"/>
                    <a:pt x="495" y="222"/>
                  </a:cubicBezTo>
                  <a:cubicBezTo>
                    <a:pt x="495" y="223"/>
                    <a:pt x="494" y="223"/>
                    <a:pt x="494" y="224"/>
                  </a:cubicBezTo>
                  <a:cubicBezTo>
                    <a:pt x="494" y="406"/>
                    <a:pt x="494" y="406"/>
                    <a:pt x="494" y="406"/>
                  </a:cubicBezTo>
                  <a:cubicBezTo>
                    <a:pt x="494" y="500"/>
                    <a:pt x="425" y="571"/>
                    <a:pt x="332" y="571"/>
                  </a:cubicBezTo>
                  <a:cubicBezTo>
                    <a:pt x="241" y="571"/>
                    <a:pt x="170" y="496"/>
                    <a:pt x="170" y="401"/>
                  </a:cubicBezTo>
                  <a:cubicBezTo>
                    <a:pt x="170" y="341"/>
                    <a:pt x="170" y="341"/>
                    <a:pt x="170" y="341"/>
                  </a:cubicBezTo>
                  <a:cubicBezTo>
                    <a:pt x="264" y="335"/>
                    <a:pt x="333" y="108"/>
                    <a:pt x="333" y="11"/>
                  </a:cubicBezTo>
                  <a:cubicBezTo>
                    <a:pt x="333" y="4"/>
                    <a:pt x="328" y="0"/>
                    <a:pt x="323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65" y="0"/>
                    <a:pt x="260" y="4"/>
                    <a:pt x="260" y="11"/>
                  </a:cubicBezTo>
                  <a:cubicBezTo>
                    <a:pt x="260" y="17"/>
                    <a:pt x="265" y="21"/>
                    <a:pt x="271" y="21"/>
                  </a:cubicBezTo>
                  <a:cubicBezTo>
                    <a:pt x="311" y="21"/>
                    <a:pt x="311" y="21"/>
                    <a:pt x="311" y="21"/>
                  </a:cubicBezTo>
                  <a:cubicBezTo>
                    <a:pt x="306" y="122"/>
                    <a:pt x="238" y="319"/>
                    <a:pt x="166" y="319"/>
                  </a:cubicBezTo>
                  <a:cubicBezTo>
                    <a:pt x="97" y="319"/>
                    <a:pt x="29" y="100"/>
                    <a:pt x="23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94" y="21"/>
                    <a:pt x="99" y="17"/>
                    <a:pt x="99" y="11"/>
                  </a:cubicBezTo>
                  <a:cubicBezTo>
                    <a:pt x="99" y="4"/>
                    <a:pt x="94" y="0"/>
                    <a:pt x="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1"/>
                  </a:cubicBezTo>
                  <a:cubicBezTo>
                    <a:pt x="0" y="64"/>
                    <a:pt x="59" y="307"/>
                    <a:pt x="148" y="337"/>
                  </a:cubicBezTo>
                  <a:cubicBezTo>
                    <a:pt x="148" y="401"/>
                    <a:pt x="148" y="401"/>
                    <a:pt x="148" y="401"/>
                  </a:cubicBezTo>
                  <a:cubicBezTo>
                    <a:pt x="148" y="506"/>
                    <a:pt x="231" y="592"/>
                    <a:pt x="332" y="592"/>
                  </a:cubicBezTo>
                  <a:cubicBezTo>
                    <a:pt x="435" y="592"/>
                    <a:pt x="515" y="510"/>
                    <a:pt x="515" y="406"/>
                  </a:cubicBezTo>
                  <a:cubicBezTo>
                    <a:pt x="515" y="224"/>
                    <a:pt x="515" y="224"/>
                    <a:pt x="515" y="224"/>
                  </a:cubicBezTo>
                  <a:lnTo>
                    <a:pt x="515" y="223"/>
                  </a:lnTo>
                  <a:cubicBezTo>
                    <a:pt x="553" y="220"/>
                    <a:pt x="582" y="189"/>
                    <a:pt x="582" y="15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1" name="Group 3390"/>
          <p:cNvGrpSpPr/>
          <p:nvPr/>
        </p:nvGrpSpPr>
        <p:grpSpPr>
          <a:xfrm>
            <a:off x="8256978" y="2784782"/>
            <a:ext cx="429822" cy="429822"/>
            <a:chOff x="8256978" y="2784782"/>
            <a:chExt cx="429822" cy="429822"/>
          </a:xfrm>
        </p:grpSpPr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8256978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 noChangeArrowheads="1"/>
            </p:cNvSpPr>
            <p:nvPr/>
          </p:nvSpPr>
          <p:spPr bwMode="auto">
            <a:xfrm>
              <a:off x="8353318" y="2868152"/>
              <a:ext cx="205647" cy="276050"/>
            </a:xfrm>
            <a:custGeom>
              <a:avLst/>
              <a:gdLst>
                <a:gd name="T0" fmla="*/ 486 w 491"/>
                <a:gd name="T1" fmla="*/ 20 h 655"/>
                <a:gd name="T2" fmla="*/ 486 w 491"/>
                <a:gd name="T3" fmla="*/ 20 h 655"/>
                <a:gd name="T4" fmla="*/ 486 w 491"/>
                <a:gd name="T5" fmla="*/ 5 h 655"/>
                <a:gd name="T6" fmla="*/ 469 w 491"/>
                <a:gd name="T7" fmla="*/ 5 h 655"/>
                <a:gd name="T8" fmla="*/ 422 w 491"/>
                <a:gd name="T9" fmla="*/ 52 h 655"/>
                <a:gd name="T10" fmla="*/ 419 w 491"/>
                <a:gd name="T11" fmla="*/ 58 h 655"/>
                <a:gd name="T12" fmla="*/ 390 w 491"/>
                <a:gd name="T13" fmla="*/ 28 h 655"/>
                <a:gd name="T14" fmla="*/ 374 w 491"/>
                <a:gd name="T15" fmla="*/ 28 h 655"/>
                <a:gd name="T16" fmla="*/ 136 w 491"/>
                <a:gd name="T17" fmla="*/ 266 h 655"/>
                <a:gd name="T18" fmla="*/ 136 w 491"/>
                <a:gd name="T19" fmla="*/ 283 h 655"/>
                <a:gd name="T20" fmla="*/ 207 w 491"/>
                <a:gd name="T21" fmla="*/ 354 h 655"/>
                <a:gd name="T22" fmla="*/ 215 w 491"/>
                <a:gd name="T23" fmla="*/ 357 h 655"/>
                <a:gd name="T24" fmla="*/ 223 w 491"/>
                <a:gd name="T25" fmla="*/ 354 h 655"/>
                <a:gd name="T26" fmla="*/ 395 w 491"/>
                <a:gd name="T27" fmla="*/ 182 h 655"/>
                <a:gd name="T28" fmla="*/ 398 w 491"/>
                <a:gd name="T29" fmla="*/ 187 h 655"/>
                <a:gd name="T30" fmla="*/ 450 w 491"/>
                <a:gd name="T31" fmla="*/ 314 h 655"/>
                <a:gd name="T32" fmla="*/ 398 w 491"/>
                <a:gd name="T33" fmla="*/ 441 h 655"/>
                <a:gd name="T34" fmla="*/ 270 w 491"/>
                <a:gd name="T35" fmla="*/ 494 h 655"/>
                <a:gd name="T36" fmla="*/ 158 w 491"/>
                <a:gd name="T37" fmla="*/ 454 h 655"/>
                <a:gd name="T38" fmla="*/ 257 w 491"/>
                <a:gd name="T39" fmla="*/ 454 h 655"/>
                <a:gd name="T40" fmla="*/ 268 w 491"/>
                <a:gd name="T41" fmla="*/ 442 h 655"/>
                <a:gd name="T42" fmla="*/ 257 w 491"/>
                <a:gd name="T43" fmla="*/ 431 h 655"/>
                <a:gd name="T44" fmla="*/ 11 w 491"/>
                <a:gd name="T45" fmla="*/ 431 h 655"/>
                <a:gd name="T46" fmla="*/ 0 w 491"/>
                <a:gd name="T47" fmla="*/ 442 h 655"/>
                <a:gd name="T48" fmla="*/ 11 w 491"/>
                <a:gd name="T49" fmla="*/ 454 h 655"/>
                <a:gd name="T50" fmla="*/ 127 w 491"/>
                <a:gd name="T51" fmla="*/ 454 h 655"/>
                <a:gd name="T52" fmla="*/ 128 w 491"/>
                <a:gd name="T53" fmla="*/ 458 h 655"/>
                <a:gd name="T54" fmla="*/ 219 w 491"/>
                <a:gd name="T55" fmla="*/ 510 h 655"/>
                <a:gd name="T56" fmla="*/ 218 w 491"/>
                <a:gd name="T57" fmla="*/ 511 h 655"/>
                <a:gd name="T58" fmla="*/ 161 w 491"/>
                <a:gd name="T59" fmla="*/ 639 h 655"/>
                <a:gd name="T60" fmla="*/ 162 w 491"/>
                <a:gd name="T61" fmla="*/ 650 h 655"/>
                <a:gd name="T62" fmla="*/ 171 w 491"/>
                <a:gd name="T63" fmla="*/ 654 h 655"/>
                <a:gd name="T64" fmla="*/ 424 w 491"/>
                <a:gd name="T65" fmla="*/ 654 h 655"/>
                <a:gd name="T66" fmla="*/ 435 w 491"/>
                <a:gd name="T67" fmla="*/ 649 h 655"/>
                <a:gd name="T68" fmla="*/ 434 w 491"/>
                <a:gd name="T69" fmla="*/ 638 h 655"/>
                <a:gd name="T70" fmla="*/ 343 w 491"/>
                <a:gd name="T71" fmla="*/ 504 h 655"/>
                <a:gd name="T72" fmla="*/ 414 w 491"/>
                <a:gd name="T73" fmla="*/ 458 h 655"/>
                <a:gd name="T74" fmla="*/ 473 w 491"/>
                <a:gd name="T75" fmla="*/ 314 h 655"/>
                <a:gd name="T76" fmla="*/ 414 w 491"/>
                <a:gd name="T77" fmla="*/ 171 h 655"/>
                <a:gd name="T78" fmla="*/ 408 w 491"/>
                <a:gd name="T79" fmla="*/ 169 h 655"/>
                <a:gd name="T80" fmla="*/ 462 w 491"/>
                <a:gd name="T81" fmla="*/ 115 h 655"/>
                <a:gd name="T82" fmla="*/ 465 w 491"/>
                <a:gd name="T83" fmla="*/ 108 h 655"/>
                <a:gd name="T84" fmla="*/ 462 w 491"/>
                <a:gd name="T85" fmla="*/ 100 h 655"/>
                <a:gd name="T86" fmla="*/ 432 w 491"/>
                <a:gd name="T87" fmla="*/ 70 h 655"/>
                <a:gd name="T88" fmla="*/ 438 w 491"/>
                <a:gd name="T89" fmla="*/ 68 h 655"/>
                <a:gd name="T90" fmla="*/ 486 w 491"/>
                <a:gd name="T91" fmla="*/ 2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1" h="655">
                  <a:moveTo>
                    <a:pt x="486" y="20"/>
                  </a:moveTo>
                  <a:lnTo>
                    <a:pt x="486" y="20"/>
                  </a:lnTo>
                  <a:cubicBezTo>
                    <a:pt x="490" y="16"/>
                    <a:pt x="490" y="9"/>
                    <a:pt x="486" y="5"/>
                  </a:cubicBezTo>
                  <a:cubicBezTo>
                    <a:pt x="480" y="0"/>
                    <a:pt x="473" y="0"/>
                    <a:pt x="469" y="5"/>
                  </a:cubicBezTo>
                  <a:cubicBezTo>
                    <a:pt x="422" y="52"/>
                    <a:pt x="422" y="52"/>
                    <a:pt x="422" y="52"/>
                  </a:cubicBezTo>
                  <a:cubicBezTo>
                    <a:pt x="420" y="54"/>
                    <a:pt x="420" y="56"/>
                    <a:pt x="419" y="58"/>
                  </a:cubicBezTo>
                  <a:cubicBezTo>
                    <a:pt x="390" y="28"/>
                    <a:pt x="390" y="28"/>
                    <a:pt x="390" y="28"/>
                  </a:cubicBezTo>
                  <a:cubicBezTo>
                    <a:pt x="386" y="24"/>
                    <a:pt x="378" y="24"/>
                    <a:pt x="374" y="28"/>
                  </a:cubicBezTo>
                  <a:cubicBezTo>
                    <a:pt x="136" y="266"/>
                    <a:pt x="136" y="266"/>
                    <a:pt x="136" y="266"/>
                  </a:cubicBezTo>
                  <a:cubicBezTo>
                    <a:pt x="132" y="271"/>
                    <a:pt x="132" y="278"/>
                    <a:pt x="136" y="283"/>
                  </a:cubicBezTo>
                  <a:cubicBezTo>
                    <a:pt x="207" y="354"/>
                    <a:pt x="207" y="354"/>
                    <a:pt x="207" y="354"/>
                  </a:cubicBezTo>
                  <a:cubicBezTo>
                    <a:pt x="209" y="356"/>
                    <a:pt x="212" y="357"/>
                    <a:pt x="215" y="357"/>
                  </a:cubicBezTo>
                  <a:cubicBezTo>
                    <a:pt x="218" y="357"/>
                    <a:pt x="221" y="356"/>
                    <a:pt x="223" y="354"/>
                  </a:cubicBezTo>
                  <a:cubicBezTo>
                    <a:pt x="395" y="182"/>
                    <a:pt x="395" y="182"/>
                    <a:pt x="395" y="182"/>
                  </a:cubicBezTo>
                  <a:cubicBezTo>
                    <a:pt x="396" y="184"/>
                    <a:pt x="396" y="186"/>
                    <a:pt x="398" y="187"/>
                  </a:cubicBezTo>
                  <a:cubicBezTo>
                    <a:pt x="432" y="221"/>
                    <a:pt x="450" y="266"/>
                    <a:pt x="450" y="314"/>
                  </a:cubicBezTo>
                  <a:cubicBezTo>
                    <a:pt x="450" y="362"/>
                    <a:pt x="432" y="408"/>
                    <a:pt x="398" y="441"/>
                  </a:cubicBezTo>
                  <a:cubicBezTo>
                    <a:pt x="364" y="475"/>
                    <a:pt x="319" y="494"/>
                    <a:pt x="270" y="494"/>
                  </a:cubicBezTo>
                  <a:cubicBezTo>
                    <a:pt x="229" y="494"/>
                    <a:pt x="190" y="480"/>
                    <a:pt x="158" y="454"/>
                  </a:cubicBezTo>
                  <a:cubicBezTo>
                    <a:pt x="257" y="454"/>
                    <a:pt x="257" y="454"/>
                    <a:pt x="257" y="454"/>
                  </a:cubicBezTo>
                  <a:cubicBezTo>
                    <a:pt x="263" y="454"/>
                    <a:pt x="268" y="448"/>
                    <a:pt x="268" y="442"/>
                  </a:cubicBezTo>
                  <a:cubicBezTo>
                    <a:pt x="268" y="436"/>
                    <a:pt x="263" y="431"/>
                    <a:pt x="257" y="431"/>
                  </a:cubicBezTo>
                  <a:cubicBezTo>
                    <a:pt x="11" y="431"/>
                    <a:pt x="11" y="431"/>
                    <a:pt x="11" y="431"/>
                  </a:cubicBezTo>
                  <a:cubicBezTo>
                    <a:pt x="5" y="431"/>
                    <a:pt x="0" y="436"/>
                    <a:pt x="0" y="442"/>
                  </a:cubicBezTo>
                  <a:cubicBezTo>
                    <a:pt x="0" y="448"/>
                    <a:pt x="5" y="454"/>
                    <a:pt x="11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27" y="455"/>
                    <a:pt x="127" y="457"/>
                    <a:pt x="128" y="458"/>
                  </a:cubicBezTo>
                  <a:cubicBezTo>
                    <a:pt x="154" y="483"/>
                    <a:pt x="185" y="500"/>
                    <a:pt x="219" y="510"/>
                  </a:cubicBezTo>
                  <a:cubicBezTo>
                    <a:pt x="219" y="510"/>
                    <a:pt x="218" y="510"/>
                    <a:pt x="218" y="511"/>
                  </a:cubicBezTo>
                  <a:cubicBezTo>
                    <a:pt x="161" y="639"/>
                    <a:pt x="161" y="639"/>
                    <a:pt x="161" y="639"/>
                  </a:cubicBezTo>
                  <a:cubicBezTo>
                    <a:pt x="160" y="643"/>
                    <a:pt x="160" y="647"/>
                    <a:pt x="162" y="650"/>
                  </a:cubicBezTo>
                  <a:cubicBezTo>
                    <a:pt x="164" y="653"/>
                    <a:pt x="168" y="654"/>
                    <a:pt x="171" y="654"/>
                  </a:cubicBezTo>
                  <a:cubicBezTo>
                    <a:pt x="424" y="654"/>
                    <a:pt x="424" y="654"/>
                    <a:pt x="424" y="654"/>
                  </a:cubicBezTo>
                  <a:cubicBezTo>
                    <a:pt x="428" y="654"/>
                    <a:pt x="433" y="652"/>
                    <a:pt x="435" y="649"/>
                  </a:cubicBezTo>
                  <a:cubicBezTo>
                    <a:pt x="437" y="645"/>
                    <a:pt x="436" y="641"/>
                    <a:pt x="434" y="638"/>
                  </a:cubicBezTo>
                  <a:cubicBezTo>
                    <a:pt x="343" y="504"/>
                    <a:pt x="343" y="504"/>
                    <a:pt x="343" y="504"/>
                  </a:cubicBezTo>
                  <a:cubicBezTo>
                    <a:pt x="369" y="493"/>
                    <a:pt x="393" y="477"/>
                    <a:pt x="414" y="458"/>
                  </a:cubicBezTo>
                  <a:cubicBezTo>
                    <a:pt x="452" y="419"/>
                    <a:pt x="473" y="368"/>
                    <a:pt x="473" y="314"/>
                  </a:cubicBezTo>
                  <a:cubicBezTo>
                    <a:pt x="473" y="260"/>
                    <a:pt x="452" y="210"/>
                    <a:pt x="414" y="171"/>
                  </a:cubicBezTo>
                  <a:cubicBezTo>
                    <a:pt x="412" y="169"/>
                    <a:pt x="410" y="169"/>
                    <a:pt x="408" y="169"/>
                  </a:cubicBezTo>
                  <a:cubicBezTo>
                    <a:pt x="462" y="115"/>
                    <a:pt x="462" y="115"/>
                    <a:pt x="462" y="115"/>
                  </a:cubicBezTo>
                  <a:cubicBezTo>
                    <a:pt x="464" y="113"/>
                    <a:pt x="465" y="111"/>
                    <a:pt x="465" y="108"/>
                  </a:cubicBezTo>
                  <a:cubicBezTo>
                    <a:pt x="465" y="105"/>
                    <a:pt x="464" y="102"/>
                    <a:pt x="462" y="10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4" y="69"/>
                    <a:pt x="436" y="69"/>
                    <a:pt x="438" y="68"/>
                  </a:cubicBezTo>
                  <a:lnTo>
                    <a:pt x="486" y="2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5657669" y="2784782"/>
            <a:ext cx="429822" cy="429822"/>
            <a:chOff x="5657669" y="2784782"/>
            <a:chExt cx="429822" cy="429822"/>
          </a:xfrm>
        </p:grpSpPr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657669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 noChangeArrowheads="1"/>
            </p:cNvSpPr>
            <p:nvPr/>
          </p:nvSpPr>
          <p:spPr bwMode="auto">
            <a:xfrm>
              <a:off x="5733630" y="2855184"/>
              <a:ext cx="274196" cy="274196"/>
            </a:xfrm>
            <a:custGeom>
              <a:avLst/>
              <a:gdLst>
                <a:gd name="T0" fmla="*/ 560 w 653"/>
                <a:gd name="T1" fmla="*/ 470 h 653"/>
                <a:gd name="T2" fmla="*/ 560 w 653"/>
                <a:gd name="T3" fmla="*/ 470 h 653"/>
                <a:gd name="T4" fmla="*/ 528 w 653"/>
                <a:gd name="T5" fmla="*/ 476 h 653"/>
                <a:gd name="T6" fmla="*/ 365 w 653"/>
                <a:gd name="T7" fmla="*/ 166 h 653"/>
                <a:gd name="T8" fmla="*/ 403 w 653"/>
                <a:gd name="T9" fmla="*/ 92 h 653"/>
                <a:gd name="T10" fmla="*/ 313 w 653"/>
                <a:gd name="T11" fmla="*/ 0 h 653"/>
                <a:gd name="T12" fmla="*/ 221 w 653"/>
                <a:gd name="T13" fmla="*/ 92 h 653"/>
                <a:gd name="T14" fmla="*/ 264 w 653"/>
                <a:gd name="T15" fmla="*/ 168 h 653"/>
                <a:gd name="T16" fmla="*/ 120 w 653"/>
                <a:gd name="T17" fmla="*/ 475 h 653"/>
                <a:gd name="T18" fmla="*/ 92 w 653"/>
                <a:gd name="T19" fmla="*/ 470 h 653"/>
                <a:gd name="T20" fmla="*/ 0 w 653"/>
                <a:gd name="T21" fmla="*/ 561 h 653"/>
                <a:gd name="T22" fmla="*/ 92 w 653"/>
                <a:gd name="T23" fmla="*/ 652 h 653"/>
                <a:gd name="T24" fmla="*/ 181 w 653"/>
                <a:gd name="T25" fmla="*/ 572 h 653"/>
                <a:gd name="T26" fmla="*/ 471 w 653"/>
                <a:gd name="T27" fmla="*/ 572 h 653"/>
                <a:gd name="T28" fmla="*/ 560 w 653"/>
                <a:gd name="T29" fmla="*/ 652 h 653"/>
                <a:gd name="T30" fmla="*/ 652 w 653"/>
                <a:gd name="T31" fmla="*/ 561 h 653"/>
                <a:gd name="T32" fmla="*/ 560 w 653"/>
                <a:gd name="T33" fmla="*/ 470 h 653"/>
                <a:gd name="T34" fmla="*/ 471 w 653"/>
                <a:gd name="T35" fmla="*/ 550 h 653"/>
                <a:gd name="T36" fmla="*/ 471 w 653"/>
                <a:gd name="T37" fmla="*/ 550 h 653"/>
                <a:gd name="T38" fmla="*/ 181 w 653"/>
                <a:gd name="T39" fmla="*/ 550 h 653"/>
                <a:gd name="T40" fmla="*/ 140 w 653"/>
                <a:gd name="T41" fmla="*/ 484 h 653"/>
                <a:gd name="T42" fmla="*/ 284 w 653"/>
                <a:gd name="T43" fmla="*/ 177 h 653"/>
                <a:gd name="T44" fmla="*/ 313 w 653"/>
                <a:gd name="T45" fmla="*/ 183 h 653"/>
                <a:gd name="T46" fmla="*/ 345 w 653"/>
                <a:gd name="T47" fmla="*/ 176 h 653"/>
                <a:gd name="T48" fmla="*/ 508 w 653"/>
                <a:gd name="T49" fmla="*/ 487 h 653"/>
                <a:gd name="T50" fmla="*/ 471 w 653"/>
                <a:gd name="T51" fmla="*/ 55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3" h="653">
                  <a:moveTo>
                    <a:pt x="560" y="470"/>
                  </a:moveTo>
                  <a:lnTo>
                    <a:pt x="560" y="470"/>
                  </a:lnTo>
                  <a:cubicBezTo>
                    <a:pt x="549" y="470"/>
                    <a:pt x="539" y="472"/>
                    <a:pt x="528" y="476"/>
                  </a:cubicBezTo>
                  <a:cubicBezTo>
                    <a:pt x="365" y="166"/>
                    <a:pt x="365" y="166"/>
                    <a:pt x="365" y="166"/>
                  </a:cubicBezTo>
                  <a:cubicBezTo>
                    <a:pt x="388" y="149"/>
                    <a:pt x="403" y="122"/>
                    <a:pt x="403" y="92"/>
                  </a:cubicBezTo>
                  <a:cubicBezTo>
                    <a:pt x="403" y="41"/>
                    <a:pt x="363" y="0"/>
                    <a:pt x="313" y="0"/>
                  </a:cubicBezTo>
                  <a:cubicBezTo>
                    <a:pt x="262" y="0"/>
                    <a:pt x="221" y="41"/>
                    <a:pt x="221" y="92"/>
                  </a:cubicBezTo>
                  <a:cubicBezTo>
                    <a:pt x="221" y="124"/>
                    <a:pt x="239" y="152"/>
                    <a:pt x="264" y="168"/>
                  </a:cubicBezTo>
                  <a:cubicBezTo>
                    <a:pt x="120" y="475"/>
                    <a:pt x="120" y="475"/>
                    <a:pt x="120" y="475"/>
                  </a:cubicBezTo>
                  <a:cubicBezTo>
                    <a:pt x="111" y="472"/>
                    <a:pt x="101" y="470"/>
                    <a:pt x="92" y="470"/>
                  </a:cubicBezTo>
                  <a:cubicBezTo>
                    <a:pt x="41" y="470"/>
                    <a:pt x="0" y="511"/>
                    <a:pt x="0" y="561"/>
                  </a:cubicBezTo>
                  <a:cubicBezTo>
                    <a:pt x="0" y="611"/>
                    <a:pt x="41" y="652"/>
                    <a:pt x="92" y="652"/>
                  </a:cubicBezTo>
                  <a:cubicBezTo>
                    <a:pt x="138" y="652"/>
                    <a:pt x="176" y="617"/>
                    <a:pt x="181" y="572"/>
                  </a:cubicBezTo>
                  <a:cubicBezTo>
                    <a:pt x="471" y="572"/>
                    <a:pt x="471" y="572"/>
                    <a:pt x="471" y="572"/>
                  </a:cubicBezTo>
                  <a:cubicBezTo>
                    <a:pt x="476" y="617"/>
                    <a:pt x="515" y="652"/>
                    <a:pt x="560" y="652"/>
                  </a:cubicBezTo>
                  <a:cubicBezTo>
                    <a:pt x="610" y="652"/>
                    <a:pt x="652" y="611"/>
                    <a:pt x="652" y="561"/>
                  </a:cubicBezTo>
                  <a:cubicBezTo>
                    <a:pt x="652" y="511"/>
                    <a:pt x="610" y="470"/>
                    <a:pt x="560" y="470"/>
                  </a:cubicBezTo>
                  <a:close/>
                  <a:moveTo>
                    <a:pt x="471" y="550"/>
                  </a:moveTo>
                  <a:lnTo>
                    <a:pt x="471" y="550"/>
                  </a:lnTo>
                  <a:cubicBezTo>
                    <a:pt x="181" y="550"/>
                    <a:pt x="181" y="550"/>
                    <a:pt x="181" y="550"/>
                  </a:cubicBezTo>
                  <a:cubicBezTo>
                    <a:pt x="178" y="522"/>
                    <a:pt x="163" y="498"/>
                    <a:pt x="140" y="484"/>
                  </a:cubicBezTo>
                  <a:cubicBezTo>
                    <a:pt x="284" y="177"/>
                    <a:pt x="284" y="177"/>
                    <a:pt x="284" y="177"/>
                  </a:cubicBezTo>
                  <a:cubicBezTo>
                    <a:pt x="293" y="181"/>
                    <a:pt x="302" y="183"/>
                    <a:pt x="313" y="183"/>
                  </a:cubicBezTo>
                  <a:cubicBezTo>
                    <a:pt x="324" y="183"/>
                    <a:pt x="335" y="181"/>
                    <a:pt x="345" y="176"/>
                  </a:cubicBezTo>
                  <a:cubicBezTo>
                    <a:pt x="508" y="487"/>
                    <a:pt x="508" y="487"/>
                    <a:pt x="508" y="487"/>
                  </a:cubicBezTo>
                  <a:cubicBezTo>
                    <a:pt x="488" y="500"/>
                    <a:pt x="474" y="523"/>
                    <a:pt x="471" y="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6524723" y="2784782"/>
            <a:ext cx="429822" cy="429822"/>
            <a:chOff x="6524723" y="2784782"/>
            <a:chExt cx="429822" cy="429822"/>
          </a:xfrm>
        </p:grpSpPr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6524723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 noChangeArrowheads="1"/>
            </p:cNvSpPr>
            <p:nvPr/>
          </p:nvSpPr>
          <p:spPr bwMode="auto">
            <a:xfrm>
              <a:off x="6613652" y="2875563"/>
              <a:ext cx="250112" cy="250112"/>
            </a:xfrm>
            <a:custGeom>
              <a:avLst/>
              <a:gdLst>
                <a:gd name="T0" fmla="*/ 524 w 594"/>
                <a:gd name="T1" fmla="*/ 298 h 594"/>
                <a:gd name="T2" fmla="*/ 593 w 594"/>
                <a:gd name="T3" fmla="*/ 73 h 594"/>
                <a:gd name="T4" fmla="*/ 448 w 594"/>
                <a:gd name="T5" fmla="*/ 72 h 594"/>
                <a:gd name="T6" fmla="*/ 197 w 594"/>
                <a:gd name="T7" fmla="*/ 0 h 594"/>
                <a:gd name="T8" fmla="*/ 143 w 594"/>
                <a:gd name="T9" fmla="*/ 121 h 594"/>
                <a:gd name="T10" fmla="*/ 73 w 594"/>
                <a:gd name="T11" fmla="*/ 149 h 594"/>
                <a:gd name="T12" fmla="*/ 65 w 594"/>
                <a:gd name="T13" fmla="*/ 294 h 594"/>
                <a:gd name="T14" fmla="*/ 0 w 594"/>
                <a:gd name="T15" fmla="*/ 520 h 594"/>
                <a:gd name="T16" fmla="*/ 145 w 594"/>
                <a:gd name="T17" fmla="*/ 530 h 594"/>
                <a:gd name="T18" fmla="*/ 324 w 594"/>
                <a:gd name="T19" fmla="*/ 530 h 594"/>
                <a:gd name="T20" fmla="*/ 469 w 594"/>
                <a:gd name="T21" fmla="*/ 520 h 594"/>
                <a:gd name="T22" fmla="*/ 482 w 594"/>
                <a:gd name="T23" fmla="*/ 433 h 594"/>
                <a:gd name="T24" fmla="*/ 593 w 594"/>
                <a:gd name="T25" fmla="*/ 371 h 594"/>
                <a:gd name="T26" fmla="*/ 159 w 594"/>
                <a:gd name="T27" fmla="*/ 135 h 594"/>
                <a:gd name="T28" fmla="*/ 184 w 594"/>
                <a:gd name="T29" fmla="*/ 144 h 594"/>
                <a:gd name="T30" fmla="*/ 146 w 594"/>
                <a:gd name="T31" fmla="*/ 211 h 594"/>
                <a:gd name="T32" fmla="*/ 127 w 594"/>
                <a:gd name="T33" fmla="*/ 173 h 594"/>
                <a:gd name="T34" fmla="*/ 110 w 594"/>
                <a:gd name="T35" fmla="*/ 457 h 594"/>
                <a:gd name="T36" fmla="*/ 86 w 594"/>
                <a:gd name="T37" fmla="*/ 448 h 594"/>
                <a:gd name="T38" fmla="*/ 145 w 594"/>
                <a:gd name="T39" fmla="*/ 233 h 594"/>
                <a:gd name="T40" fmla="*/ 184 w 594"/>
                <a:gd name="T41" fmla="*/ 233 h 594"/>
                <a:gd name="T42" fmla="*/ 124 w 594"/>
                <a:gd name="T43" fmla="*/ 371 h 594"/>
                <a:gd name="T44" fmla="*/ 110 w 594"/>
                <a:gd name="T45" fmla="*/ 457 h 594"/>
                <a:gd name="T46" fmla="*/ 383 w 594"/>
                <a:gd name="T47" fmla="*/ 448 h 594"/>
                <a:gd name="T48" fmla="*/ 146 w 594"/>
                <a:gd name="T49" fmla="*/ 509 h 594"/>
                <a:gd name="T50" fmla="*/ 127 w 594"/>
                <a:gd name="T51" fmla="*/ 472 h 594"/>
                <a:gd name="T52" fmla="*/ 197 w 594"/>
                <a:gd name="T53" fmla="*/ 444 h 594"/>
                <a:gd name="T54" fmla="*/ 383 w 594"/>
                <a:gd name="T55" fmla="*/ 392 h 594"/>
                <a:gd name="T56" fmla="*/ 383 w 594"/>
                <a:gd name="T57" fmla="*/ 370 h 594"/>
                <a:gd name="T58" fmla="*/ 270 w 594"/>
                <a:gd name="T59" fmla="*/ 370 h 594"/>
                <a:gd name="T60" fmla="*/ 206 w 594"/>
                <a:gd name="T61" fmla="*/ 233 h 594"/>
                <a:gd name="T62" fmla="*/ 383 w 594"/>
                <a:gd name="T63" fmla="*/ 293 h 594"/>
                <a:gd name="T64" fmla="*/ 324 w 594"/>
                <a:gd name="T65" fmla="*/ 211 h 594"/>
                <a:gd name="T66" fmla="*/ 206 w 594"/>
                <a:gd name="T67" fmla="*/ 211 h 594"/>
                <a:gd name="T68" fmla="*/ 267 w 594"/>
                <a:gd name="T69" fmla="*/ 93 h 594"/>
                <a:gd name="T70" fmla="*/ 465 w 594"/>
                <a:gd name="T71" fmla="*/ 121 h 594"/>
                <a:gd name="T72" fmla="*/ 396 w 594"/>
                <a:gd name="T73" fmla="*/ 149 h 594"/>
                <a:gd name="T74" fmla="*/ 434 w 594"/>
                <a:gd name="T75" fmla="*/ 457 h 594"/>
                <a:gd name="T76" fmla="*/ 405 w 594"/>
                <a:gd name="T77" fmla="*/ 448 h 594"/>
                <a:gd name="T78" fmla="*/ 451 w 594"/>
                <a:gd name="T79" fmla="*/ 392 h 594"/>
                <a:gd name="T80" fmla="*/ 434 w 594"/>
                <a:gd name="T81" fmla="*/ 457 h 594"/>
                <a:gd name="T82" fmla="*/ 502 w 594"/>
                <a:gd name="T83" fmla="*/ 300 h 594"/>
                <a:gd name="T84" fmla="*/ 405 w 594"/>
                <a:gd name="T85" fmla="*/ 370 h 594"/>
                <a:gd name="T86" fmla="*/ 469 w 594"/>
                <a:gd name="T87" fmla="*/ 222 h 594"/>
                <a:gd name="T88" fmla="*/ 482 w 594"/>
                <a:gd name="T89" fmla="*/ 135 h 594"/>
                <a:gd name="T90" fmla="*/ 502 w 594"/>
                <a:gd name="T91" fmla="*/ 30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4" h="594">
                  <a:moveTo>
                    <a:pt x="524" y="298"/>
                  </a:moveTo>
                  <a:lnTo>
                    <a:pt x="524" y="298"/>
                  </a:lnTo>
                  <a:cubicBezTo>
                    <a:pt x="524" y="145"/>
                    <a:pt x="524" y="145"/>
                    <a:pt x="524" y="145"/>
                  </a:cubicBezTo>
                  <a:cubicBezTo>
                    <a:pt x="562" y="143"/>
                    <a:pt x="593" y="112"/>
                    <a:pt x="593" y="73"/>
                  </a:cubicBezTo>
                  <a:cubicBezTo>
                    <a:pt x="593" y="33"/>
                    <a:pt x="560" y="0"/>
                    <a:pt x="521" y="0"/>
                  </a:cubicBezTo>
                  <a:cubicBezTo>
                    <a:pt x="480" y="0"/>
                    <a:pt x="448" y="32"/>
                    <a:pt x="448" y="72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0" y="32"/>
                    <a:pt x="237" y="0"/>
                    <a:pt x="197" y="0"/>
                  </a:cubicBezTo>
                  <a:cubicBezTo>
                    <a:pt x="157" y="0"/>
                    <a:pt x="124" y="33"/>
                    <a:pt x="124" y="73"/>
                  </a:cubicBezTo>
                  <a:cubicBezTo>
                    <a:pt x="124" y="91"/>
                    <a:pt x="131" y="108"/>
                    <a:pt x="143" y="121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00" y="153"/>
                    <a:pt x="86" y="149"/>
                    <a:pt x="73" y="149"/>
                  </a:cubicBezTo>
                  <a:cubicBezTo>
                    <a:pt x="32" y="149"/>
                    <a:pt x="0" y="182"/>
                    <a:pt x="0" y="222"/>
                  </a:cubicBezTo>
                  <a:cubicBezTo>
                    <a:pt x="0" y="260"/>
                    <a:pt x="28" y="290"/>
                    <a:pt x="65" y="294"/>
                  </a:cubicBezTo>
                  <a:cubicBezTo>
                    <a:pt x="65" y="448"/>
                    <a:pt x="65" y="448"/>
                    <a:pt x="65" y="448"/>
                  </a:cubicBezTo>
                  <a:cubicBezTo>
                    <a:pt x="28" y="452"/>
                    <a:pt x="0" y="482"/>
                    <a:pt x="0" y="520"/>
                  </a:cubicBezTo>
                  <a:cubicBezTo>
                    <a:pt x="0" y="561"/>
                    <a:pt x="32" y="593"/>
                    <a:pt x="73" y="593"/>
                  </a:cubicBezTo>
                  <a:cubicBezTo>
                    <a:pt x="109" y="593"/>
                    <a:pt x="140" y="566"/>
                    <a:pt x="145" y="530"/>
                  </a:cubicBezTo>
                  <a:cubicBezTo>
                    <a:pt x="145" y="530"/>
                    <a:pt x="145" y="530"/>
                    <a:pt x="14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9" y="566"/>
                    <a:pt x="359" y="593"/>
                    <a:pt x="396" y="593"/>
                  </a:cubicBezTo>
                  <a:cubicBezTo>
                    <a:pt x="436" y="593"/>
                    <a:pt x="469" y="561"/>
                    <a:pt x="469" y="520"/>
                  </a:cubicBezTo>
                  <a:cubicBezTo>
                    <a:pt x="469" y="501"/>
                    <a:pt x="461" y="485"/>
                    <a:pt x="450" y="472"/>
                  </a:cubicBezTo>
                  <a:cubicBezTo>
                    <a:pt x="482" y="433"/>
                    <a:pt x="482" y="433"/>
                    <a:pt x="482" y="433"/>
                  </a:cubicBezTo>
                  <a:cubicBezTo>
                    <a:pt x="494" y="440"/>
                    <a:pt x="506" y="444"/>
                    <a:pt x="521" y="444"/>
                  </a:cubicBezTo>
                  <a:cubicBezTo>
                    <a:pt x="560" y="444"/>
                    <a:pt x="593" y="412"/>
                    <a:pt x="593" y="371"/>
                  </a:cubicBezTo>
                  <a:cubicBezTo>
                    <a:pt x="593" y="331"/>
                    <a:pt x="562" y="300"/>
                    <a:pt x="524" y="298"/>
                  </a:cubicBezTo>
                  <a:close/>
                  <a:moveTo>
                    <a:pt x="159" y="135"/>
                  </a:moveTo>
                  <a:lnTo>
                    <a:pt x="159" y="135"/>
                  </a:lnTo>
                  <a:cubicBezTo>
                    <a:pt x="167" y="140"/>
                    <a:pt x="175" y="143"/>
                    <a:pt x="184" y="144"/>
                  </a:cubicBezTo>
                  <a:cubicBezTo>
                    <a:pt x="184" y="211"/>
                    <a:pt x="184" y="211"/>
                    <a:pt x="184" y="211"/>
                  </a:cubicBezTo>
                  <a:cubicBezTo>
                    <a:pt x="146" y="211"/>
                    <a:pt x="146" y="211"/>
                    <a:pt x="146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3" y="197"/>
                    <a:pt x="136" y="184"/>
                    <a:pt x="127" y="173"/>
                  </a:cubicBezTo>
                  <a:lnTo>
                    <a:pt x="159" y="135"/>
                  </a:lnTo>
                  <a:close/>
                  <a:moveTo>
                    <a:pt x="110" y="457"/>
                  </a:moveTo>
                  <a:lnTo>
                    <a:pt x="110" y="457"/>
                  </a:lnTo>
                  <a:cubicBezTo>
                    <a:pt x="103" y="453"/>
                    <a:pt x="96" y="450"/>
                    <a:pt x="86" y="448"/>
                  </a:cubicBezTo>
                  <a:cubicBezTo>
                    <a:pt x="86" y="293"/>
                    <a:pt x="86" y="293"/>
                    <a:pt x="86" y="293"/>
                  </a:cubicBezTo>
                  <a:cubicBezTo>
                    <a:pt x="117" y="288"/>
                    <a:pt x="141" y="263"/>
                    <a:pt x="145" y="233"/>
                  </a:cubicBezTo>
                  <a:cubicBezTo>
                    <a:pt x="145" y="233"/>
                    <a:pt x="145" y="233"/>
                    <a:pt x="146" y="233"/>
                  </a:cubicBezTo>
                  <a:cubicBezTo>
                    <a:pt x="184" y="233"/>
                    <a:pt x="184" y="233"/>
                    <a:pt x="184" y="233"/>
                  </a:cubicBezTo>
                  <a:cubicBezTo>
                    <a:pt x="184" y="299"/>
                    <a:pt x="184" y="299"/>
                    <a:pt x="184" y="299"/>
                  </a:cubicBezTo>
                  <a:cubicBezTo>
                    <a:pt x="150" y="305"/>
                    <a:pt x="124" y="336"/>
                    <a:pt x="124" y="371"/>
                  </a:cubicBezTo>
                  <a:cubicBezTo>
                    <a:pt x="124" y="390"/>
                    <a:pt x="131" y="406"/>
                    <a:pt x="143" y="419"/>
                  </a:cubicBezTo>
                  <a:lnTo>
                    <a:pt x="110" y="457"/>
                  </a:lnTo>
                  <a:close/>
                  <a:moveTo>
                    <a:pt x="383" y="448"/>
                  </a:moveTo>
                  <a:lnTo>
                    <a:pt x="383" y="448"/>
                  </a:lnTo>
                  <a:cubicBezTo>
                    <a:pt x="352" y="454"/>
                    <a:pt x="329" y="478"/>
                    <a:pt x="324" y="509"/>
                  </a:cubicBezTo>
                  <a:cubicBezTo>
                    <a:pt x="146" y="509"/>
                    <a:pt x="146" y="509"/>
                    <a:pt x="146" y="509"/>
                  </a:cubicBezTo>
                  <a:cubicBezTo>
                    <a:pt x="145" y="509"/>
                    <a:pt x="145" y="509"/>
                    <a:pt x="145" y="509"/>
                  </a:cubicBezTo>
                  <a:cubicBezTo>
                    <a:pt x="143" y="495"/>
                    <a:pt x="136" y="482"/>
                    <a:pt x="127" y="472"/>
                  </a:cubicBezTo>
                  <a:cubicBezTo>
                    <a:pt x="159" y="433"/>
                    <a:pt x="159" y="433"/>
                    <a:pt x="159" y="433"/>
                  </a:cubicBezTo>
                  <a:cubicBezTo>
                    <a:pt x="171" y="440"/>
                    <a:pt x="183" y="444"/>
                    <a:pt x="197" y="444"/>
                  </a:cubicBezTo>
                  <a:cubicBezTo>
                    <a:pt x="230" y="444"/>
                    <a:pt x="258" y="422"/>
                    <a:pt x="267" y="392"/>
                  </a:cubicBezTo>
                  <a:cubicBezTo>
                    <a:pt x="383" y="392"/>
                    <a:pt x="383" y="392"/>
                    <a:pt x="383" y="392"/>
                  </a:cubicBezTo>
                  <a:lnTo>
                    <a:pt x="383" y="448"/>
                  </a:lnTo>
                  <a:close/>
                  <a:moveTo>
                    <a:pt x="383" y="370"/>
                  </a:moveTo>
                  <a:lnTo>
                    <a:pt x="383" y="370"/>
                  </a:lnTo>
                  <a:cubicBezTo>
                    <a:pt x="270" y="370"/>
                    <a:pt x="270" y="370"/>
                    <a:pt x="270" y="370"/>
                  </a:cubicBezTo>
                  <a:cubicBezTo>
                    <a:pt x="270" y="334"/>
                    <a:pt x="242" y="303"/>
                    <a:pt x="206" y="299"/>
                  </a:cubicBezTo>
                  <a:cubicBezTo>
                    <a:pt x="206" y="233"/>
                    <a:pt x="206" y="233"/>
                    <a:pt x="206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9" y="264"/>
                    <a:pt x="352" y="288"/>
                    <a:pt x="383" y="293"/>
                  </a:cubicBezTo>
                  <a:lnTo>
                    <a:pt x="383" y="370"/>
                  </a:lnTo>
                  <a:close/>
                  <a:moveTo>
                    <a:pt x="324" y="211"/>
                  </a:moveTo>
                  <a:lnTo>
                    <a:pt x="324" y="211"/>
                  </a:lnTo>
                  <a:cubicBezTo>
                    <a:pt x="206" y="211"/>
                    <a:pt x="206" y="211"/>
                    <a:pt x="206" y="211"/>
                  </a:cubicBezTo>
                  <a:cubicBezTo>
                    <a:pt x="206" y="145"/>
                    <a:pt x="206" y="145"/>
                    <a:pt x="206" y="145"/>
                  </a:cubicBezTo>
                  <a:cubicBezTo>
                    <a:pt x="235" y="141"/>
                    <a:pt x="258" y="121"/>
                    <a:pt x="267" y="93"/>
                  </a:cubicBezTo>
                  <a:cubicBezTo>
                    <a:pt x="451" y="93"/>
                    <a:pt x="451" y="93"/>
                    <a:pt x="451" y="93"/>
                  </a:cubicBezTo>
                  <a:cubicBezTo>
                    <a:pt x="454" y="103"/>
                    <a:pt x="459" y="113"/>
                    <a:pt x="465" y="121"/>
                  </a:cubicBezTo>
                  <a:cubicBezTo>
                    <a:pt x="433" y="160"/>
                    <a:pt x="433" y="160"/>
                    <a:pt x="433" y="160"/>
                  </a:cubicBezTo>
                  <a:cubicBezTo>
                    <a:pt x="423" y="153"/>
                    <a:pt x="410" y="149"/>
                    <a:pt x="396" y="149"/>
                  </a:cubicBezTo>
                  <a:cubicBezTo>
                    <a:pt x="359" y="149"/>
                    <a:pt x="329" y="176"/>
                    <a:pt x="324" y="211"/>
                  </a:cubicBezTo>
                  <a:close/>
                  <a:moveTo>
                    <a:pt x="434" y="457"/>
                  </a:moveTo>
                  <a:lnTo>
                    <a:pt x="434" y="457"/>
                  </a:lnTo>
                  <a:cubicBezTo>
                    <a:pt x="425" y="452"/>
                    <a:pt x="415" y="449"/>
                    <a:pt x="405" y="448"/>
                  </a:cubicBezTo>
                  <a:cubicBezTo>
                    <a:pt x="405" y="392"/>
                    <a:pt x="405" y="392"/>
                    <a:pt x="405" y="392"/>
                  </a:cubicBezTo>
                  <a:cubicBezTo>
                    <a:pt x="451" y="392"/>
                    <a:pt x="451" y="392"/>
                    <a:pt x="451" y="392"/>
                  </a:cubicBezTo>
                  <a:cubicBezTo>
                    <a:pt x="454" y="402"/>
                    <a:pt x="459" y="412"/>
                    <a:pt x="465" y="419"/>
                  </a:cubicBezTo>
                  <a:lnTo>
                    <a:pt x="434" y="457"/>
                  </a:lnTo>
                  <a:close/>
                  <a:moveTo>
                    <a:pt x="502" y="300"/>
                  </a:moveTo>
                  <a:lnTo>
                    <a:pt x="502" y="300"/>
                  </a:lnTo>
                  <a:cubicBezTo>
                    <a:pt x="471" y="309"/>
                    <a:pt x="448" y="337"/>
                    <a:pt x="448" y="370"/>
                  </a:cubicBezTo>
                  <a:cubicBezTo>
                    <a:pt x="405" y="370"/>
                    <a:pt x="405" y="370"/>
                    <a:pt x="405" y="370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40" y="290"/>
                    <a:pt x="469" y="260"/>
                    <a:pt x="469" y="222"/>
                  </a:cubicBezTo>
                  <a:cubicBezTo>
                    <a:pt x="469" y="203"/>
                    <a:pt x="461" y="187"/>
                    <a:pt x="450" y="173"/>
                  </a:cubicBezTo>
                  <a:cubicBezTo>
                    <a:pt x="482" y="135"/>
                    <a:pt x="482" y="135"/>
                    <a:pt x="482" y="135"/>
                  </a:cubicBezTo>
                  <a:cubicBezTo>
                    <a:pt x="488" y="139"/>
                    <a:pt x="496" y="141"/>
                    <a:pt x="502" y="143"/>
                  </a:cubicBezTo>
                  <a:lnTo>
                    <a:pt x="502" y="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9" name="Group 3388"/>
          <p:cNvGrpSpPr/>
          <p:nvPr/>
        </p:nvGrpSpPr>
        <p:grpSpPr>
          <a:xfrm>
            <a:off x="7389925" y="1828800"/>
            <a:ext cx="429822" cy="429822"/>
            <a:chOff x="7389925" y="1828800"/>
            <a:chExt cx="429822" cy="429822"/>
          </a:xfrm>
        </p:grpSpPr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7389925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 noChangeArrowheads="1"/>
            </p:cNvSpPr>
            <p:nvPr/>
          </p:nvSpPr>
          <p:spPr bwMode="auto">
            <a:xfrm>
              <a:off x="7467737" y="1912170"/>
              <a:ext cx="274196" cy="263080"/>
            </a:xfrm>
            <a:custGeom>
              <a:avLst/>
              <a:gdLst>
                <a:gd name="T0" fmla="*/ 652 w 653"/>
                <a:gd name="T1" fmla="*/ 248 h 627"/>
                <a:gd name="T2" fmla="*/ 0 w 653"/>
                <a:gd name="T3" fmla="*/ 222 h 627"/>
                <a:gd name="T4" fmla="*/ 318 w 653"/>
                <a:gd name="T5" fmla="*/ 362 h 627"/>
                <a:gd name="T6" fmla="*/ 501 w 653"/>
                <a:gd name="T7" fmla="*/ 613 h 627"/>
                <a:gd name="T8" fmla="*/ 515 w 653"/>
                <a:gd name="T9" fmla="*/ 626 h 627"/>
                <a:gd name="T10" fmla="*/ 481 w 653"/>
                <a:gd name="T11" fmla="*/ 422 h 627"/>
                <a:gd name="T12" fmla="*/ 504 w 653"/>
                <a:gd name="T13" fmla="*/ 422 h 627"/>
                <a:gd name="T14" fmla="*/ 567 w 653"/>
                <a:gd name="T15" fmla="*/ 626 h 627"/>
                <a:gd name="T16" fmla="*/ 579 w 653"/>
                <a:gd name="T17" fmla="*/ 612 h 627"/>
                <a:gd name="T18" fmla="*/ 572 w 653"/>
                <a:gd name="T19" fmla="*/ 406 h 627"/>
                <a:gd name="T20" fmla="*/ 86 w 653"/>
                <a:gd name="T21" fmla="*/ 79 h 627"/>
                <a:gd name="T22" fmla="*/ 103 w 653"/>
                <a:gd name="T23" fmla="*/ 85 h 627"/>
                <a:gd name="T24" fmla="*/ 187 w 653"/>
                <a:gd name="T25" fmla="*/ 108 h 627"/>
                <a:gd name="T26" fmla="*/ 305 w 653"/>
                <a:gd name="T27" fmla="*/ 53 h 627"/>
                <a:gd name="T28" fmla="*/ 294 w 653"/>
                <a:gd name="T29" fmla="*/ 77 h 627"/>
                <a:gd name="T30" fmla="*/ 204 w 653"/>
                <a:gd name="T31" fmla="*/ 127 h 627"/>
                <a:gd name="T32" fmla="*/ 142 w 653"/>
                <a:gd name="T33" fmla="*/ 147 h 627"/>
                <a:gd name="T34" fmla="*/ 86 w 653"/>
                <a:gd name="T35" fmla="*/ 79 h 627"/>
                <a:gd name="T36" fmla="*/ 230 w 653"/>
                <a:gd name="T37" fmla="*/ 223 h 627"/>
                <a:gd name="T38" fmla="*/ 149 w 653"/>
                <a:gd name="T39" fmla="*/ 206 h 627"/>
                <a:gd name="T40" fmla="*/ 39 w 653"/>
                <a:gd name="T41" fmla="*/ 279 h 627"/>
                <a:gd name="T42" fmla="*/ 27 w 653"/>
                <a:gd name="T43" fmla="*/ 260 h 627"/>
                <a:gd name="T44" fmla="*/ 230 w 653"/>
                <a:gd name="T45" fmla="*/ 204 h 627"/>
                <a:gd name="T46" fmla="*/ 310 w 653"/>
                <a:gd name="T47" fmla="*/ 257 h 627"/>
                <a:gd name="T48" fmla="*/ 258 w 653"/>
                <a:gd name="T49" fmla="*/ 309 h 627"/>
                <a:gd name="T50" fmla="*/ 239 w 653"/>
                <a:gd name="T51" fmla="*/ 309 h 627"/>
                <a:gd name="T52" fmla="*/ 291 w 653"/>
                <a:gd name="T53" fmla="*/ 238 h 627"/>
                <a:gd name="T54" fmla="*/ 310 w 653"/>
                <a:gd name="T55" fmla="*/ 257 h 627"/>
                <a:gd name="T56" fmla="*/ 569 w 653"/>
                <a:gd name="T57" fmla="*/ 115 h 627"/>
                <a:gd name="T58" fmla="*/ 595 w 653"/>
                <a:gd name="T59" fmla="*/ 115 h 627"/>
                <a:gd name="T60" fmla="*/ 416 w 653"/>
                <a:gd name="T61" fmla="*/ 174 h 627"/>
                <a:gd name="T62" fmla="*/ 375 w 653"/>
                <a:gd name="T63" fmla="*/ 125 h 627"/>
                <a:gd name="T64" fmla="*/ 440 w 653"/>
                <a:gd name="T65" fmla="*/ 165 h 627"/>
                <a:gd name="T66" fmla="*/ 569 w 653"/>
                <a:gd name="T67" fmla="*/ 115 h 627"/>
                <a:gd name="T68" fmla="*/ 357 w 653"/>
                <a:gd name="T69" fmla="*/ 69 h 627"/>
                <a:gd name="T70" fmla="*/ 472 w 653"/>
                <a:gd name="T71" fmla="*/ 43 h 627"/>
                <a:gd name="T72" fmla="*/ 367 w 653"/>
                <a:gd name="T73" fmla="*/ 94 h 627"/>
                <a:gd name="T74" fmla="*/ 350 w 653"/>
                <a:gd name="T75" fmla="*/ 85 h 627"/>
                <a:gd name="T76" fmla="*/ 562 w 653"/>
                <a:gd name="T77" fmla="*/ 389 h 627"/>
                <a:gd name="T78" fmla="*/ 549 w 653"/>
                <a:gd name="T79" fmla="*/ 376 h 627"/>
                <a:gd name="T80" fmla="*/ 332 w 653"/>
                <a:gd name="T81" fmla="*/ 237 h 627"/>
                <a:gd name="T82" fmla="*/ 355 w 653"/>
                <a:gd name="T83" fmla="*/ 226 h 627"/>
                <a:gd name="T84" fmla="*/ 575 w 653"/>
                <a:gd name="T85" fmla="*/ 37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3" h="627">
                  <a:moveTo>
                    <a:pt x="652" y="248"/>
                  </a:moveTo>
                  <a:lnTo>
                    <a:pt x="652" y="248"/>
                  </a:lnTo>
                  <a:cubicBezTo>
                    <a:pt x="652" y="83"/>
                    <a:pt x="543" y="0"/>
                    <a:pt x="326" y="0"/>
                  </a:cubicBezTo>
                  <a:cubicBezTo>
                    <a:pt x="135" y="0"/>
                    <a:pt x="0" y="91"/>
                    <a:pt x="0" y="222"/>
                  </a:cubicBezTo>
                  <a:cubicBezTo>
                    <a:pt x="0" y="304"/>
                    <a:pt x="64" y="307"/>
                    <a:pt x="131" y="310"/>
                  </a:cubicBezTo>
                  <a:cubicBezTo>
                    <a:pt x="187" y="313"/>
                    <a:pt x="258" y="316"/>
                    <a:pt x="318" y="362"/>
                  </a:cubicBezTo>
                  <a:cubicBezTo>
                    <a:pt x="353" y="388"/>
                    <a:pt x="401" y="410"/>
                    <a:pt x="450" y="418"/>
                  </a:cubicBezTo>
                  <a:cubicBezTo>
                    <a:pt x="462" y="440"/>
                    <a:pt x="497" y="509"/>
                    <a:pt x="501" y="613"/>
                  </a:cubicBezTo>
                  <a:cubicBezTo>
                    <a:pt x="501" y="620"/>
                    <a:pt x="507" y="626"/>
                    <a:pt x="514" y="626"/>
                  </a:cubicBezTo>
                  <a:cubicBezTo>
                    <a:pt x="515" y="626"/>
                    <a:pt x="515" y="626"/>
                    <a:pt x="515" y="626"/>
                  </a:cubicBezTo>
                  <a:cubicBezTo>
                    <a:pt x="522" y="626"/>
                    <a:pt x="527" y="619"/>
                    <a:pt x="527" y="612"/>
                  </a:cubicBezTo>
                  <a:cubicBezTo>
                    <a:pt x="523" y="521"/>
                    <a:pt x="497" y="455"/>
                    <a:pt x="481" y="422"/>
                  </a:cubicBezTo>
                  <a:cubicBezTo>
                    <a:pt x="486" y="422"/>
                    <a:pt x="490" y="423"/>
                    <a:pt x="494" y="423"/>
                  </a:cubicBezTo>
                  <a:cubicBezTo>
                    <a:pt x="497" y="423"/>
                    <a:pt x="500" y="422"/>
                    <a:pt x="504" y="422"/>
                  </a:cubicBezTo>
                  <a:cubicBezTo>
                    <a:pt x="518" y="446"/>
                    <a:pt x="549" y="514"/>
                    <a:pt x="553" y="613"/>
                  </a:cubicBezTo>
                  <a:cubicBezTo>
                    <a:pt x="553" y="620"/>
                    <a:pt x="559" y="626"/>
                    <a:pt x="567" y="626"/>
                  </a:cubicBezTo>
                  <a:lnTo>
                    <a:pt x="567" y="626"/>
                  </a:lnTo>
                  <a:cubicBezTo>
                    <a:pt x="574" y="626"/>
                    <a:pt x="579" y="619"/>
                    <a:pt x="579" y="612"/>
                  </a:cubicBezTo>
                  <a:cubicBezTo>
                    <a:pt x="575" y="518"/>
                    <a:pt x="548" y="451"/>
                    <a:pt x="531" y="418"/>
                  </a:cubicBezTo>
                  <a:cubicBezTo>
                    <a:pt x="546" y="416"/>
                    <a:pt x="559" y="412"/>
                    <a:pt x="572" y="406"/>
                  </a:cubicBezTo>
                  <a:cubicBezTo>
                    <a:pt x="608" y="387"/>
                    <a:pt x="652" y="344"/>
                    <a:pt x="652" y="248"/>
                  </a:cubicBezTo>
                  <a:close/>
                  <a:moveTo>
                    <a:pt x="86" y="79"/>
                  </a:moveTo>
                  <a:lnTo>
                    <a:pt x="86" y="79"/>
                  </a:lnTo>
                  <a:cubicBezTo>
                    <a:pt x="92" y="76"/>
                    <a:pt x="100" y="79"/>
                    <a:pt x="103" y="85"/>
                  </a:cubicBezTo>
                  <a:cubicBezTo>
                    <a:pt x="113" y="105"/>
                    <a:pt x="128" y="117"/>
                    <a:pt x="146" y="121"/>
                  </a:cubicBezTo>
                  <a:cubicBezTo>
                    <a:pt x="161" y="123"/>
                    <a:pt x="176" y="119"/>
                    <a:pt x="187" y="108"/>
                  </a:cubicBezTo>
                  <a:cubicBezTo>
                    <a:pt x="191" y="103"/>
                    <a:pt x="196" y="98"/>
                    <a:pt x="201" y="91"/>
                  </a:cubicBezTo>
                  <a:cubicBezTo>
                    <a:pt x="222" y="66"/>
                    <a:pt x="254" y="28"/>
                    <a:pt x="305" y="53"/>
                  </a:cubicBezTo>
                  <a:cubicBezTo>
                    <a:pt x="313" y="57"/>
                    <a:pt x="315" y="64"/>
                    <a:pt x="312" y="71"/>
                  </a:cubicBezTo>
                  <a:cubicBezTo>
                    <a:pt x="309" y="77"/>
                    <a:pt x="300" y="80"/>
                    <a:pt x="294" y="77"/>
                  </a:cubicBezTo>
                  <a:cubicBezTo>
                    <a:pt x="264" y="61"/>
                    <a:pt x="246" y="78"/>
                    <a:pt x="221" y="108"/>
                  </a:cubicBezTo>
                  <a:cubicBezTo>
                    <a:pt x="216" y="115"/>
                    <a:pt x="211" y="122"/>
                    <a:pt x="204" y="127"/>
                  </a:cubicBezTo>
                  <a:cubicBezTo>
                    <a:pt x="191" y="140"/>
                    <a:pt x="173" y="148"/>
                    <a:pt x="153" y="148"/>
                  </a:cubicBezTo>
                  <a:cubicBezTo>
                    <a:pt x="149" y="148"/>
                    <a:pt x="146" y="147"/>
                    <a:pt x="142" y="147"/>
                  </a:cubicBezTo>
                  <a:cubicBezTo>
                    <a:pt x="116" y="142"/>
                    <a:pt x="93" y="125"/>
                    <a:pt x="80" y="97"/>
                  </a:cubicBezTo>
                  <a:cubicBezTo>
                    <a:pt x="76" y="90"/>
                    <a:pt x="80" y="83"/>
                    <a:pt x="86" y="79"/>
                  </a:cubicBezTo>
                  <a:close/>
                  <a:moveTo>
                    <a:pt x="230" y="223"/>
                  </a:moveTo>
                  <a:lnTo>
                    <a:pt x="230" y="223"/>
                  </a:lnTo>
                  <a:cubicBezTo>
                    <a:pt x="226" y="228"/>
                    <a:pt x="218" y="228"/>
                    <a:pt x="213" y="223"/>
                  </a:cubicBezTo>
                  <a:cubicBezTo>
                    <a:pt x="194" y="204"/>
                    <a:pt x="168" y="203"/>
                    <a:pt x="149" y="206"/>
                  </a:cubicBezTo>
                  <a:cubicBezTo>
                    <a:pt x="110" y="212"/>
                    <a:pt x="66" y="242"/>
                    <a:pt x="51" y="272"/>
                  </a:cubicBezTo>
                  <a:cubicBezTo>
                    <a:pt x="48" y="276"/>
                    <a:pt x="44" y="279"/>
                    <a:pt x="39" y="279"/>
                  </a:cubicBezTo>
                  <a:cubicBezTo>
                    <a:pt x="37" y="279"/>
                    <a:pt x="36" y="278"/>
                    <a:pt x="34" y="278"/>
                  </a:cubicBezTo>
                  <a:cubicBezTo>
                    <a:pt x="27" y="274"/>
                    <a:pt x="24" y="266"/>
                    <a:pt x="27" y="260"/>
                  </a:cubicBezTo>
                  <a:cubicBezTo>
                    <a:pt x="46" y="223"/>
                    <a:pt x="97" y="188"/>
                    <a:pt x="145" y="181"/>
                  </a:cubicBezTo>
                  <a:cubicBezTo>
                    <a:pt x="180" y="175"/>
                    <a:pt x="210" y="183"/>
                    <a:pt x="230" y="204"/>
                  </a:cubicBezTo>
                  <a:cubicBezTo>
                    <a:pt x="236" y="209"/>
                    <a:pt x="236" y="217"/>
                    <a:pt x="230" y="223"/>
                  </a:cubicBezTo>
                  <a:close/>
                  <a:moveTo>
                    <a:pt x="310" y="257"/>
                  </a:moveTo>
                  <a:lnTo>
                    <a:pt x="310" y="257"/>
                  </a:lnTo>
                  <a:cubicBezTo>
                    <a:pt x="258" y="309"/>
                    <a:pt x="258" y="309"/>
                    <a:pt x="258" y="309"/>
                  </a:cubicBezTo>
                  <a:cubicBezTo>
                    <a:pt x="254" y="311"/>
                    <a:pt x="251" y="313"/>
                    <a:pt x="248" y="313"/>
                  </a:cubicBezTo>
                  <a:cubicBezTo>
                    <a:pt x="245" y="313"/>
                    <a:pt x="241" y="311"/>
                    <a:pt x="239" y="309"/>
                  </a:cubicBezTo>
                  <a:cubicBezTo>
                    <a:pt x="234" y="304"/>
                    <a:pt x="234" y="296"/>
                    <a:pt x="239" y="290"/>
                  </a:cubicBezTo>
                  <a:cubicBezTo>
                    <a:pt x="291" y="238"/>
                    <a:pt x="291" y="238"/>
                    <a:pt x="291" y="238"/>
                  </a:cubicBezTo>
                  <a:cubicBezTo>
                    <a:pt x="296" y="233"/>
                    <a:pt x="304" y="233"/>
                    <a:pt x="310" y="238"/>
                  </a:cubicBezTo>
                  <a:cubicBezTo>
                    <a:pt x="315" y="243"/>
                    <a:pt x="315" y="252"/>
                    <a:pt x="310" y="257"/>
                  </a:cubicBezTo>
                  <a:close/>
                  <a:moveTo>
                    <a:pt x="569" y="115"/>
                  </a:moveTo>
                  <a:lnTo>
                    <a:pt x="569" y="115"/>
                  </a:lnTo>
                  <a:cubicBezTo>
                    <a:pt x="569" y="108"/>
                    <a:pt x="575" y="103"/>
                    <a:pt x="582" y="103"/>
                  </a:cubicBezTo>
                  <a:cubicBezTo>
                    <a:pt x="589" y="103"/>
                    <a:pt x="595" y="108"/>
                    <a:pt x="595" y="115"/>
                  </a:cubicBezTo>
                  <a:cubicBezTo>
                    <a:pt x="595" y="174"/>
                    <a:pt x="527" y="242"/>
                    <a:pt x="493" y="242"/>
                  </a:cubicBezTo>
                  <a:cubicBezTo>
                    <a:pt x="441" y="242"/>
                    <a:pt x="426" y="203"/>
                    <a:pt x="416" y="174"/>
                  </a:cubicBezTo>
                  <a:cubicBezTo>
                    <a:pt x="406" y="149"/>
                    <a:pt x="401" y="138"/>
                    <a:pt x="389" y="138"/>
                  </a:cubicBezTo>
                  <a:cubicBezTo>
                    <a:pt x="381" y="138"/>
                    <a:pt x="375" y="132"/>
                    <a:pt x="375" y="125"/>
                  </a:cubicBezTo>
                  <a:cubicBezTo>
                    <a:pt x="375" y="119"/>
                    <a:pt x="381" y="112"/>
                    <a:pt x="389" y="112"/>
                  </a:cubicBezTo>
                  <a:cubicBezTo>
                    <a:pt x="421" y="112"/>
                    <a:pt x="431" y="141"/>
                    <a:pt x="440" y="165"/>
                  </a:cubicBezTo>
                  <a:cubicBezTo>
                    <a:pt x="451" y="197"/>
                    <a:pt x="461" y="216"/>
                    <a:pt x="493" y="216"/>
                  </a:cubicBezTo>
                  <a:cubicBezTo>
                    <a:pt x="511" y="216"/>
                    <a:pt x="569" y="162"/>
                    <a:pt x="569" y="115"/>
                  </a:cubicBezTo>
                  <a:close/>
                  <a:moveTo>
                    <a:pt x="357" y="69"/>
                  </a:moveTo>
                  <a:lnTo>
                    <a:pt x="357" y="69"/>
                  </a:lnTo>
                  <a:cubicBezTo>
                    <a:pt x="455" y="34"/>
                    <a:pt x="455" y="34"/>
                    <a:pt x="455" y="34"/>
                  </a:cubicBezTo>
                  <a:cubicBezTo>
                    <a:pt x="462" y="32"/>
                    <a:pt x="470" y="35"/>
                    <a:pt x="472" y="43"/>
                  </a:cubicBezTo>
                  <a:cubicBezTo>
                    <a:pt x="474" y="49"/>
                    <a:pt x="471" y="57"/>
                    <a:pt x="464" y="59"/>
                  </a:cubicBezTo>
                  <a:cubicBezTo>
                    <a:pt x="367" y="94"/>
                    <a:pt x="367" y="94"/>
                    <a:pt x="367" y="94"/>
                  </a:cubicBezTo>
                  <a:cubicBezTo>
                    <a:pt x="365" y="94"/>
                    <a:pt x="364" y="95"/>
                    <a:pt x="363" y="95"/>
                  </a:cubicBezTo>
                  <a:cubicBezTo>
                    <a:pt x="356" y="95"/>
                    <a:pt x="352" y="90"/>
                    <a:pt x="350" y="85"/>
                  </a:cubicBezTo>
                  <a:cubicBezTo>
                    <a:pt x="347" y="79"/>
                    <a:pt x="351" y="72"/>
                    <a:pt x="357" y="69"/>
                  </a:cubicBezTo>
                  <a:close/>
                  <a:moveTo>
                    <a:pt x="562" y="389"/>
                  </a:moveTo>
                  <a:lnTo>
                    <a:pt x="562" y="389"/>
                  </a:lnTo>
                  <a:cubicBezTo>
                    <a:pt x="554" y="389"/>
                    <a:pt x="549" y="383"/>
                    <a:pt x="549" y="376"/>
                  </a:cubicBezTo>
                  <a:cubicBezTo>
                    <a:pt x="549" y="329"/>
                    <a:pt x="518" y="297"/>
                    <a:pt x="474" y="297"/>
                  </a:cubicBezTo>
                  <a:cubicBezTo>
                    <a:pt x="447" y="297"/>
                    <a:pt x="363" y="297"/>
                    <a:pt x="332" y="237"/>
                  </a:cubicBezTo>
                  <a:cubicBezTo>
                    <a:pt x="329" y="231"/>
                    <a:pt x="331" y="223"/>
                    <a:pt x="339" y="220"/>
                  </a:cubicBezTo>
                  <a:cubicBezTo>
                    <a:pt x="345" y="216"/>
                    <a:pt x="352" y="220"/>
                    <a:pt x="355" y="226"/>
                  </a:cubicBezTo>
                  <a:cubicBezTo>
                    <a:pt x="378" y="271"/>
                    <a:pt x="451" y="271"/>
                    <a:pt x="474" y="271"/>
                  </a:cubicBezTo>
                  <a:cubicBezTo>
                    <a:pt x="532" y="271"/>
                    <a:pt x="575" y="315"/>
                    <a:pt x="575" y="376"/>
                  </a:cubicBezTo>
                  <a:cubicBezTo>
                    <a:pt x="575" y="383"/>
                    <a:pt x="569" y="389"/>
                    <a:pt x="562" y="3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3058361" y="2784782"/>
            <a:ext cx="429822" cy="429822"/>
            <a:chOff x="3058361" y="2784782"/>
            <a:chExt cx="429822" cy="429822"/>
          </a:xfrm>
        </p:grpSpPr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3058361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 noChangeArrowheads="1"/>
            </p:cNvSpPr>
            <p:nvPr/>
          </p:nvSpPr>
          <p:spPr bwMode="auto">
            <a:xfrm>
              <a:off x="3125058" y="2855184"/>
              <a:ext cx="294575" cy="292723"/>
            </a:xfrm>
            <a:custGeom>
              <a:avLst/>
              <a:gdLst>
                <a:gd name="T0" fmla="*/ 446 w 703"/>
                <a:gd name="T1" fmla="*/ 380 h 698"/>
                <a:gd name="T2" fmla="*/ 446 w 703"/>
                <a:gd name="T3" fmla="*/ 446 h 698"/>
                <a:gd name="T4" fmla="*/ 413 w 703"/>
                <a:gd name="T5" fmla="*/ 460 h 698"/>
                <a:gd name="T6" fmla="*/ 381 w 703"/>
                <a:gd name="T7" fmla="*/ 446 h 698"/>
                <a:gd name="T8" fmla="*/ 381 w 703"/>
                <a:gd name="T9" fmla="*/ 380 h 698"/>
                <a:gd name="T10" fmla="*/ 446 w 703"/>
                <a:gd name="T11" fmla="*/ 380 h 698"/>
                <a:gd name="T12" fmla="*/ 159 w 703"/>
                <a:gd name="T13" fmla="*/ 367 h 698"/>
                <a:gd name="T14" fmla="*/ 112 w 703"/>
                <a:gd name="T15" fmla="*/ 413 h 698"/>
                <a:gd name="T16" fmla="*/ 191 w 703"/>
                <a:gd name="T17" fmla="*/ 446 h 698"/>
                <a:gd name="T18" fmla="*/ 159 w 703"/>
                <a:gd name="T19" fmla="*/ 367 h 698"/>
                <a:gd name="T20" fmla="*/ 286 w 703"/>
                <a:gd name="T21" fmla="*/ 494 h 698"/>
                <a:gd name="T22" fmla="*/ 240 w 703"/>
                <a:gd name="T23" fmla="*/ 540 h 698"/>
                <a:gd name="T24" fmla="*/ 318 w 703"/>
                <a:gd name="T25" fmla="*/ 573 h 698"/>
                <a:gd name="T26" fmla="*/ 286 w 703"/>
                <a:gd name="T27" fmla="*/ 494 h 698"/>
                <a:gd name="T28" fmla="*/ 318 w 703"/>
                <a:gd name="T29" fmla="*/ 318 h 698"/>
                <a:gd name="T30" fmla="*/ 286 w 703"/>
                <a:gd name="T31" fmla="*/ 239 h 698"/>
                <a:gd name="T32" fmla="*/ 240 w 703"/>
                <a:gd name="T33" fmla="*/ 286 h 698"/>
                <a:gd name="T34" fmla="*/ 318 w 703"/>
                <a:gd name="T35" fmla="*/ 318 h 698"/>
                <a:gd name="T36" fmla="*/ 446 w 703"/>
                <a:gd name="T37" fmla="*/ 191 h 698"/>
                <a:gd name="T38" fmla="*/ 413 w 703"/>
                <a:gd name="T39" fmla="*/ 112 h 698"/>
                <a:gd name="T40" fmla="*/ 381 w 703"/>
                <a:gd name="T41" fmla="*/ 125 h 698"/>
                <a:gd name="T42" fmla="*/ 381 w 703"/>
                <a:gd name="T43" fmla="*/ 191 h 698"/>
                <a:gd name="T44" fmla="*/ 701 w 703"/>
                <a:gd name="T45" fmla="*/ 275 h 698"/>
                <a:gd name="T46" fmla="*/ 684 w 703"/>
                <a:gd name="T47" fmla="*/ 313 h 698"/>
                <a:gd name="T48" fmla="*/ 278 w 703"/>
                <a:gd name="T49" fmla="*/ 697 h 698"/>
                <a:gd name="T50" fmla="*/ 242 w 703"/>
                <a:gd name="T51" fmla="*/ 682 h 698"/>
                <a:gd name="T52" fmla="*/ 22 w 703"/>
                <a:gd name="T53" fmla="*/ 385 h 698"/>
                <a:gd name="T54" fmla="*/ 428 w 703"/>
                <a:gd name="T55" fmla="*/ 0 h 698"/>
                <a:gd name="T56" fmla="*/ 687 w 703"/>
                <a:gd name="T57" fmla="*/ 239 h 698"/>
                <a:gd name="T58" fmla="*/ 701 w 703"/>
                <a:gd name="T59" fmla="*/ 275 h 698"/>
                <a:gd name="T60" fmla="*/ 339 w 703"/>
                <a:gd name="T61" fmla="*/ 159 h 698"/>
                <a:gd name="T62" fmla="*/ 413 w 703"/>
                <a:gd name="T63" fmla="*/ 232 h 698"/>
                <a:gd name="T64" fmla="*/ 465 w 703"/>
                <a:gd name="T65" fmla="*/ 106 h 698"/>
                <a:gd name="T66" fmla="*/ 413 w 703"/>
                <a:gd name="T67" fmla="*/ 85 h 698"/>
                <a:gd name="T68" fmla="*/ 339 w 703"/>
                <a:gd name="T69" fmla="*/ 159 h 698"/>
                <a:gd name="T70" fmla="*/ 212 w 703"/>
                <a:gd name="T71" fmla="*/ 286 h 698"/>
                <a:gd name="T72" fmla="*/ 286 w 703"/>
                <a:gd name="T73" fmla="*/ 360 h 698"/>
                <a:gd name="T74" fmla="*/ 338 w 703"/>
                <a:gd name="T75" fmla="*/ 234 h 698"/>
                <a:gd name="T76" fmla="*/ 212 w 703"/>
                <a:gd name="T77" fmla="*/ 286 h 698"/>
                <a:gd name="T78" fmla="*/ 211 w 703"/>
                <a:gd name="T79" fmla="*/ 465 h 698"/>
                <a:gd name="T80" fmla="*/ 107 w 703"/>
                <a:gd name="T81" fmla="*/ 361 h 698"/>
                <a:gd name="T82" fmla="*/ 106 w 703"/>
                <a:gd name="T83" fmla="*/ 465 h 698"/>
                <a:gd name="T84" fmla="*/ 211 w 703"/>
                <a:gd name="T85" fmla="*/ 465 h 698"/>
                <a:gd name="T86" fmla="*/ 338 w 703"/>
                <a:gd name="T87" fmla="*/ 488 h 698"/>
                <a:gd name="T88" fmla="*/ 234 w 703"/>
                <a:gd name="T89" fmla="*/ 488 h 698"/>
                <a:gd name="T90" fmla="*/ 234 w 703"/>
                <a:gd name="T91" fmla="*/ 593 h 698"/>
                <a:gd name="T92" fmla="*/ 338 w 703"/>
                <a:gd name="T93" fmla="*/ 593 h 698"/>
                <a:gd name="T94" fmla="*/ 487 w 703"/>
                <a:gd name="T95" fmla="*/ 413 h 698"/>
                <a:gd name="T96" fmla="*/ 465 w 703"/>
                <a:gd name="T97" fmla="*/ 361 h 698"/>
                <a:gd name="T98" fmla="*/ 339 w 703"/>
                <a:gd name="T99" fmla="*/ 413 h 698"/>
                <a:gd name="T100" fmla="*/ 413 w 703"/>
                <a:gd name="T101" fmla="*/ 487 h 698"/>
                <a:gd name="T102" fmla="*/ 465 w 703"/>
                <a:gd name="T103" fmla="*/ 465 h 698"/>
                <a:gd name="T104" fmla="*/ 615 w 703"/>
                <a:gd name="T105" fmla="*/ 286 h 698"/>
                <a:gd name="T106" fmla="*/ 593 w 703"/>
                <a:gd name="T107" fmla="*/ 234 h 698"/>
                <a:gd name="T108" fmla="*/ 488 w 703"/>
                <a:gd name="T109" fmla="*/ 234 h 698"/>
                <a:gd name="T110" fmla="*/ 488 w 703"/>
                <a:gd name="T111" fmla="*/ 338 h 698"/>
                <a:gd name="T112" fmla="*/ 593 w 703"/>
                <a:gd name="T113" fmla="*/ 338 h 698"/>
                <a:gd name="T114" fmla="*/ 541 w 703"/>
                <a:gd name="T115" fmla="*/ 239 h 698"/>
                <a:gd name="T116" fmla="*/ 541 w 703"/>
                <a:gd name="T117" fmla="*/ 239 h 698"/>
                <a:gd name="T118" fmla="*/ 494 w 703"/>
                <a:gd name="T119" fmla="*/ 286 h 698"/>
                <a:gd name="T120" fmla="*/ 573 w 703"/>
                <a:gd name="T121" fmla="*/ 318 h 698"/>
                <a:gd name="T122" fmla="*/ 541 w 703"/>
                <a:gd name="T123" fmla="*/ 239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3" h="698">
                  <a:moveTo>
                    <a:pt x="446" y="380"/>
                  </a:moveTo>
                  <a:lnTo>
                    <a:pt x="446" y="380"/>
                  </a:lnTo>
                  <a:cubicBezTo>
                    <a:pt x="455" y="389"/>
                    <a:pt x="460" y="400"/>
                    <a:pt x="460" y="413"/>
                  </a:cubicBezTo>
                  <a:cubicBezTo>
                    <a:pt x="460" y="425"/>
                    <a:pt x="455" y="437"/>
                    <a:pt x="446" y="446"/>
                  </a:cubicBezTo>
                  <a:lnTo>
                    <a:pt x="446" y="446"/>
                  </a:lnTo>
                  <a:cubicBezTo>
                    <a:pt x="437" y="454"/>
                    <a:pt x="426" y="460"/>
                    <a:pt x="413" y="460"/>
                  </a:cubicBezTo>
                  <a:lnTo>
                    <a:pt x="413" y="460"/>
                  </a:lnTo>
                  <a:cubicBezTo>
                    <a:pt x="401" y="460"/>
                    <a:pt x="389" y="454"/>
                    <a:pt x="381" y="446"/>
                  </a:cubicBezTo>
                  <a:cubicBezTo>
                    <a:pt x="372" y="437"/>
                    <a:pt x="367" y="425"/>
                    <a:pt x="367" y="413"/>
                  </a:cubicBezTo>
                  <a:cubicBezTo>
                    <a:pt x="367" y="400"/>
                    <a:pt x="372" y="389"/>
                    <a:pt x="381" y="380"/>
                  </a:cubicBezTo>
                  <a:cubicBezTo>
                    <a:pt x="389" y="371"/>
                    <a:pt x="401" y="367"/>
                    <a:pt x="413" y="367"/>
                  </a:cubicBezTo>
                  <a:cubicBezTo>
                    <a:pt x="426" y="367"/>
                    <a:pt x="437" y="371"/>
                    <a:pt x="446" y="380"/>
                  </a:cubicBezTo>
                  <a:close/>
                  <a:moveTo>
                    <a:pt x="159" y="367"/>
                  </a:moveTo>
                  <a:lnTo>
                    <a:pt x="159" y="367"/>
                  </a:lnTo>
                  <a:cubicBezTo>
                    <a:pt x="147" y="367"/>
                    <a:pt x="135" y="371"/>
                    <a:pt x="126" y="380"/>
                  </a:cubicBezTo>
                  <a:cubicBezTo>
                    <a:pt x="117" y="389"/>
                    <a:pt x="112" y="400"/>
                    <a:pt x="112" y="413"/>
                  </a:cubicBezTo>
                  <a:cubicBezTo>
                    <a:pt x="112" y="425"/>
                    <a:pt x="117" y="437"/>
                    <a:pt x="126" y="446"/>
                  </a:cubicBezTo>
                  <a:cubicBezTo>
                    <a:pt x="144" y="463"/>
                    <a:pt x="174" y="463"/>
                    <a:pt x="191" y="446"/>
                  </a:cubicBezTo>
                  <a:cubicBezTo>
                    <a:pt x="209" y="427"/>
                    <a:pt x="209" y="398"/>
                    <a:pt x="191" y="380"/>
                  </a:cubicBezTo>
                  <a:cubicBezTo>
                    <a:pt x="182" y="371"/>
                    <a:pt x="171" y="367"/>
                    <a:pt x="159" y="367"/>
                  </a:cubicBezTo>
                  <a:close/>
                  <a:moveTo>
                    <a:pt x="286" y="494"/>
                  </a:moveTo>
                  <a:lnTo>
                    <a:pt x="286" y="494"/>
                  </a:lnTo>
                  <a:cubicBezTo>
                    <a:pt x="274" y="494"/>
                    <a:pt x="262" y="499"/>
                    <a:pt x="254" y="507"/>
                  </a:cubicBezTo>
                  <a:cubicBezTo>
                    <a:pt x="244" y="516"/>
                    <a:pt x="240" y="528"/>
                    <a:pt x="240" y="540"/>
                  </a:cubicBezTo>
                  <a:cubicBezTo>
                    <a:pt x="240" y="552"/>
                    <a:pt x="244" y="564"/>
                    <a:pt x="254" y="573"/>
                  </a:cubicBezTo>
                  <a:cubicBezTo>
                    <a:pt x="271" y="591"/>
                    <a:pt x="302" y="591"/>
                    <a:pt x="318" y="573"/>
                  </a:cubicBezTo>
                  <a:cubicBezTo>
                    <a:pt x="337" y="555"/>
                    <a:pt x="337" y="525"/>
                    <a:pt x="318" y="507"/>
                  </a:cubicBezTo>
                  <a:cubicBezTo>
                    <a:pt x="310" y="499"/>
                    <a:pt x="299" y="494"/>
                    <a:pt x="286" y="494"/>
                  </a:cubicBezTo>
                  <a:close/>
                  <a:moveTo>
                    <a:pt x="318" y="318"/>
                  </a:moveTo>
                  <a:lnTo>
                    <a:pt x="318" y="318"/>
                  </a:lnTo>
                  <a:cubicBezTo>
                    <a:pt x="337" y="300"/>
                    <a:pt x="337" y="271"/>
                    <a:pt x="318" y="252"/>
                  </a:cubicBezTo>
                  <a:cubicBezTo>
                    <a:pt x="310" y="244"/>
                    <a:pt x="299" y="239"/>
                    <a:pt x="286" y="239"/>
                  </a:cubicBezTo>
                  <a:cubicBezTo>
                    <a:pt x="274" y="239"/>
                    <a:pt x="262" y="244"/>
                    <a:pt x="254" y="252"/>
                  </a:cubicBezTo>
                  <a:cubicBezTo>
                    <a:pt x="244" y="262"/>
                    <a:pt x="240" y="273"/>
                    <a:pt x="240" y="286"/>
                  </a:cubicBezTo>
                  <a:cubicBezTo>
                    <a:pt x="240" y="298"/>
                    <a:pt x="244" y="310"/>
                    <a:pt x="254" y="318"/>
                  </a:cubicBezTo>
                  <a:cubicBezTo>
                    <a:pt x="271" y="336"/>
                    <a:pt x="302" y="336"/>
                    <a:pt x="318" y="318"/>
                  </a:cubicBezTo>
                  <a:close/>
                  <a:moveTo>
                    <a:pt x="446" y="191"/>
                  </a:moveTo>
                  <a:lnTo>
                    <a:pt x="446" y="191"/>
                  </a:lnTo>
                  <a:cubicBezTo>
                    <a:pt x="464" y="173"/>
                    <a:pt x="464" y="143"/>
                    <a:pt x="446" y="125"/>
                  </a:cubicBezTo>
                  <a:cubicBezTo>
                    <a:pt x="437" y="117"/>
                    <a:pt x="426" y="112"/>
                    <a:pt x="413" y="112"/>
                  </a:cubicBezTo>
                  <a:lnTo>
                    <a:pt x="413" y="112"/>
                  </a:lnTo>
                  <a:cubicBezTo>
                    <a:pt x="401" y="112"/>
                    <a:pt x="389" y="117"/>
                    <a:pt x="381" y="125"/>
                  </a:cubicBezTo>
                  <a:cubicBezTo>
                    <a:pt x="372" y="135"/>
                    <a:pt x="367" y="146"/>
                    <a:pt x="367" y="159"/>
                  </a:cubicBezTo>
                  <a:cubicBezTo>
                    <a:pt x="367" y="170"/>
                    <a:pt x="372" y="183"/>
                    <a:pt x="381" y="191"/>
                  </a:cubicBezTo>
                  <a:cubicBezTo>
                    <a:pt x="399" y="209"/>
                    <a:pt x="429" y="209"/>
                    <a:pt x="446" y="191"/>
                  </a:cubicBezTo>
                  <a:close/>
                  <a:moveTo>
                    <a:pt x="701" y="275"/>
                  </a:moveTo>
                  <a:lnTo>
                    <a:pt x="701" y="275"/>
                  </a:lnTo>
                  <a:cubicBezTo>
                    <a:pt x="701" y="290"/>
                    <a:pt x="694" y="302"/>
                    <a:pt x="684" y="313"/>
                  </a:cubicBezTo>
                  <a:cubicBezTo>
                    <a:pt x="317" y="680"/>
                    <a:pt x="317" y="680"/>
                    <a:pt x="317" y="680"/>
                  </a:cubicBezTo>
                  <a:cubicBezTo>
                    <a:pt x="307" y="691"/>
                    <a:pt x="292" y="697"/>
                    <a:pt x="278" y="697"/>
                  </a:cubicBezTo>
                  <a:lnTo>
                    <a:pt x="278" y="697"/>
                  </a:lnTo>
                  <a:cubicBezTo>
                    <a:pt x="264" y="697"/>
                    <a:pt x="252" y="692"/>
                    <a:pt x="242" y="682"/>
                  </a:cubicBezTo>
                  <a:cubicBezTo>
                    <a:pt x="20" y="459"/>
                    <a:pt x="20" y="459"/>
                    <a:pt x="20" y="459"/>
                  </a:cubicBezTo>
                  <a:cubicBezTo>
                    <a:pt x="0" y="439"/>
                    <a:pt x="1" y="405"/>
                    <a:pt x="22" y="385"/>
                  </a:cubicBezTo>
                  <a:cubicBezTo>
                    <a:pt x="389" y="17"/>
                    <a:pt x="389" y="17"/>
                    <a:pt x="389" y="17"/>
                  </a:cubicBezTo>
                  <a:cubicBezTo>
                    <a:pt x="400" y="7"/>
                    <a:pt x="413" y="0"/>
                    <a:pt x="428" y="0"/>
                  </a:cubicBezTo>
                  <a:cubicBezTo>
                    <a:pt x="441" y="0"/>
                    <a:pt x="454" y="6"/>
                    <a:pt x="463" y="15"/>
                  </a:cubicBezTo>
                  <a:cubicBezTo>
                    <a:pt x="687" y="239"/>
                    <a:pt x="687" y="239"/>
                    <a:pt x="687" y="239"/>
                  </a:cubicBezTo>
                  <a:lnTo>
                    <a:pt x="687" y="239"/>
                  </a:lnTo>
                  <a:cubicBezTo>
                    <a:pt x="696" y="248"/>
                    <a:pt x="702" y="262"/>
                    <a:pt x="701" y="275"/>
                  </a:cubicBezTo>
                  <a:close/>
                  <a:moveTo>
                    <a:pt x="339" y="159"/>
                  </a:moveTo>
                  <a:lnTo>
                    <a:pt x="339" y="159"/>
                  </a:lnTo>
                  <a:cubicBezTo>
                    <a:pt x="339" y="178"/>
                    <a:pt x="348" y="196"/>
                    <a:pt x="361" y="211"/>
                  </a:cubicBezTo>
                  <a:cubicBezTo>
                    <a:pt x="376" y="224"/>
                    <a:pt x="393" y="232"/>
                    <a:pt x="413" y="232"/>
                  </a:cubicBezTo>
                  <a:cubicBezTo>
                    <a:pt x="433" y="232"/>
                    <a:pt x="452" y="224"/>
                    <a:pt x="465" y="211"/>
                  </a:cubicBezTo>
                  <a:cubicBezTo>
                    <a:pt x="494" y="182"/>
                    <a:pt x="494" y="135"/>
                    <a:pt x="465" y="106"/>
                  </a:cubicBezTo>
                  <a:cubicBezTo>
                    <a:pt x="452" y="92"/>
                    <a:pt x="433" y="85"/>
                    <a:pt x="413" y="85"/>
                  </a:cubicBezTo>
                  <a:lnTo>
                    <a:pt x="413" y="85"/>
                  </a:lnTo>
                  <a:cubicBezTo>
                    <a:pt x="393" y="85"/>
                    <a:pt x="376" y="92"/>
                    <a:pt x="361" y="106"/>
                  </a:cubicBezTo>
                  <a:cubicBezTo>
                    <a:pt x="348" y="120"/>
                    <a:pt x="339" y="139"/>
                    <a:pt x="339" y="159"/>
                  </a:cubicBezTo>
                  <a:close/>
                  <a:moveTo>
                    <a:pt x="212" y="286"/>
                  </a:moveTo>
                  <a:lnTo>
                    <a:pt x="212" y="286"/>
                  </a:lnTo>
                  <a:cubicBezTo>
                    <a:pt x="212" y="305"/>
                    <a:pt x="220" y="324"/>
                    <a:pt x="234" y="338"/>
                  </a:cubicBezTo>
                  <a:cubicBezTo>
                    <a:pt x="248" y="351"/>
                    <a:pt x="266" y="360"/>
                    <a:pt x="286" y="360"/>
                  </a:cubicBezTo>
                  <a:cubicBezTo>
                    <a:pt x="306" y="360"/>
                    <a:pt x="325" y="351"/>
                    <a:pt x="338" y="338"/>
                  </a:cubicBezTo>
                  <a:cubicBezTo>
                    <a:pt x="367" y="309"/>
                    <a:pt x="367" y="262"/>
                    <a:pt x="338" y="234"/>
                  </a:cubicBezTo>
                  <a:cubicBezTo>
                    <a:pt x="310" y="206"/>
                    <a:pt x="262" y="206"/>
                    <a:pt x="234" y="234"/>
                  </a:cubicBezTo>
                  <a:cubicBezTo>
                    <a:pt x="220" y="247"/>
                    <a:pt x="212" y="266"/>
                    <a:pt x="212" y="286"/>
                  </a:cubicBezTo>
                  <a:close/>
                  <a:moveTo>
                    <a:pt x="211" y="465"/>
                  </a:moveTo>
                  <a:lnTo>
                    <a:pt x="211" y="465"/>
                  </a:lnTo>
                  <a:cubicBezTo>
                    <a:pt x="239" y="437"/>
                    <a:pt x="239" y="390"/>
                    <a:pt x="211" y="361"/>
                  </a:cubicBezTo>
                  <a:cubicBezTo>
                    <a:pt x="182" y="332"/>
                    <a:pt x="135" y="332"/>
                    <a:pt x="107" y="361"/>
                  </a:cubicBezTo>
                  <a:cubicBezTo>
                    <a:pt x="93" y="374"/>
                    <a:pt x="85" y="393"/>
                    <a:pt x="85" y="413"/>
                  </a:cubicBezTo>
                  <a:cubicBezTo>
                    <a:pt x="85" y="432"/>
                    <a:pt x="93" y="451"/>
                    <a:pt x="106" y="465"/>
                  </a:cubicBezTo>
                  <a:cubicBezTo>
                    <a:pt x="121" y="479"/>
                    <a:pt x="139" y="487"/>
                    <a:pt x="159" y="487"/>
                  </a:cubicBezTo>
                  <a:cubicBezTo>
                    <a:pt x="179" y="487"/>
                    <a:pt x="197" y="479"/>
                    <a:pt x="211" y="465"/>
                  </a:cubicBezTo>
                  <a:close/>
                  <a:moveTo>
                    <a:pt x="338" y="488"/>
                  </a:moveTo>
                  <a:lnTo>
                    <a:pt x="338" y="488"/>
                  </a:lnTo>
                  <a:cubicBezTo>
                    <a:pt x="325" y="474"/>
                    <a:pt x="306" y="467"/>
                    <a:pt x="286" y="467"/>
                  </a:cubicBezTo>
                  <a:cubicBezTo>
                    <a:pt x="266" y="467"/>
                    <a:pt x="248" y="474"/>
                    <a:pt x="234" y="488"/>
                  </a:cubicBezTo>
                  <a:cubicBezTo>
                    <a:pt x="220" y="502"/>
                    <a:pt x="212" y="521"/>
                    <a:pt x="212" y="540"/>
                  </a:cubicBezTo>
                  <a:cubicBezTo>
                    <a:pt x="212" y="560"/>
                    <a:pt x="220" y="578"/>
                    <a:pt x="234" y="593"/>
                  </a:cubicBezTo>
                  <a:cubicBezTo>
                    <a:pt x="248" y="606"/>
                    <a:pt x="266" y="614"/>
                    <a:pt x="286" y="614"/>
                  </a:cubicBezTo>
                  <a:cubicBezTo>
                    <a:pt x="306" y="614"/>
                    <a:pt x="325" y="606"/>
                    <a:pt x="338" y="593"/>
                  </a:cubicBezTo>
                  <a:cubicBezTo>
                    <a:pt x="367" y="564"/>
                    <a:pt x="367" y="517"/>
                    <a:pt x="338" y="488"/>
                  </a:cubicBezTo>
                  <a:close/>
                  <a:moveTo>
                    <a:pt x="487" y="413"/>
                  </a:moveTo>
                  <a:lnTo>
                    <a:pt x="487" y="413"/>
                  </a:lnTo>
                  <a:cubicBezTo>
                    <a:pt x="487" y="393"/>
                    <a:pt x="480" y="374"/>
                    <a:pt x="465" y="361"/>
                  </a:cubicBezTo>
                  <a:cubicBezTo>
                    <a:pt x="438" y="333"/>
                    <a:pt x="389" y="333"/>
                    <a:pt x="361" y="361"/>
                  </a:cubicBezTo>
                  <a:cubicBezTo>
                    <a:pt x="348" y="374"/>
                    <a:pt x="339" y="393"/>
                    <a:pt x="339" y="413"/>
                  </a:cubicBezTo>
                  <a:cubicBezTo>
                    <a:pt x="339" y="432"/>
                    <a:pt x="348" y="451"/>
                    <a:pt x="361" y="465"/>
                  </a:cubicBezTo>
                  <a:cubicBezTo>
                    <a:pt x="375" y="479"/>
                    <a:pt x="393" y="487"/>
                    <a:pt x="413" y="487"/>
                  </a:cubicBezTo>
                  <a:lnTo>
                    <a:pt x="413" y="487"/>
                  </a:lnTo>
                  <a:cubicBezTo>
                    <a:pt x="433" y="487"/>
                    <a:pt x="452" y="479"/>
                    <a:pt x="465" y="465"/>
                  </a:cubicBezTo>
                  <a:cubicBezTo>
                    <a:pt x="480" y="451"/>
                    <a:pt x="487" y="432"/>
                    <a:pt x="487" y="413"/>
                  </a:cubicBezTo>
                  <a:close/>
                  <a:moveTo>
                    <a:pt x="615" y="286"/>
                  </a:moveTo>
                  <a:lnTo>
                    <a:pt x="615" y="286"/>
                  </a:lnTo>
                  <a:cubicBezTo>
                    <a:pt x="615" y="266"/>
                    <a:pt x="607" y="247"/>
                    <a:pt x="593" y="234"/>
                  </a:cubicBezTo>
                  <a:cubicBezTo>
                    <a:pt x="579" y="219"/>
                    <a:pt x="561" y="212"/>
                    <a:pt x="541" y="212"/>
                  </a:cubicBezTo>
                  <a:cubicBezTo>
                    <a:pt x="521" y="212"/>
                    <a:pt x="503" y="219"/>
                    <a:pt x="488" y="234"/>
                  </a:cubicBezTo>
                  <a:cubicBezTo>
                    <a:pt x="475" y="247"/>
                    <a:pt x="467" y="266"/>
                    <a:pt x="467" y="286"/>
                  </a:cubicBezTo>
                  <a:cubicBezTo>
                    <a:pt x="467" y="305"/>
                    <a:pt x="475" y="324"/>
                    <a:pt x="488" y="338"/>
                  </a:cubicBezTo>
                  <a:cubicBezTo>
                    <a:pt x="503" y="351"/>
                    <a:pt x="521" y="360"/>
                    <a:pt x="541" y="360"/>
                  </a:cubicBezTo>
                  <a:cubicBezTo>
                    <a:pt x="561" y="360"/>
                    <a:pt x="579" y="351"/>
                    <a:pt x="593" y="338"/>
                  </a:cubicBezTo>
                  <a:cubicBezTo>
                    <a:pt x="607" y="324"/>
                    <a:pt x="615" y="305"/>
                    <a:pt x="615" y="286"/>
                  </a:cubicBezTo>
                  <a:close/>
                  <a:moveTo>
                    <a:pt x="541" y="239"/>
                  </a:moveTo>
                  <a:lnTo>
                    <a:pt x="541" y="239"/>
                  </a:lnTo>
                  <a:lnTo>
                    <a:pt x="541" y="239"/>
                  </a:lnTo>
                  <a:cubicBezTo>
                    <a:pt x="529" y="239"/>
                    <a:pt x="517" y="244"/>
                    <a:pt x="508" y="252"/>
                  </a:cubicBezTo>
                  <a:cubicBezTo>
                    <a:pt x="500" y="262"/>
                    <a:pt x="494" y="273"/>
                    <a:pt x="494" y="286"/>
                  </a:cubicBezTo>
                  <a:cubicBezTo>
                    <a:pt x="494" y="298"/>
                    <a:pt x="500" y="310"/>
                    <a:pt x="508" y="318"/>
                  </a:cubicBezTo>
                  <a:cubicBezTo>
                    <a:pt x="526" y="336"/>
                    <a:pt x="556" y="336"/>
                    <a:pt x="573" y="318"/>
                  </a:cubicBezTo>
                  <a:cubicBezTo>
                    <a:pt x="591" y="300"/>
                    <a:pt x="591" y="271"/>
                    <a:pt x="573" y="252"/>
                  </a:cubicBezTo>
                  <a:cubicBezTo>
                    <a:pt x="565" y="244"/>
                    <a:pt x="553" y="239"/>
                    <a:pt x="541" y="2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200" y="1828800"/>
            <a:ext cx="429822" cy="429822"/>
            <a:chOff x="457200" y="1828800"/>
            <a:chExt cx="429822" cy="429822"/>
          </a:xfrm>
        </p:grpSpPr>
        <p:sp>
          <p:nvSpPr>
            <p:cNvPr id="3073" name="Freeform 1"/>
            <p:cNvSpPr>
              <a:spLocks noChangeArrowheads="1"/>
            </p:cNvSpPr>
            <p:nvPr/>
          </p:nvSpPr>
          <p:spPr bwMode="auto">
            <a:xfrm>
              <a:off x="457200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Freeform 49"/>
            <p:cNvSpPr>
              <a:spLocks noChangeArrowheads="1"/>
            </p:cNvSpPr>
            <p:nvPr/>
          </p:nvSpPr>
          <p:spPr bwMode="auto">
            <a:xfrm>
              <a:off x="579477" y="1895496"/>
              <a:ext cx="183415" cy="294575"/>
            </a:xfrm>
            <a:custGeom>
              <a:avLst/>
              <a:gdLst>
                <a:gd name="T0" fmla="*/ 266 w 438"/>
                <a:gd name="T1" fmla="*/ 264 h 702"/>
                <a:gd name="T2" fmla="*/ 266 w 438"/>
                <a:gd name="T3" fmla="*/ 264 h 702"/>
                <a:gd name="T4" fmla="*/ 266 w 438"/>
                <a:gd name="T5" fmla="*/ 145 h 702"/>
                <a:gd name="T6" fmla="*/ 314 w 438"/>
                <a:gd name="T7" fmla="*/ 145 h 702"/>
                <a:gd name="T8" fmla="*/ 326 w 438"/>
                <a:gd name="T9" fmla="*/ 133 h 702"/>
                <a:gd name="T10" fmla="*/ 314 w 438"/>
                <a:gd name="T11" fmla="*/ 121 h 702"/>
                <a:gd name="T12" fmla="*/ 289 w 438"/>
                <a:gd name="T13" fmla="*/ 121 h 702"/>
                <a:gd name="T14" fmla="*/ 319 w 438"/>
                <a:gd name="T15" fmla="*/ 16 h 702"/>
                <a:gd name="T16" fmla="*/ 317 w 438"/>
                <a:gd name="T17" fmla="*/ 6 h 702"/>
                <a:gd name="T18" fmla="*/ 308 w 438"/>
                <a:gd name="T19" fmla="*/ 0 h 702"/>
                <a:gd name="T20" fmla="*/ 128 w 438"/>
                <a:gd name="T21" fmla="*/ 0 h 702"/>
                <a:gd name="T22" fmla="*/ 118 w 438"/>
                <a:gd name="T23" fmla="*/ 6 h 702"/>
                <a:gd name="T24" fmla="*/ 116 w 438"/>
                <a:gd name="T25" fmla="*/ 16 h 702"/>
                <a:gd name="T26" fmla="*/ 146 w 438"/>
                <a:gd name="T27" fmla="*/ 121 h 702"/>
                <a:gd name="T28" fmla="*/ 121 w 438"/>
                <a:gd name="T29" fmla="*/ 121 h 702"/>
                <a:gd name="T30" fmla="*/ 110 w 438"/>
                <a:gd name="T31" fmla="*/ 133 h 702"/>
                <a:gd name="T32" fmla="*/ 121 w 438"/>
                <a:gd name="T33" fmla="*/ 145 h 702"/>
                <a:gd name="T34" fmla="*/ 170 w 438"/>
                <a:gd name="T35" fmla="*/ 145 h 702"/>
                <a:gd name="T36" fmla="*/ 170 w 438"/>
                <a:gd name="T37" fmla="*/ 264 h 702"/>
                <a:gd name="T38" fmla="*/ 0 w 438"/>
                <a:gd name="T39" fmla="*/ 478 h 702"/>
                <a:gd name="T40" fmla="*/ 220 w 438"/>
                <a:gd name="T41" fmla="*/ 701 h 702"/>
                <a:gd name="T42" fmla="*/ 437 w 438"/>
                <a:gd name="T43" fmla="*/ 478 h 702"/>
                <a:gd name="T44" fmla="*/ 266 w 438"/>
                <a:gd name="T45" fmla="*/ 264 h 702"/>
                <a:gd name="T46" fmla="*/ 220 w 438"/>
                <a:gd name="T47" fmla="*/ 376 h 702"/>
                <a:gd name="T48" fmla="*/ 220 w 438"/>
                <a:gd name="T49" fmla="*/ 376 h 702"/>
                <a:gd name="T50" fmla="*/ 61 w 438"/>
                <a:gd name="T51" fmla="*/ 367 h 702"/>
                <a:gd name="T52" fmla="*/ 185 w 438"/>
                <a:gd name="T53" fmla="*/ 285 h 702"/>
                <a:gd name="T54" fmla="*/ 194 w 438"/>
                <a:gd name="T55" fmla="*/ 273 h 702"/>
                <a:gd name="T56" fmla="*/ 194 w 438"/>
                <a:gd name="T57" fmla="*/ 145 h 702"/>
                <a:gd name="T58" fmla="*/ 242 w 438"/>
                <a:gd name="T59" fmla="*/ 145 h 702"/>
                <a:gd name="T60" fmla="*/ 242 w 438"/>
                <a:gd name="T61" fmla="*/ 273 h 702"/>
                <a:gd name="T62" fmla="*/ 252 w 438"/>
                <a:gd name="T63" fmla="*/ 285 h 702"/>
                <a:gd name="T64" fmla="*/ 386 w 438"/>
                <a:gd name="T65" fmla="*/ 380 h 702"/>
                <a:gd name="T66" fmla="*/ 220 w 438"/>
                <a:gd name="T67" fmla="*/ 37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8" h="702">
                  <a:moveTo>
                    <a:pt x="266" y="264"/>
                  </a:moveTo>
                  <a:lnTo>
                    <a:pt x="266" y="264"/>
                  </a:lnTo>
                  <a:cubicBezTo>
                    <a:pt x="266" y="145"/>
                    <a:pt x="266" y="145"/>
                    <a:pt x="266" y="145"/>
                  </a:cubicBezTo>
                  <a:cubicBezTo>
                    <a:pt x="314" y="145"/>
                    <a:pt x="314" y="145"/>
                    <a:pt x="314" y="145"/>
                  </a:cubicBezTo>
                  <a:cubicBezTo>
                    <a:pt x="320" y="145"/>
                    <a:pt x="326" y="140"/>
                    <a:pt x="326" y="133"/>
                  </a:cubicBezTo>
                  <a:cubicBezTo>
                    <a:pt x="326" y="126"/>
                    <a:pt x="320" y="121"/>
                    <a:pt x="314" y="121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319" y="16"/>
                    <a:pt x="319" y="16"/>
                    <a:pt x="319" y="16"/>
                  </a:cubicBezTo>
                  <a:cubicBezTo>
                    <a:pt x="320" y="13"/>
                    <a:pt x="319" y="9"/>
                    <a:pt x="317" y="6"/>
                  </a:cubicBezTo>
                  <a:cubicBezTo>
                    <a:pt x="315" y="2"/>
                    <a:pt x="312" y="0"/>
                    <a:pt x="30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3" y="0"/>
                    <a:pt x="120" y="2"/>
                    <a:pt x="118" y="6"/>
                  </a:cubicBezTo>
                  <a:cubicBezTo>
                    <a:pt x="115" y="9"/>
                    <a:pt x="115" y="13"/>
                    <a:pt x="116" y="16"/>
                  </a:cubicBezTo>
                  <a:cubicBezTo>
                    <a:pt x="146" y="121"/>
                    <a:pt x="146" y="121"/>
                    <a:pt x="146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5" y="121"/>
                    <a:pt x="110" y="126"/>
                    <a:pt x="110" y="133"/>
                  </a:cubicBezTo>
                  <a:cubicBezTo>
                    <a:pt x="110" y="140"/>
                    <a:pt x="115" y="145"/>
                    <a:pt x="121" y="145"/>
                  </a:cubicBezTo>
                  <a:cubicBezTo>
                    <a:pt x="170" y="145"/>
                    <a:pt x="170" y="145"/>
                    <a:pt x="170" y="145"/>
                  </a:cubicBezTo>
                  <a:cubicBezTo>
                    <a:pt x="170" y="264"/>
                    <a:pt x="170" y="264"/>
                    <a:pt x="170" y="264"/>
                  </a:cubicBezTo>
                  <a:cubicBezTo>
                    <a:pt x="70" y="290"/>
                    <a:pt x="0" y="378"/>
                    <a:pt x="0" y="478"/>
                  </a:cubicBezTo>
                  <a:cubicBezTo>
                    <a:pt x="0" y="601"/>
                    <a:pt x="98" y="701"/>
                    <a:pt x="220" y="701"/>
                  </a:cubicBezTo>
                  <a:cubicBezTo>
                    <a:pt x="342" y="701"/>
                    <a:pt x="437" y="603"/>
                    <a:pt x="437" y="478"/>
                  </a:cubicBezTo>
                  <a:cubicBezTo>
                    <a:pt x="437" y="378"/>
                    <a:pt x="366" y="290"/>
                    <a:pt x="266" y="264"/>
                  </a:cubicBezTo>
                  <a:close/>
                  <a:moveTo>
                    <a:pt x="220" y="376"/>
                  </a:moveTo>
                  <a:lnTo>
                    <a:pt x="220" y="376"/>
                  </a:lnTo>
                  <a:cubicBezTo>
                    <a:pt x="168" y="364"/>
                    <a:pt x="115" y="350"/>
                    <a:pt x="61" y="367"/>
                  </a:cubicBezTo>
                  <a:cubicBezTo>
                    <a:pt x="90" y="326"/>
                    <a:pt x="133" y="296"/>
                    <a:pt x="185" y="285"/>
                  </a:cubicBezTo>
                  <a:cubicBezTo>
                    <a:pt x="190" y="284"/>
                    <a:pt x="194" y="278"/>
                    <a:pt x="194" y="273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242" y="145"/>
                    <a:pt x="242" y="145"/>
                    <a:pt x="242" y="145"/>
                  </a:cubicBezTo>
                  <a:cubicBezTo>
                    <a:pt x="242" y="273"/>
                    <a:pt x="242" y="273"/>
                    <a:pt x="242" y="273"/>
                  </a:cubicBezTo>
                  <a:cubicBezTo>
                    <a:pt x="242" y="278"/>
                    <a:pt x="246" y="284"/>
                    <a:pt x="252" y="285"/>
                  </a:cubicBezTo>
                  <a:cubicBezTo>
                    <a:pt x="309" y="297"/>
                    <a:pt x="357" y="334"/>
                    <a:pt x="386" y="380"/>
                  </a:cubicBezTo>
                  <a:cubicBezTo>
                    <a:pt x="332" y="404"/>
                    <a:pt x="278" y="391"/>
                    <a:pt x="220" y="3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1324254" y="2784782"/>
            <a:ext cx="429822" cy="429822"/>
            <a:chOff x="1324254" y="2784782"/>
            <a:chExt cx="429822" cy="429822"/>
          </a:xfrm>
        </p:grpSpPr>
        <p:sp>
          <p:nvSpPr>
            <p:cNvPr id="3084" name="Freeform 12"/>
            <p:cNvSpPr>
              <a:spLocks noChangeArrowheads="1"/>
            </p:cNvSpPr>
            <p:nvPr/>
          </p:nvSpPr>
          <p:spPr bwMode="auto">
            <a:xfrm>
              <a:off x="1324254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2" name="Freeform 50"/>
            <p:cNvSpPr>
              <a:spLocks noChangeArrowheads="1"/>
            </p:cNvSpPr>
            <p:nvPr/>
          </p:nvSpPr>
          <p:spPr bwMode="auto">
            <a:xfrm>
              <a:off x="1429856" y="2890384"/>
              <a:ext cx="220469" cy="220469"/>
            </a:xfrm>
            <a:custGeom>
              <a:avLst/>
              <a:gdLst>
                <a:gd name="T0" fmla="*/ 376 w 525"/>
                <a:gd name="T1" fmla="*/ 361 h 524"/>
                <a:gd name="T2" fmla="*/ 375 w 525"/>
                <a:gd name="T3" fmla="*/ 337 h 524"/>
                <a:gd name="T4" fmla="*/ 414 w 525"/>
                <a:gd name="T5" fmla="*/ 126 h 524"/>
                <a:gd name="T6" fmla="*/ 519 w 525"/>
                <a:gd name="T7" fmla="*/ 5 h 524"/>
                <a:gd name="T8" fmla="*/ 402 w 525"/>
                <a:gd name="T9" fmla="*/ 105 h 524"/>
                <a:gd name="T10" fmla="*/ 110 w 525"/>
                <a:gd name="T11" fmla="*/ 93 h 524"/>
                <a:gd name="T12" fmla="*/ 5 w 525"/>
                <a:gd name="T13" fmla="*/ 5 h 524"/>
                <a:gd name="T14" fmla="*/ 97 w 525"/>
                <a:gd name="T15" fmla="*/ 113 h 524"/>
                <a:gd name="T16" fmla="*/ 134 w 525"/>
                <a:gd name="T17" fmla="*/ 337 h 524"/>
                <a:gd name="T18" fmla="*/ 5 w 525"/>
                <a:gd name="T19" fmla="*/ 504 h 524"/>
                <a:gd name="T20" fmla="*/ 13 w 525"/>
                <a:gd name="T21" fmla="*/ 523 h 524"/>
                <a:gd name="T22" fmla="*/ 134 w 525"/>
                <a:gd name="T23" fmla="*/ 408 h 524"/>
                <a:gd name="T24" fmla="*/ 145 w 525"/>
                <a:gd name="T25" fmla="*/ 462 h 524"/>
                <a:gd name="T26" fmla="*/ 375 w 525"/>
                <a:gd name="T27" fmla="*/ 451 h 524"/>
                <a:gd name="T28" fmla="*/ 502 w 525"/>
                <a:gd name="T29" fmla="*/ 520 h 524"/>
                <a:gd name="T30" fmla="*/ 519 w 525"/>
                <a:gd name="T31" fmla="*/ 520 h 524"/>
                <a:gd name="T32" fmla="*/ 376 w 525"/>
                <a:gd name="T33" fmla="*/ 361 h 524"/>
                <a:gd name="T34" fmla="*/ 212 w 525"/>
                <a:gd name="T35" fmla="*/ 441 h 524"/>
                <a:gd name="T36" fmla="*/ 188 w 525"/>
                <a:gd name="T37" fmla="*/ 441 h 524"/>
                <a:gd name="T38" fmla="*/ 199 w 525"/>
                <a:gd name="T39" fmla="*/ 380 h 524"/>
                <a:gd name="T40" fmla="*/ 212 w 525"/>
                <a:gd name="T41" fmla="*/ 441 h 524"/>
                <a:gd name="T42" fmla="*/ 183 w 525"/>
                <a:gd name="T43" fmla="*/ 260 h 524"/>
                <a:gd name="T44" fmla="*/ 183 w 525"/>
                <a:gd name="T45" fmla="*/ 148 h 524"/>
                <a:gd name="T46" fmla="*/ 183 w 525"/>
                <a:gd name="T47" fmla="*/ 260 h 524"/>
                <a:gd name="T48" fmla="*/ 247 w 525"/>
                <a:gd name="T49" fmla="*/ 441 h 524"/>
                <a:gd name="T50" fmla="*/ 224 w 525"/>
                <a:gd name="T51" fmla="*/ 441 h 524"/>
                <a:gd name="T52" fmla="*/ 236 w 525"/>
                <a:gd name="T53" fmla="*/ 380 h 524"/>
                <a:gd name="T54" fmla="*/ 247 w 525"/>
                <a:gd name="T55" fmla="*/ 441 h 524"/>
                <a:gd name="T56" fmla="*/ 284 w 525"/>
                <a:gd name="T57" fmla="*/ 441 h 524"/>
                <a:gd name="T58" fmla="*/ 261 w 525"/>
                <a:gd name="T59" fmla="*/ 441 h 524"/>
                <a:gd name="T60" fmla="*/ 272 w 525"/>
                <a:gd name="T61" fmla="*/ 380 h 524"/>
                <a:gd name="T62" fmla="*/ 284 w 525"/>
                <a:gd name="T63" fmla="*/ 441 h 524"/>
                <a:gd name="T64" fmla="*/ 258 w 525"/>
                <a:gd name="T65" fmla="*/ 348 h 524"/>
                <a:gd name="T66" fmla="*/ 258 w 525"/>
                <a:gd name="T67" fmla="*/ 246 h 524"/>
                <a:gd name="T68" fmla="*/ 258 w 525"/>
                <a:gd name="T69" fmla="*/ 348 h 524"/>
                <a:gd name="T70" fmla="*/ 320 w 525"/>
                <a:gd name="T71" fmla="*/ 441 h 524"/>
                <a:gd name="T72" fmla="*/ 297 w 525"/>
                <a:gd name="T73" fmla="*/ 441 h 524"/>
                <a:gd name="T74" fmla="*/ 309 w 525"/>
                <a:gd name="T75" fmla="*/ 380 h 524"/>
                <a:gd name="T76" fmla="*/ 320 w 525"/>
                <a:gd name="T77" fmla="*/ 441 h 524"/>
                <a:gd name="T78" fmla="*/ 278 w 525"/>
                <a:gd name="T79" fmla="*/ 204 h 524"/>
                <a:gd name="T80" fmla="*/ 391 w 525"/>
                <a:gd name="T81" fmla="*/ 204 h 524"/>
                <a:gd name="T82" fmla="*/ 278 w 525"/>
                <a:gd name="T83" fmla="*/ 204 h 524"/>
                <a:gd name="T84" fmla="*/ 258 w 525"/>
                <a:gd name="T85" fmla="*/ 272 h 524"/>
                <a:gd name="T86" fmla="*/ 258 w 525"/>
                <a:gd name="T87" fmla="*/ 326 h 524"/>
                <a:gd name="T88" fmla="*/ 258 w 525"/>
                <a:gd name="T89" fmla="*/ 272 h 524"/>
                <a:gd name="T90" fmla="*/ 215 w 525"/>
                <a:gd name="T91" fmla="*/ 204 h 524"/>
                <a:gd name="T92" fmla="*/ 149 w 525"/>
                <a:gd name="T93" fmla="*/ 204 h 524"/>
                <a:gd name="T94" fmla="*/ 215 w 525"/>
                <a:gd name="T95" fmla="*/ 204 h 524"/>
                <a:gd name="T96" fmla="*/ 367 w 525"/>
                <a:gd name="T97" fmla="*/ 204 h 524"/>
                <a:gd name="T98" fmla="*/ 301 w 525"/>
                <a:gd name="T99" fmla="*/ 204 h 524"/>
                <a:gd name="T100" fmla="*/ 367 w 525"/>
                <a:gd name="T101" fmla="*/ 20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5" h="524">
                  <a:moveTo>
                    <a:pt x="376" y="361"/>
                  </a:moveTo>
                  <a:lnTo>
                    <a:pt x="376" y="361"/>
                  </a:lnTo>
                  <a:cubicBezTo>
                    <a:pt x="376" y="360"/>
                    <a:pt x="375" y="360"/>
                    <a:pt x="375" y="360"/>
                  </a:cubicBezTo>
                  <a:cubicBezTo>
                    <a:pt x="375" y="337"/>
                    <a:pt x="375" y="337"/>
                    <a:pt x="375" y="337"/>
                  </a:cubicBezTo>
                  <a:cubicBezTo>
                    <a:pt x="413" y="303"/>
                    <a:pt x="432" y="257"/>
                    <a:pt x="432" y="205"/>
                  </a:cubicBezTo>
                  <a:cubicBezTo>
                    <a:pt x="432" y="177"/>
                    <a:pt x="426" y="150"/>
                    <a:pt x="414" y="126"/>
                  </a:cubicBezTo>
                  <a:cubicBezTo>
                    <a:pt x="519" y="21"/>
                    <a:pt x="519" y="21"/>
                    <a:pt x="519" y="21"/>
                  </a:cubicBezTo>
                  <a:cubicBezTo>
                    <a:pt x="524" y="16"/>
                    <a:pt x="524" y="9"/>
                    <a:pt x="519" y="5"/>
                  </a:cubicBezTo>
                  <a:cubicBezTo>
                    <a:pt x="515" y="0"/>
                    <a:pt x="507" y="0"/>
                    <a:pt x="502" y="5"/>
                  </a:cubicBezTo>
                  <a:cubicBezTo>
                    <a:pt x="402" y="105"/>
                    <a:pt x="402" y="105"/>
                    <a:pt x="402" y="105"/>
                  </a:cubicBezTo>
                  <a:cubicBezTo>
                    <a:pt x="370" y="56"/>
                    <a:pt x="315" y="23"/>
                    <a:pt x="251" y="23"/>
                  </a:cubicBezTo>
                  <a:cubicBezTo>
                    <a:pt x="193" y="23"/>
                    <a:pt x="142" y="51"/>
                    <a:pt x="110" y="9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0"/>
                    <a:pt x="10" y="0"/>
                    <a:pt x="5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82" y="140"/>
                    <a:pt x="72" y="171"/>
                    <a:pt x="72" y="205"/>
                  </a:cubicBezTo>
                  <a:cubicBezTo>
                    <a:pt x="72" y="255"/>
                    <a:pt x="95" y="303"/>
                    <a:pt x="134" y="337"/>
                  </a:cubicBezTo>
                  <a:cubicBezTo>
                    <a:pt x="134" y="374"/>
                    <a:pt x="134" y="374"/>
                    <a:pt x="134" y="374"/>
                  </a:cubicBezTo>
                  <a:cubicBezTo>
                    <a:pt x="5" y="504"/>
                    <a:pt x="5" y="504"/>
                    <a:pt x="5" y="504"/>
                  </a:cubicBezTo>
                  <a:cubicBezTo>
                    <a:pt x="0" y="509"/>
                    <a:pt x="0" y="516"/>
                    <a:pt x="5" y="520"/>
                  </a:cubicBezTo>
                  <a:cubicBezTo>
                    <a:pt x="7" y="522"/>
                    <a:pt x="10" y="523"/>
                    <a:pt x="13" y="523"/>
                  </a:cubicBezTo>
                  <a:cubicBezTo>
                    <a:pt x="16" y="523"/>
                    <a:pt x="19" y="522"/>
                    <a:pt x="21" y="520"/>
                  </a:cubicBezTo>
                  <a:cubicBezTo>
                    <a:pt x="134" y="408"/>
                    <a:pt x="134" y="408"/>
                    <a:pt x="134" y="408"/>
                  </a:cubicBezTo>
                  <a:cubicBezTo>
                    <a:pt x="134" y="451"/>
                    <a:pt x="134" y="451"/>
                    <a:pt x="134" y="451"/>
                  </a:cubicBezTo>
                  <a:cubicBezTo>
                    <a:pt x="134" y="457"/>
                    <a:pt x="139" y="462"/>
                    <a:pt x="145" y="462"/>
                  </a:cubicBezTo>
                  <a:cubicBezTo>
                    <a:pt x="364" y="462"/>
                    <a:pt x="364" y="462"/>
                    <a:pt x="364" y="462"/>
                  </a:cubicBezTo>
                  <a:cubicBezTo>
                    <a:pt x="370" y="462"/>
                    <a:pt x="375" y="457"/>
                    <a:pt x="375" y="451"/>
                  </a:cubicBezTo>
                  <a:cubicBezTo>
                    <a:pt x="375" y="392"/>
                    <a:pt x="375" y="392"/>
                    <a:pt x="375" y="392"/>
                  </a:cubicBezTo>
                  <a:cubicBezTo>
                    <a:pt x="502" y="520"/>
                    <a:pt x="502" y="520"/>
                    <a:pt x="502" y="520"/>
                  </a:cubicBezTo>
                  <a:cubicBezTo>
                    <a:pt x="505" y="522"/>
                    <a:pt x="507" y="523"/>
                    <a:pt x="511" y="523"/>
                  </a:cubicBezTo>
                  <a:cubicBezTo>
                    <a:pt x="514" y="523"/>
                    <a:pt x="517" y="522"/>
                    <a:pt x="519" y="520"/>
                  </a:cubicBezTo>
                  <a:cubicBezTo>
                    <a:pt x="524" y="516"/>
                    <a:pt x="524" y="509"/>
                    <a:pt x="519" y="504"/>
                  </a:cubicBezTo>
                  <a:lnTo>
                    <a:pt x="376" y="361"/>
                  </a:lnTo>
                  <a:close/>
                  <a:moveTo>
                    <a:pt x="212" y="441"/>
                  </a:moveTo>
                  <a:lnTo>
                    <a:pt x="212" y="441"/>
                  </a:lnTo>
                  <a:cubicBezTo>
                    <a:pt x="212" y="447"/>
                    <a:pt x="206" y="453"/>
                    <a:pt x="199" y="453"/>
                  </a:cubicBezTo>
                  <a:cubicBezTo>
                    <a:pt x="193" y="453"/>
                    <a:pt x="188" y="447"/>
                    <a:pt x="188" y="44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85"/>
                    <a:pt x="193" y="380"/>
                    <a:pt x="199" y="380"/>
                  </a:cubicBezTo>
                  <a:cubicBezTo>
                    <a:pt x="206" y="380"/>
                    <a:pt x="212" y="385"/>
                    <a:pt x="212" y="391"/>
                  </a:cubicBezTo>
                  <a:lnTo>
                    <a:pt x="212" y="441"/>
                  </a:lnTo>
                  <a:close/>
                  <a:moveTo>
                    <a:pt x="183" y="260"/>
                  </a:moveTo>
                  <a:lnTo>
                    <a:pt x="183" y="260"/>
                  </a:lnTo>
                  <a:cubicBezTo>
                    <a:pt x="151" y="260"/>
                    <a:pt x="126" y="235"/>
                    <a:pt x="126" y="204"/>
                  </a:cubicBezTo>
                  <a:cubicBezTo>
                    <a:pt x="126" y="173"/>
                    <a:pt x="151" y="148"/>
                    <a:pt x="183" y="148"/>
                  </a:cubicBezTo>
                  <a:cubicBezTo>
                    <a:pt x="214" y="148"/>
                    <a:pt x="239" y="173"/>
                    <a:pt x="239" y="204"/>
                  </a:cubicBezTo>
                  <a:cubicBezTo>
                    <a:pt x="239" y="235"/>
                    <a:pt x="214" y="260"/>
                    <a:pt x="183" y="260"/>
                  </a:cubicBezTo>
                  <a:close/>
                  <a:moveTo>
                    <a:pt x="247" y="441"/>
                  </a:moveTo>
                  <a:lnTo>
                    <a:pt x="247" y="441"/>
                  </a:lnTo>
                  <a:cubicBezTo>
                    <a:pt x="247" y="447"/>
                    <a:pt x="242" y="453"/>
                    <a:pt x="236" y="453"/>
                  </a:cubicBezTo>
                  <a:cubicBezTo>
                    <a:pt x="229" y="453"/>
                    <a:pt x="224" y="447"/>
                    <a:pt x="224" y="441"/>
                  </a:cubicBezTo>
                  <a:cubicBezTo>
                    <a:pt x="224" y="391"/>
                    <a:pt x="224" y="391"/>
                    <a:pt x="224" y="391"/>
                  </a:cubicBezTo>
                  <a:cubicBezTo>
                    <a:pt x="224" y="385"/>
                    <a:pt x="229" y="380"/>
                    <a:pt x="236" y="380"/>
                  </a:cubicBezTo>
                  <a:cubicBezTo>
                    <a:pt x="242" y="380"/>
                    <a:pt x="247" y="385"/>
                    <a:pt x="247" y="391"/>
                  </a:cubicBezTo>
                  <a:lnTo>
                    <a:pt x="247" y="441"/>
                  </a:lnTo>
                  <a:close/>
                  <a:moveTo>
                    <a:pt x="284" y="441"/>
                  </a:moveTo>
                  <a:lnTo>
                    <a:pt x="284" y="441"/>
                  </a:lnTo>
                  <a:cubicBezTo>
                    <a:pt x="284" y="447"/>
                    <a:pt x="278" y="453"/>
                    <a:pt x="272" y="453"/>
                  </a:cubicBezTo>
                  <a:cubicBezTo>
                    <a:pt x="266" y="453"/>
                    <a:pt x="261" y="447"/>
                    <a:pt x="261" y="441"/>
                  </a:cubicBezTo>
                  <a:cubicBezTo>
                    <a:pt x="261" y="391"/>
                    <a:pt x="261" y="391"/>
                    <a:pt x="261" y="391"/>
                  </a:cubicBezTo>
                  <a:cubicBezTo>
                    <a:pt x="261" y="385"/>
                    <a:pt x="266" y="380"/>
                    <a:pt x="272" y="380"/>
                  </a:cubicBezTo>
                  <a:cubicBezTo>
                    <a:pt x="278" y="380"/>
                    <a:pt x="284" y="385"/>
                    <a:pt x="284" y="391"/>
                  </a:cubicBezTo>
                  <a:lnTo>
                    <a:pt x="284" y="441"/>
                  </a:lnTo>
                  <a:close/>
                  <a:moveTo>
                    <a:pt x="258" y="348"/>
                  </a:moveTo>
                  <a:lnTo>
                    <a:pt x="258" y="348"/>
                  </a:lnTo>
                  <a:cubicBezTo>
                    <a:pt x="239" y="348"/>
                    <a:pt x="223" y="333"/>
                    <a:pt x="223" y="314"/>
                  </a:cubicBezTo>
                  <a:cubicBezTo>
                    <a:pt x="223" y="307"/>
                    <a:pt x="230" y="246"/>
                    <a:pt x="258" y="246"/>
                  </a:cubicBezTo>
                  <a:cubicBezTo>
                    <a:pt x="285" y="246"/>
                    <a:pt x="293" y="307"/>
                    <a:pt x="293" y="314"/>
                  </a:cubicBezTo>
                  <a:cubicBezTo>
                    <a:pt x="293" y="333"/>
                    <a:pt x="277" y="348"/>
                    <a:pt x="258" y="348"/>
                  </a:cubicBezTo>
                  <a:close/>
                  <a:moveTo>
                    <a:pt x="320" y="441"/>
                  </a:moveTo>
                  <a:lnTo>
                    <a:pt x="320" y="441"/>
                  </a:lnTo>
                  <a:cubicBezTo>
                    <a:pt x="320" y="447"/>
                    <a:pt x="315" y="453"/>
                    <a:pt x="309" y="453"/>
                  </a:cubicBezTo>
                  <a:cubicBezTo>
                    <a:pt x="302" y="453"/>
                    <a:pt x="297" y="447"/>
                    <a:pt x="297" y="441"/>
                  </a:cubicBezTo>
                  <a:cubicBezTo>
                    <a:pt x="297" y="391"/>
                    <a:pt x="297" y="391"/>
                    <a:pt x="297" y="391"/>
                  </a:cubicBezTo>
                  <a:cubicBezTo>
                    <a:pt x="297" y="385"/>
                    <a:pt x="302" y="380"/>
                    <a:pt x="309" y="380"/>
                  </a:cubicBezTo>
                  <a:cubicBezTo>
                    <a:pt x="315" y="380"/>
                    <a:pt x="320" y="385"/>
                    <a:pt x="320" y="391"/>
                  </a:cubicBezTo>
                  <a:lnTo>
                    <a:pt x="320" y="441"/>
                  </a:lnTo>
                  <a:close/>
                  <a:moveTo>
                    <a:pt x="278" y="204"/>
                  </a:moveTo>
                  <a:lnTo>
                    <a:pt x="278" y="204"/>
                  </a:lnTo>
                  <a:cubicBezTo>
                    <a:pt x="278" y="173"/>
                    <a:pt x="303" y="148"/>
                    <a:pt x="335" y="148"/>
                  </a:cubicBezTo>
                  <a:cubicBezTo>
                    <a:pt x="365" y="148"/>
                    <a:pt x="391" y="173"/>
                    <a:pt x="391" y="204"/>
                  </a:cubicBezTo>
                  <a:cubicBezTo>
                    <a:pt x="391" y="235"/>
                    <a:pt x="365" y="260"/>
                    <a:pt x="335" y="260"/>
                  </a:cubicBezTo>
                  <a:cubicBezTo>
                    <a:pt x="303" y="260"/>
                    <a:pt x="278" y="235"/>
                    <a:pt x="278" y="204"/>
                  </a:cubicBezTo>
                  <a:close/>
                  <a:moveTo>
                    <a:pt x="258" y="272"/>
                  </a:moveTo>
                  <a:lnTo>
                    <a:pt x="258" y="272"/>
                  </a:lnTo>
                  <a:cubicBezTo>
                    <a:pt x="263" y="282"/>
                    <a:pt x="269" y="304"/>
                    <a:pt x="269" y="314"/>
                  </a:cubicBezTo>
                  <a:cubicBezTo>
                    <a:pt x="269" y="320"/>
                    <a:pt x="264" y="326"/>
                    <a:pt x="258" y="326"/>
                  </a:cubicBezTo>
                  <a:cubicBezTo>
                    <a:pt x="251" y="326"/>
                    <a:pt x="247" y="320"/>
                    <a:pt x="247" y="314"/>
                  </a:cubicBezTo>
                  <a:cubicBezTo>
                    <a:pt x="247" y="304"/>
                    <a:pt x="252" y="282"/>
                    <a:pt x="258" y="272"/>
                  </a:cubicBezTo>
                  <a:close/>
                  <a:moveTo>
                    <a:pt x="215" y="204"/>
                  </a:moveTo>
                  <a:lnTo>
                    <a:pt x="215" y="204"/>
                  </a:lnTo>
                  <a:cubicBezTo>
                    <a:pt x="215" y="222"/>
                    <a:pt x="200" y="237"/>
                    <a:pt x="183" y="237"/>
                  </a:cubicBezTo>
                  <a:cubicBezTo>
                    <a:pt x="165" y="237"/>
                    <a:pt x="149" y="222"/>
                    <a:pt x="149" y="204"/>
                  </a:cubicBezTo>
                  <a:cubicBezTo>
                    <a:pt x="149" y="186"/>
                    <a:pt x="165" y="171"/>
                    <a:pt x="183" y="171"/>
                  </a:cubicBezTo>
                  <a:cubicBezTo>
                    <a:pt x="200" y="171"/>
                    <a:pt x="215" y="186"/>
                    <a:pt x="215" y="204"/>
                  </a:cubicBezTo>
                  <a:close/>
                  <a:moveTo>
                    <a:pt x="367" y="204"/>
                  </a:moveTo>
                  <a:lnTo>
                    <a:pt x="367" y="204"/>
                  </a:lnTo>
                  <a:cubicBezTo>
                    <a:pt x="367" y="222"/>
                    <a:pt x="352" y="237"/>
                    <a:pt x="335" y="237"/>
                  </a:cubicBezTo>
                  <a:cubicBezTo>
                    <a:pt x="316" y="237"/>
                    <a:pt x="301" y="222"/>
                    <a:pt x="301" y="204"/>
                  </a:cubicBezTo>
                  <a:cubicBezTo>
                    <a:pt x="301" y="186"/>
                    <a:pt x="316" y="171"/>
                    <a:pt x="335" y="171"/>
                  </a:cubicBezTo>
                  <a:cubicBezTo>
                    <a:pt x="352" y="171"/>
                    <a:pt x="367" y="186"/>
                    <a:pt x="367" y="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2191308" y="3740765"/>
            <a:ext cx="429822" cy="429822"/>
            <a:chOff x="2191308" y="3740765"/>
            <a:chExt cx="429822" cy="429822"/>
          </a:xfrm>
        </p:grpSpPr>
        <p:sp>
          <p:nvSpPr>
            <p:cNvPr id="3095" name="Freeform 23"/>
            <p:cNvSpPr>
              <a:spLocks noChangeArrowheads="1"/>
            </p:cNvSpPr>
            <p:nvPr/>
          </p:nvSpPr>
          <p:spPr bwMode="auto">
            <a:xfrm>
              <a:off x="2191308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Freeform 51"/>
            <p:cNvSpPr>
              <a:spLocks noChangeArrowheads="1"/>
            </p:cNvSpPr>
            <p:nvPr/>
          </p:nvSpPr>
          <p:spPr bwMode="auto">
            <a:xfrm>
              <a:off x="2265415" y="3861188"/>
              <a:ext cx="281607" cy="188973"/>
            </a:xfrm>
            <a:custGeom>
              <a:avLst/>
              <a:gdLst>
                <a:gd name="T0" fmla="*/ 665 w 669"/>
                <a:gd name="T1" fmla="*/ 25 h 450"/>
                <a:gd name="T2" fmla="*/ 665 w 669"/>
                <a:gd name="T3" fmla="*/ 25 h 450"/>
                <a:gd name="T4" fmla="*/ 649 w 669"/>
                <a:gd name="T5" fmla="*/ 22 h 450"/>
                <a:gd name="T6" fmla="*/ 520 w 669"/>
                <a:gd name="T7" fmla="*/ 107 h 450"/>
                <a:gd name="T8" fmla="*/ 347 w 669"/>
                <a:gd name="T9" fmla="*/ 2 h 450"/>
                <a:gd name="T10" fmla="*/ 334 w 669"/>
                <a:gd name="T11" fmla="*/ 2 h 450"/>
                <a:gd name="T12" fmla="*/ 166 w 669"/>
                <a:gd name="T13" fmla="*/ 105 h 450"/>
                <a:gd name="T14" fmla="*/ 19 w 669"/>
                <a:gd name="T15" fmla="*/ 22 h 450"/>
                <a:gd name="T16" fmla="*/ 3 w 669"/>
                <a:gd name="T17" fmla="*/ 26 h 450"/>
                <a:gd name="T18" fmla="*/ 7 w 669"/>
                <a:gd name="T19" fmla="*/ 42 h 450"/>
                <a:gd name="T20" fmla="*/ 154 w 669"/>
                <a:gd name="T21" fmla="*/ 126 h 450"/>
                <a:gd name="T22" fmla="*/ 154 w 669"/>
                <a:gd name="T23" fmla="*/ 330 h 450"/>
                <a:gd name="T24" fmla="*/ 7 w 669"/>
                <a:gd name="T25" fmla="*/ 428 h 450"/>
                <a:gd name="T26" fmla="*/ 4 w 669"/>
                <a:gd name="T27" fmla="*/ 444 h 450"/>
                <a:gd name="T28" fmla="*/ 14 w 669"/>
                <a:gd name="T29" fmla="*/ 449 h 450"/>
                <a:gd name="T30" fmla="*/ 20 w 669"/>
                <a:gd name="T31" fmla="*/ 447 h 450"/>
                <a:gd name="T32" fmla="*/ 170 w 669"/>
                <a:gd name="T33" fmla="*/ 348 h 450"/>
                <a:gd name="T34" fmla="*/ 334 w 669"/>
                <a:gd name="T35" fmla="*/ 448 h 450"/>
                <a:gd name="T36" fmla="*/ 340 w 669"/>
                <a:gd name="T37" fmla="*/ 449 h 450"/>
                <a:gd name="T38" fmla="*/ 347 w 669"/>
                <a:gd name="T39" fmla="*/ 448 h 450"/>
                <a:gd name="T40" fmla="*/ 522 w 669"/>
                <a:gd name="T41" fmla="*/ 342 h 450"/>
                <a:gd name="T42" fmla="*/ 527 w 669"/>
                <a:gd name="T43" fmla="*/ 331 h 450"/>
                <a:gd name="T44" fmla="*/ 527 w 669"/>
                <a:gd name="T45" fmla="*/ 129 h 450"/>
                <a:gd name="T46" fmla="*/ 530 w 669"/>
                <a:gd name="T47" fmla="*/ 128 h 450"/>
                <a:gd name="T48" fmla="*/ 662 w 669"/>
                <a:gd name="T49" fmla="*/ 42 h 450"/>
                <a:gd name="T50" fmla="*/ 665 w 669"/>
                <a:gd name="T51" fmla="*/ 25 h 450"/>
                <a:gd name="T52" fmla="*/ 481 w 669"/>
                <a:gd name="T53" fmla="*/ 300 h 450"/>
                <a:gd name="T54" fmla="*/ 481 w 669"/>
                <a:gd name="T55" fmla="*/ 300 h 450"/>
                <a:gd name="T56" fmla="*/ 469 w 669"/>
                <a:gd name="T57" fmla="*/ 311 h 450"/>
                <a:gd name="T58" fmla="*/ 457 w 669"/>
                <a:gd name="T59" fmla="*/ 300 h 450"/>
                <a:gd name="T60" fmla="*/ 457 w 669"/>
                <a:gd name="T61" fmla="*/ 183 h 450"/>
                <a:gd name="T62" fmla="*/ 469 w 669"/>
                <a:gd name="T63" fmla="*/ 172 h 450"/>
                <a:gd name="T64" fmla="*/ 481 w 669"/>
                <a:gd name="T65" fmla="*/ 183 h 450"/>
                <a:gd name="T66" fmla="*/ 481 w 669"/>
                <a:gd name="T67" fmla="*/ 30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9" h="450">
                  <a:moveTo>
                    <a:pt x="665" y="25"/>
                  </a:moveTo>
                  <a:lnTo>
                    <a:pt x="665" y="25"/>
                  </a:lnTo>
                  <a:cubicBezTo>
                    <a:pt x="661" y="20"/>
                    <a:pt x="654" y="19"/>
                    <a:pt x="649" y="22"/>
                  </a:cubicBezTo>
                  <a:cubicBezTo>
                    <a:pt x="520" y="107"/>
                    <a:pt x="520" y="107"/>
                    <a:pt x="520" y="107"/>
                  </a:cubicBezTo>
                  <a:cubicBezTo>
                    <a:pt x="347" y="2"/>
                    <a:pt x="347" y="2"/>
                    <a:pt x="347" y="2"/>
                  </a:cubicBezTo>
                  <a:cubicBezTo>
                    <a:pt x="343" y="0"/>
                    <a:pt x="338" y="0"/>
                    <a:pt x="334" y="2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19"/>
                    <a:pt x="6" y="21"/>
                    <a:pt x="3" y="26"/>
                  </a:cubicBezTo>
                  <a:cubicBezTo>
                    <a:pt x="0" y="31"/>
                    <a:pt x="2" y="39"/>
                    <a:pt x="7" y="42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7" y="428"/>
                    <a:pt x="7" y="428"/>
                    <a:pt x="7" y="428"/>
                  </a:cubicBezTo>
                  <a:cubicBezTo>
                    <a:pt x="2" y="431"/>
                    <a:pt x="0" y="438"/>
                    <a:pt x="4" y="444"/>
                  </a:cubicBezTo>
                  <a:cubicBezTo>
                    <a:pt x="6" y="447"/>
                    <a:pt x="9" y="449"/>
                    <a:pt x="14" y="449"/>
                  </a:cubicBezTo>
                  <a:cubicBezTo>
                    <a:pt x="16" y="449"/>
                    <a:pt x="18" y="449"/>
                    <a:pt x="20" y="447"/>
                  </a:cubicBezTo>
                  <a:cubicBezTo>
                    <a:pt x="170" y="348"/>
                    <a:pt x="170" y="348"/>
                    <a:pt x="170" y="348"/>
                  </a:cubicBezTo>
                  <a:cubicBezTo>
                    <a:pt x="334" y="448"/>
                    <a:pt x="334" y="448"/>
                    <a:pt x="334" y="448"/>
                  </a:cubicBezTo>
                  <a:cubicBezTo>
                    <a:pt x="336" y="449"/>
                    <a:pt x="338" y="449"/>
                    <a:pt x="340" y="449"/>
                  </a:cubicBezTo>
                  <a:cubicBezTo>
                    <a:pt x="343" y="449"/>
                    <a:pt x="345" y="449"/>
                    <a:pt x="347" y="448"/>
                  </a:cubicBezTo>
                  <a:cubicBezTo>
                    <a:pt x="522" y="342"/>
                    <a:pt x="522" y="342"/>
                    <a:pt x="522" y="342"/>
                  </a:cubicBezTo>
                  <a:cubicBezTo>
                    <a:pt x="525" y="339"/>
                    <a:pt x="527" y="335"/>
                    <a:pt x="527" y="331"/>
                  </a:cubicBezTo>
                  <a:cubicBezTo>
                    <a:pt x="527" y="129"/>
                    <a:pt x="527" y="129"/>
                    <a:pt x="527" y="129"/>
                  </a:cubicBezTo>
                  <a:cubicBezTo>
                    <a:pt x="528" y="129"/>
                    <a:pt x="529" y="129"/>
                    <a:pt x="530" y="128"/>
                  </a:cubicBezTo>
                  <a:cubicBezTo>
                    <a:pt x="662" y="42"/>
                    <a:pt x="662" y="42"/>
                    <a:pt x="662" y="42"/>
                  </a:cubicBezTo>
                  <a:cubicBezTo>
                    <a:pt x="667" y="39"/>
                    <a:pt x="668" y="31"/>
                    <a:pt x="665" y="25"/>
                  </a:cubicBezTo>
                  <a:close/>
                  <a:moveTo>
                    <a:pt x="481" y="300"/>
                  </a:moveTo>
                  <a:lnTo>
                    <a:pt x="481" y="300"/>
                  </a:lnTo>
                  <a:cubicBezTo>
                    <a:pt x="481" y="306"/>
                    <a:pt x="475" y="311"/>
                    <a:pt x="469" y="311"/>
                  </a:cubicBezTo>
                  <a:cubicBezTo>
                    <a:pt x="462" y="311"/>
                    <a:pt x="457" y="306"/>
                    <a:pt x="457" y="300"/>
                  </a:cubicBezTo>
                  <a:cubicBezTo>
                    <a:pt x="457" y="183"/>
                    <a:pt x="457" y="183"/>
                    <a:pt x="457" y="183"/>
                  </a:cubicBezTo>
                  <a:cubicBezTo>
                    <a:pt x="457" y="177"/>
                    <a:pt x="462" y="172"/>
                    <a:pt x="469" y="172"/>
                  </a:cubicBezTo>
                  <a:cubicBezTo>
                    <a:pt x="475" y="172"/>
                    <a:pt x="481" y="177"/>
                    <a:pt x="481" y="183"/>
                  </a:cubicBezTo>
                  <a:lnTo>
                    <a:pt x="481" y="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2" name="Group 3381"/>
          <p:cNvGrpSpPr/>
          <p:nvPr/>
        </p:nvGrpSpPr>
        <p:grpSpPr>
          <a:xfrm>
            <a:off x="1324254" y="1828800"/>
            <a:ext cx="429822" cy="429822"/>
            <a:chOff x="1324254" y="1828800"/>
            <a:chExt cx="429822" cy="429822"/>
          </a:xfrm>
        </p:grpSpPr>
        <p:sp>
          <p:nvSpPr>
            <p:cNvPr id="3074" name="Freeform 2"/>
            <p:cNvSpPr>
              <a:spLocks noChangeArrowheads="1"/>
            </p:cNvSpPr>
            <p:nvPr/>
          </p:nvSpPr>
          <p:spPr bwMode="auto">
            <a:xfrm>
              <a:off x="1324254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Freeform 52"/>
            <p:cNvSpPr>
              <a:spLocks noChangeArrowheads="1"/>
            </p:cNvSpPr>
            <p:nvPr/>
          </p:nvSpPr>
          <p:spPr bwMode="auto">
            <a:xfrm>
              <a:off x="1481731" y="1901054"/>
              <a:ext cx="114866" cy="287166"/>
            </a:xfrm>
            <a:custGeom>
              <a:avLst/>
              <a:gdLst>
                <a:gd name="T0" fmla="*/ 138 w 272"/>
                <a:gd name="T1" fmla="*/ 682 h 683"/>
                <a:gd name="T2" fmla="*/ 138 w 272"/>
                <a:gd name="T3" fmla="*/ 682 h 683"/>
                <a:gd name="T4" fmla="*/ 248 w 272"/>
                <a:gd name="T5" fmla="*/ 571 h 683"/>
                <a:gd name="T6" fmla="*/ 249 w 272"/>
                <a:gd name="T7" fmla="*/ 85 h 683"/>
                <a:gd name="T8" fmla="*/ 269 w 272"/>
                <a:gd name="T9" fmla="*/ 30 h 683"/>
                <a:gd name="T10" fmla="*/ 266 w 272"/>
                <a:gd name="T11" fmla="*/ 9 h 683"/>
                <a:gd name="T12" fmla="*/ 266 w 272"/>
                <a:gd name="T13" fmla="*/ 9 h 683"/>
                <a:gd name="T14" fmla="*/ 247 w 272"/>
                <a:gd name="T15" fmla="*/ 0 h 683"/>
                <a:gd name="T16" fmla="*/ 24 w 272"/>
                <a:gd name="T17" fmla="*/ 0 h 683"/>
                <a:gd name="T18" fmla="*/ 6 w 272"/>
                <a:gd name="T19" fmla="*/ 10 h 683"/>
                <a:gd name="T20" fmla="*/ 4 w 272"/>
                <a:gd name="T21" fmla="*/ 32 h 683"/>
                <a:gd name="T22" fmla="*/ 29 w 272"/>
                <a:gd name="T23" fmla="*/ 89 h 683"/>
                <a:gd name="T24" fmla="*/ 29 w 272"/>
                <a:gd name="T25" fmla="*/ 571 h 683"/>
                <a:gd name="T26" fmla="*/ 138 w 272"/>
                <a:gd name="T27" fmla="*/ 682 h 683"/>
                <a:gd name="T28" fmla="*/ 69 w 272"/>
                <a:gd name="T29" fmla="*/ 271 h 683"/>
                <a:gd name="T30" fmla="*/ 69 w 272"/>
                <a:gd name="T31" fmla="*/ 271 h 683"/>
                <a:gd name="T32" fmla="*/ 77 w 272"/>
                <a:gd name="T33" fmla="*/ 254 h 683"/>
                <a:gd name="T34" fmla="*/ 96 w 272"/>
                <a:gd name="T35" fmla="*/ 246 h 683"/>
                <a:gd name="T36" fmla="*/ 128 w 272"/>
                <a:gd name="T37" fmla="*/ 250 h 683"/>
                <a:gd name="T38" fmla="*/ 143 w 272"/>
                <a:gd name="T39" fmla="*/ 250 h 683"/>
                <a:gd name="T40" fmla="*/ 177 w 272"/>
                <a:gd name="T41" fmla="*/ 246 h 683"/>
                <a:gd name="T42" fmla="*/ 196 w 272"/>
                <a:gd name="T43" fmla="*/ 254 h 683"/>
                <a:gd name="T44" fmla="*/ 204 w 272"/>
                <a:gd name="T45" fmla="*/ 271 h 683"/>
                <a:gd name="T46" fmla="*/ 204 w 272"/>
                <a:gd name="T47" fmla="*/ 571 h 683"/>
                <a:gd name="T48" fmla="*/ 137 w 272"/>
                <a:gd name="T49" fmla="*/ 639 h 683"/>
                <a:gd name="T50" fmla="*/ 69 w 272"/>
                <a:gd name="T51" fmla="*/ 571 h 683"/>
                <a:gd name="T52" fmla="*/ 69 w 272"/>
                <a:gd name="T53" fmla="*/ 27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2" h="683">
                  <a:moveTo>
                    <a:pt x="138" y="682"/>
                  </a:moveTo>
                  <a:lnTo>
                    <a:pt x="138" y="682"/>
                  </a:lnTo>
                  <a:cubicBezTo>
                    <a:pt x="199" y="682"/>
                    <a:pt x="248" y="633"/>
                    <a:pt x="248" y="571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71" y="23"/>
                    <a:pt x="270" y="15"/>
                    <a:pt x="266" y="9"/>
                  </a:cubicBezTo>
                  <a:lnTo>
                    <a:pt x="266" y="9"/>
                  </a:lnTo>
                  <a:cubicBezTo>
                    <a:pt x="262" y="3"/>
                    <a:pt x="254" y="0"/>
                    <a:pt x="24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4"/>
                    <a:pt x="6" y="10"/>
                  </a:cubicBezTo>
                  <a:cubicBezTo>
                    <a:pt x="1" y="16"/>
                    <a:pt x="0" y="25"/>
                    <a:pt x="4" y="3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571"/>
                    <a:pt x="29" y="571"/>
                    <a:pt x="29" y="571"/>
                  </a:cubicBezTo>
                  <a:cubicBezTo>
                    <a:pt x="29" y="633"/>
                    <a:pt x="77" y="682"/>
                    <a:pt x="138" y="682"/>
                  </a:cubicBezTo>
                  <a:close/>
                  <a:moveTo>
                    <a:pt x="69" y="271"/>
                  </a:moveTo>
                  <a:lnTo>
                    <a:pt x="69" y="271"/>
                  </a:lnTo>
                  <a:cubicBezTo>
                    <a:pt x="69" y="265"/>
                    <a:pt x="72" y="258"/>
                    <a:pt x="77" y="254"/>
                  </a:cubicBezTo>
                  <a:cubicBezTo>
                    <a:pt x="83" y="249"/>
                    <a:pt x="89" y="246"/>
                    <a:pt x="96" y="246"/>
                  </a:cubicBezTo>
                  <a:cubicBezTo>
                    <a:pt x="128" y="250"/>
                    <a:pt x="128" y="250"/>
                    <a:pt x="128" y="250"/>
                  </a:cubicBezTo>
                  <a:cubicBezTo>
                    <a:pt x="134" y="250"/>
                    <a:pt x="138" y="250"/>
                    <a:pt x="143" y="250"/>
                  </a:cubicBezTo>
                  <a:cubicBezTo>
                    <a:pt x="177" y="246"/>
                    <a:pt x="177" y="246"/>
                    <a:pt x="177" y="246"/>
                  </a:cubicBezTo>
                  <a:cubicBezTo>
                    <a:pt x="185" y="246"/>
                    <a:pt x="191" y="249"/>
                    <a:pt x="196" y="254"/>
                  </a:cubicBezTo>
                  <a:cubicBezTo>
                    <a:pt x="201" y="258"/>
                    <a:pt x="204" y="265"/>
                    <a:pt x="204" y="271"/>
                  </a:cubicBezTo>
                  <a:cubicBezTo>
                    <a:pt x="204" y="571"/>
                    <a:pt x="204" y="571"/>
                    <a:pt x="204" y="571"/>
                  </a:cubicBezTo>
                  <a:cubicBezTo>
                    <a:pt x="204" y="609"/>
                    <a:pt x="174" y="639"/>
                    <a:pt x="137" y="639"/>
                  </a:cubicBezTo>
                  <a:cubicBezTo>
                    <a:pt x="99" y="639"/>
                    <a:pt x="69" y="609"/>
                    <a:pt x="69" y="571"/>
                  </a:cubicBezTo>
                  <a:lnTo>
                    <a:pt x="69" y="2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3" name="Group 3382"/>
          <p:cNvGrpSpPr/>
          <p:nvPr/>
        </p:nvGrpSpPr>
        <p:grpSpPr>
          <a:xfrm>
            <a:off x="2191308" y="1828800"/>
            <a:ext cx="429822" cy="429822"/>
            <a:chOff x="2191308" y="1828800"/>
            <a:chExt cx="429822" cy="429822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2191308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Freeform 53"/>
            <p:cNvSpPr>
              <a:spLocks noChangeArrowheads="1"/>
            </p:cNvSpPr>
            <p:nvPr/>
          </p:nvSpPr>
          <p:spPr bwMode="auto">
            <a:xfrm>
              <a:off x="2280236" y="1917729"/>
              <a:ext cx="251964" cy="251964"/>
            </a:xfrm>
            <a:custGeom>
              <a:avLst/>
              <a:gdLst>
                <a:gd name="T0" fmla="*/ 305 w 599"/>
                <a:gd name="T1" fmla="*/ 375 h 598"/>
                <a:gd name="T2" fmla="*/ 296 w 599"/>
                <a:gd name="T3" fmla="*/ 397 h 598"/>
                <a:gd name="T4" fmla="*/ 287 w 599"/>
                <a:gd name="T5" fmla="*/ 375 h 598"/>
                <a:gd name="T6" fmla="*/ 305 w 599"/>
                <a:gd name="T7" fmla="*/ 375 h 598"/>
                <a:gd name="T8" fmla="*/ 258 w 599"/>
                <a:gd name="T9" fmla="*/ 246 h 598"/>
                <a:gd name="T10" fmla="*/ 248 w 599"/>
                <a:gd name="T11" fmla="*/ 268 h 598"/>
                <a:gd name="T12" fmla="*/ 267 w 599"/>
                <a:gd name="T13" fmla="*/ 268 h 598"/>
                <a:gd name="T14" fmla="*/ 258 w 599"/>
                <a:gd name="T15" fmla="*/ 246 h 598"/>
                <a:gd name="T16" fmla="*/ 214 w 599"/>
                <a:gd name="T17" fmla="*/ 290 h 598"/>
                <a:gd name="T18" fmla="*/ 206 w 599"/>
                <a:gd name="T19" fmla="*/ 312 h 598"/>
                <a:gd name="T20" fmla="*/ 223 w 599"/>
                <a:gd name="T21" fmla="*/ 312 h 598"/>
                <a:gd name="T22" fmla="*/ 214 w 599"/>
                <a:gd name="T23" fmla="*/ 290 h 598"/>
                <a:gd name="T24" fmla="*/ 298 w 599"/>
                <a:gd name="T25" fmla="*/ 287 h 598"/>
                <a:gd name="T26" fmla="*/ 290 w 599"/>
                <a:gd name="T27" fmla="*/ 309 h 598"/>
                <a:gd name="T28" fmla="*/ 308 w 599"/>
                <a:gd name="T29" fmla="*/ 309 h 598"/>
                <a:gd name="T30" fmla="*/ 298 w 599"/>
                <a:gd name="T31" fmla="*/ 287 h 598"/>
                <a:gd name="T32" fmla="*/ 256 w 599"/>
                <a:gd name="T33" fmla="*/ 330 h 598"/>
                <a:gd name="T34" fmla="*/ 246 w 599"/>
                <a:gd name="T35" fmla="*/ 352 h 598"/>
                <a:gd name="T36" fmla="*/ 264 w 599"/>
                <a:gd name="T37" fmla="*/ 352 h 598"/>
                <a:gd name="T38" fmla="*/ 256 w 599"/>
                <a:gd name="T39" fmla="*/ 330 h 598"/>
                <a:gd name="T40" fmla="*/ 344 w 599"/>
                <a:gd name="T41" fmla="*/ 242 h 598"/>
                <a:gd name="T42" fmla="*/ 335 w 599"/>
                <a:gd name="T43" fmla="*/ 264 h 598"/>
                <a:gd name="T44" fmla="*/ 352 w 599"/>
                <a:gd name="T45" fmla="*/ 264 h 598"/>
                <a:gd name="T46" fmla="*/ 344 w 599"/>
                <a:gd name="T47" fmla="*/ 242 h 598"/>
                <a:gd name="T48" fmla="*/ 385 w 599"/>
                <a:gd name="T49" fmla="*/ 283 h 598"/>
                <a:gd name="T50" fmla="*/ 375 w 599"/>
                <a:gd name="T51" fmla="*/ 304 h 598"/>
                <a:gd name="T52" fmla="*/ 394 w 599"/>
                <a:gd name="T53" fmla="*/ 304 h 598"/>
                <a:gd name="T54" fmla="*/ 385 w 599"/>
                <a:gd name="T55" fmla="*/ 283 h 598"/>
                <a:gd name="T56" fmla="*/ 302 w 599"/>
                <a:gd name="T57" fmla="*/ 201 h 598"/>
                <a:gd name="T58" fmla="*/ 294 w 599"/>
                <a:gd name="T59" fmla="*/ 223 h 598"/>
                <a:gd name="T60" fmla="*/ 312 w 599"/>
                <a:gd name="T61" fmla="*/ 223 h 598"/>
                <a:gd name="T62" fmla="*/ 302 w 599"/>
                <a:gd name="T63" fmla="*/ 201 h 598"/>
                <a:gd name="T64" fmla="*/ 340 w 599"/>
                <a:gd name="T65" fmla="*/ 327 h 598"/>
                <a:gd name="T66" fmla="*/ 330 w 599"/>
                <a:gd name="T67" fmla="*/ 350 h 598"/>
                <a:gd name="T68" fmla="*/ 348 w 599"/>
                <a:gd name="T69" fmla="*/ 350 h 598"/>
                <a:gd name="T70" fmla="*/ 340 w 599"/>
                <a:gd name="T71" fmla="*/ 327 h 598"/>
                <a:gd name="T72" fmla="*/ 597 w 599"/>
                <a:gd name="T73" fmla="*/ 460 h 598"/>
                <a:gd name="T74" fmla="*/ 460 w 599"/>
                <a:gd name="T75" fmla="*/ 595 h 598"/>
                <a:gd name="T76" fmla="*/ 301 w 599"/>
                <a:gd name="T77" fmla="*/ 490 h 598"/>
                <a:gd name="T78" fmla="*/ 142 w 599"/>
                <a:gd name="T79" fmla="*/ 597 h 598"/>
                <a:gd name="T80" fmla="*/ 45 w 599"/>
                <a:gd name="T81" fmla="*/ 556 h 598"/>
                <a:gd name="T82" fmla="*/ 39 w 599"/>
                <a:gd name="T83" fmla="*/ 371 h 598"/>
                <a:gd name="T84" fmla="*/ 38 w 599"/>
                <a:gd name="T85" fmla="*/ 232 h 598"/>
                <a:gd name="T86" fmla="*/ 42 w 599"/>
                <a:gd name="T87" fmla="*/ 45 h 598"/>
                <a:gd name="T88" fmla="*/ 227 w 599"/>
                <a:gd name="T89" fmla="*/ 39 h 598"/>
                <a:gd name="T90" fmla="*/ 367 w 599"/>
                <a:gd name="T91" fmla="*/ 38 h 598"/>
                <a:gd name="T92" fmla="*/ 553 w 599"/>
                <a:gd name="T93" fmla="*/ 41 h 598"/>
                <a:gd name="T94" fmla="*/ 560 w 599"/>
                <a:gd name="T95" fmla="*/ 227 h 598"/>
                <a:gd name="T96" fmla="*/ 561 w 599"/>
                <a:gd name="T97" fmla="*/ 367 h 598"/>
                <a:gd name="T98" fmla="*/ 464 w 599"/>
                <a:gd name="T99" fmla="*/ 303 h 598"/>
                <a:gd name="T100" fmla="*/ 470 w 599"/>
                <a:gd name="T101" fmla="*/ 298 h 598"/>
                <a:gd name="T102" fmla="*/ 304 w 599"/>
                <a:gd name="T103" fmla="*/ 135 h 598"/>
                <a:gd name="T104" fmla="*/ 292 w 599"/>
                <a:gd name="T105" fmla="*/ 135 h 598"/>
                <a:gd name="T106" fmla="*/ 130 w 599"/>
                <a:gd name="T107" fmla="*/ 300 h 598"/>
                <a:gd name="T108" fmla="*/ 294 w 599"/>
                <a:gd name="T109" fmla="*/ 463 h 598"/>
                <a:gd name="T110" fmla="*/ 307 w 599"/>
                <a:gd name="T111" fmla="*/ 46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99" h="598">
                  <a:moveTo>
                    <a:pt x="305" y="375"/>
                  </a:moveTo>
                  <a:lnTo>
                    <a:pt x="305" y="375"/>
                  </a:lnTo>
                  <a:cubicBezTo>
                    <a:pt x="311" y="380"/>
                    <a:pt x="311" y="388"/>
                    <a:pt x="305" y="393"/>
                  </a:cubicBezTo>
                  <a:cubicBezTo>
                    <a:pt x="302" y="396"/>
                    <a:pt x="299" y="397"/>
                    <a:pt x="296" y="397"/>
                  </a:cubicBezTo>
                  <a:cubicBezTo>
                    <a:pt x="293" y="397"/>
                    <a:pt x="289" y="396"/>
                    <a:pt x="287" y="393"/>
                  </a:cubicBezTo>
                  <a:cubicBezTo>
                    <a:pt x="282" y="388"/>
                    <a:pt x="282" y="380"/>
                    <a:pt x="287" y="375"/>
                  </a:cubicBezTo>
                  <a:cubicBezTo>
                    <a:pt x="289" y="372"/>
                    <a:pt x="293" y="371"/>
                    <a:pt x="296" y="371"/>
                  </a:cubicBezTo>
                  <a:cubicBezTo>
                    <a:pt x="299" y="371"/>
                    <a:pt x="302" y="372"/>
                    <a:pt x="305" y="375"/>
                  </a:cubicBezTo>
                  <a:close/>
                  <a:moveTo>
                    <a:pt x="258" y="246"/>
                  </a:moveTo>
                  <a:lnTo>
                    <a:pt x="258" y="246"/>
                  </a:lnTo>
                  <a:cubicBezTo>
                    <a:pt x="254" y="246"/>
                    <a:pt x="251" y="247"/>
                    <a:pt x="248" y="250"/>
                  </a:cubicBezTo>
                  <a:cubicBezTo>
                    <a:pt x="243" y="254"/>
                    <a:pt x="243" y="263"/>
                    <a:pt x="248" y="268"/>
                  </a:cubicBezTo>
                  <a:cubicBezTo>
                    <a:pt x="251" y="271"/>
                    <a:pt x="254" y="272"/>
                    <a:pt x="258" y="272"/>
                  </a:cubicBezTo>
                  <a:cubicBezTo>
                    <a:pt x="261" y="272"/>
                    <a:pt x="265" y="271"/>
                    <a:pt x="267" y="268"/>
                  </a:cubicBezTo>
                  <a:cubicBezTo>
                    <a:pt x="272" y="263"/>
                    <a:pt x="272" y="254"/>
                    <a:pt x="267" y="250"/>
                  </a:cubicBezTo>
                  <a:cubicBezTo>
                    <a:pt x="265" y="247"/>
                    <a:pt x="261" y="246"/>
                    <a:pt x="258" y="246"/>
                  </a:cubicBezTo>
                  <a:close/>
                  <a:moveTo>
                    <a:pt x="214" y="290"/>
                  </a:moveTo>
                  <a:lnTo>
                    <a:pt x="214" y="290"/>
                  </a:lnTo>
                  <a:cubicBezTo>
                    <a:pt x="211" y="290"/>
                    <a:pt x="208" y="291"/>
                    <a:pt x="206" y="293"/>
                  </a:cubicBezTo>
                  <a:cubicBezTo>
                    <a:pt x="200" y="298"/>
                    <a:pt x="200" y="306"/>
                    <a:pt x="206" y="312"/>
                  </a:cubicBezTo>
                  <a:cubicBezTo>
                    <a:pt x="208" y="314"/>
                    <a:pt x="211" y="316"/>
                    <a:pt x="214" y="316"/>
                  </a:cubicBezTo>
                  <a:cubicBezTo>
                    <a:pt x="218" y="316"/>
                    <a:pt x="221" y="314"/>
                    <a:pt x="223" y="312"/>
                  </a:cubicBezTo>
                  <a:cubicBezTo>
                    <a:pt x="228" y="306"/>
                    <a:pt x="228" y="298"/>
                    <a:pt x="223" y="293"/>
                  </a:cubicBezTo>
                  <a:cubicBezTo>
                    <a:pt x="221" y="291"/>
                    <a:pt x="218" y="290"/>
                    <a:pt x="214" y="290"/>
                  </a:cubicBezTo>
                  <a:close/>
                  <a:moveTo>
                    <a:pt x="298" y="287"/>
                  </a:moveTo>
                  <a:lnTo>
                    <a:pt x="298" y="287"/>
                  </a:lnTo>
                  <a:cubicBezTo>
                    <a:pt x="295" y="287"/>
                    <a:pt x="292" y="288"/>
                    <a:pt x="290" y="291"/>
                  </a:cubicBezTo>
                  <a:cubicBezTo>
                    <a:pt x="285" y="296"/>
                    <a:pt x="285" y="303"/>
                    <a:pt x="290" y="309"/>
                  </a:cubicBezTo>
                  <a:cubicBezTo>
                    <a:pt x="292" y="312"/>
                    <a:pt x="295" y="313"/>
                    <a:pt x="298" y="313"/>
                  </a:cubicBezTo>
                  <a:cubicBezTo>
                    <a:pt x="302" y="313"/>
                    <a:pt x="305" y="312"/>
                    <a:pt x="308" y="309"/>
                  </a:cubicBezTo>
                  <a:cubicBezTo>
                    <a:pt x="313" y="303"/>
                    <a:pt x="313" y="296"/>
                    <a:pt x="308" y="291"/>
                  </a:cubicBezTo>
                  <a:cubicBezTo>
                    <a:pt x="305" y="288"/>
                    <a:pt x="302" y="287"/>
                    <a:pt x="298" y="287"/>
                  </a:cubicBezTo>
                  <a:close/>
                  <a:moveTo>
                    <a:pt x="256" y="330"/>
                  </a:moveTo>
                  <a:lnTo>
                    <a:pt x="256" y="330"/>
                  </a:lnTo>
                  <a:cubicBezTo>
                    <a:pt x="251" y="330"/>
                    <a:pt x="248" y="331"/>
                    <a:pt x="246" y="334"/>
                  </a:cubicBezTo>
                  <a:cubicBezTo>
                    <a:pt x="241" y="339"/>
                    <a:pt x="241" y="347"/>
                    <a:pt x="246" y="352"/>
                  </a:cubicBezTo>
                  <a:cubicBezTo>
                    <a:pt x="248" y="355"/>
                    <a:pt x="251" y="356"/>
                    <a:pt x="256" y="356"/>
                  </a:cubicBezTo>
                  <a:cubicBezTo>
                    <a:pt x="259" y="356"/>
                    <a:pt x="262" y="355"/>
                    <a:pt x="264" y="352"/>
                  </a:cubicBezTo>
                  <a:cubicBezTo>
                    <a:pt x="269" y="347"/>
                    <a:pt x="269" y="339"/>
                    <a:pt x="264" y="334"/>
                  </a:cubicBezTo>
                  <a:cubicBezTo>
                    <a:pt x="262" y="331"/>
                    <a:pt x="259" y="330"/>
                    <a:pt x="256" y="330"/>
                  </a:cubicBezTo>
                  <a:close/>
                  <a:moveTo>
                    <a:pt x="344" y="242"/>
                  </a:moveTo>
                  <a:lnTo>
                    <a:pt x="344" y="242"/>
                  </a:lnTo>
                  <a:cubicBezTo>
                    <a:pt x="340" y="242"/>
                    <a:pt x="337" y="243"/>
                    <a:pt x="335" y="245"/>
                  </a:cubicBezTo>
                  <a:cubicBezTo>
                    <a:pt x="329" y="250"/>
                    <a:pt x="329" y="259"/>
                    <a:pt x="335" y="264"/>
                  </a:cubicBezTo>
                  <a:cubicBezTo>
                    <a:pt x="337" y="266"/>
                    <a:pt x="340" y="268"/>
                    <a:pt x="344" y="268"/>
                  </a:cubicBezTo>
                  <a:cubicBezTo>
                    <a:pt x="347" y="268"/>
                    <a:pt x="350" y="266"/>
                    <a:pt x="352" y="264"/>
                  </a:cubicBezTo>
                  <a:cubicBezTo>
                    <a:pt x="358" y="259"/>
                    <a:pt x="358" y="250"/>
                    <a:pt x="352" y="245"/>
                  </a:cubicBezTo>
                  <a:cubicBezTo>
                    <a:pt x="350" y="243"/>
                    <a:pt x="347" y="242"/>
                    <a:pt x="344" y="242"/>
                  </a:cubicBezTo>
                  <a:close/>
                  <a:moveTo>
                    <a:pt x="385" y="283"/>
                  </a:moveTo>
                  <a:lnTo>
                    <a:pt x="385" y="283"/>
                  </a:lnTo>
                  <a:cubicBezTo>
                    <a:pt x="382" y="283"/>
                    <a:pt x="377" y="284"/>
                    <a:pt x="375" y="287"/>
                  </a:cubicBezTo>
                  <a:cubicBezTo>
                    <a:pt x="370" y="291"/>
                    <a:pt x="370" y="299"/>
                    <a:pt x="375" y="304"/>
                  </a:cubicBezTo>
                  <a:cubicBezTo>
                    <a:pt x="377" y="308"/>
                    <a:pt x="382" y="309"/>
                    <a:pt x="385" y="309"/>
                  </a:cubicBezTo>
                  <a:cubicBezTo>
                    <a:pt x="388" y="309"/>
                    <a:pt x="391" y="308"/>
                    <a:pt x="394" y="304"/>
                  </a:cubicBezTo>
                  <a:cubicBezTo>
                    <a:pt x="399" y="299"/>
                    <a:pt x="399" y="291"/>
                    <a:pt x="394" y="287"/>
                  </a:cubicBezTo>
                  <a:cubicBezTo>
                    <a:pt x="391" y="284"/>
                    <a:pt x="388" y="283"/>
                    <a:pt x="385" y="283"/>
                  </a:cubicBezTo>
                  <a:close/>
                  <a:moveTo>
                    <a:pt x="302" y="201"/>
                  </a:moveTo>
                  <a:lnTo>
                    <a:pt x="302" y="201"/>
                  </a:lnTo>
                  <a:cubicBezTo>
                    <a:pt x="299" y="201"/>
                    <a:pt x="296" y="202"/>
                    <a:pt x="294" y="204"/>
                  </a:cubicBezTo>
                  <a:cubicBezTo>
                    <a:pt x="289" y="210"/>
                    <a:pt x="289" y="218"/>
                    <a:pt x="294" y="223"/>
                  </a:cubicBezTo>
                  <a:cubicBezTo>
                    <a:pt x="296" y="225"/>
                    <a:pt x="299" y="226"/>
                    <a:pt x="302" y="226"/>
                  </a:cubicBezTo>
                  <a:cubicBezTo>
                    <a:pt x="307" y="226"/>
                    <a:pt x="310" y="225"/>
                    <a:pt x="312" y="223"/>
                  </a:cubicBezTo>
                  <a:cubicBezTo>
                    <a:pt x="317" y="218"/>
                    <a:pt x="317" y="210"/>
                    <a:pt x="312" y="204"/>
                  </a:cubicBezTo>
                  <a:cubicBezTo>
                    <a:pt x="310" y="202"/>
                    <a:pt x="307" y="201"/>
                    <a:pt x="302" y="201"/>
                  </a:cubicBezTo>
                  <a:close/>
                  <a:moveTo>
                    <a:pt x="340" y="327"/>
                  </a:moveTo>
                  <a:lnTo>
                    <a:pt x="340" y="327"/>
                  </a:lnTo>
                  <a:cubicBezTo>
                    <a:pt x="336" y="327"/>
                    <a:pt x="333" y="328"/>
                    <a:pt x="330" y="331"/>
                  </a:cubicBezTo>
                  <a:cubicBezTo>
                    <a:pt x="325" y="337"/>
                    <a:pt x="325" y="345"/>
                    <a:pt x="330" y="350"/>
                  </a:cubicBezTo>
                  <a:cubicBezTo>
                    <a:pt x="333" y="352"/>
                    <a:pt x="336" y="353"/>
                    <a:pt x="340" y="353"/>
                  </a:cubicBezTo>
                  <a:cubicBezTo>
                    <a:pt x="343" y="353"/>
                    <a:pt x="346" y="352"/>
                    <a:pt x="348" y="350"/>
                  </a:cubicBezTo>
                  <a:cubicBezTo>
                    <a:pt x="353" y="345"/>
                    <a:pt x="353" y="337"/>
                    <a:pt x="348" y="331"/>
                  </a:cubicBezTo>
                  <a:cubicBezTo>
                    <a:pt x="346" y="328"/>
                    <a:pt x="343" y="327"/>
                    <a:pt x="340" y="327"/>
                  </a:cubicBezTo>
                  <a:close/>
                  <a:moveTo>
                    <a:pt x="597" y="460"/>
                  </a:moveTo>
                  <a:lnTo>
                    <a:pt x="597" y="460"/>
                  </a:lnTo>
                  <a:cubicBezTo>
                    <a:pt x="597" y="494"/>
                    <a:pt x="582" y="527"/>
                    <a:pt x="557" y="553"/>
                  </a:cubicBezTo>
                  <a:cubicBezTo>
                    <a:pt x="530" y="580"/>
                    <a:pt x="494" y="595"/>
                    <a:pt x="460" y="595"/>
                  </a:cubicBezTo>
                  <a:cubicBezTo>
                    <a:pt x="427" y="595"/>
                    <a:pt x="395" y="582"/>
                    <a:pt x="371" y="559"/>
                  </a:cubicBezTo>
                  <a:cubicBezTo>
                    <a:pt x="301" y="490"/>
                    <a:pt x="301" y="490"/>
                    <a:pt x="301" y="490"/>
                  </a:cubicBezTo>
                  <a:cubicBezTo>
                    <a:pt x="232" y="561"/>
                    <a:pt x="232" y="561"/>
                    <a:pt x="232" y="561"/>
                  </a:cubicBezTo>
                  <a:cubicBezTo>
                    <a:pt x="208" y="583"/>
                    <a:pt x="176" y="597"/>
                    <a:pt x="142" y="597"/>
                  </a:cubicBezTo>
                  <a:cubicBezTo>
                    <a:pt x="141" y="597"/>
                    <a:pt x="140" y="597"/>
                    <a:pt x="139" y="597"/>
                  </a:cubicBezTo>
                  <a:cubicBezTo>
                    <a:pt x="105" y="596"/>
                    <a:pt x="71" y="582"/>
                    <a:pt x="45" y="556"/>
                  </a:cubicBezTo>
                  <a:cubicBezTo>
                    <a:pt x="20" y="531"/>
                    <a:pt x="5" y="498"/>
                    <a:pt x="4" y="464"/>
                  </a:cubicBezTo>
                  <a:cubicBezTo>
                    <a:pt x="3" y="428"/>
                    <a:pt x="15" y="395"/>
                    <a:pt x="39" y="371"/>
                  </a:cubicBezTo>
                  <a:cubicBezTo>
                    <a:pt x="109" y="300"/>
                    <a:pt x="109" y="300"/>
                    <a:pt x="109" y="300"/>
                  </a:cubicBezTo>
                  <a:cubicBezTo>
                    <a:pt x="38" y="232"/>
                    <a:pt x="38" y="232"/>
                    <a:pt x="38" y="232"/>
                  </a:cubicBezTo>
                  <a:cubicBezTo>
                    <a:pt x="14" y="207"/>
                    <a:pt x="0" y="174"/>
                    <a:pt x="1" y="139"/>
                  </a:cubicBezTo>
                  <a:cubicBezTo>
                    <a:pt x="3" y="103"/>
                    <a:pt x="16" y="70"/>
                    <a:pt x="42" y="45"/>
                  </a:cubicBezTo>
                  <a:cubicBezTo>
                    <a:pt x="67" y="19"/>
                    <a:pt x="100" y="5"/>
                    <a:pt x="135" y="4"/>
                  </a:cubicBezTo>
                  <a:cubicBezTo>
                    <a:pt x="171" y="1"/>
                    <a:pt x="203" y="15"/>
                    <a:pt x="227" y="39"/>
                  </a:cubicBezTo>
                  <a:cubicBezTo>
                    <a:pt x="298" y="108"/>
                    <a:pt x="298" y="108"/>
                    <a:pt x="298" y="108"/>
                  </a:cubicBezTo>
                  <a:cubicBezTo>
                    <a:pt x="367" y="38"/>
                    <a:pt x="367" y="38"/>
                    <a:pt x="367" y="38"/>
                  </a:cubicBezTo>
                  <a:cubicBezTo>
                    <a:pt x="391" y="13"/>
                    <a:pt x="424" y="0"/>
                    <a:pt x="460" y="1"/>
                  </a:cubicBezTo>
                  <a:cubicBezTo>
                    <a:pt x="495" y="1"/>
                    <a:pt x="528" y="16"/>
                    <a:pt x="553" y="41"/>
                  </a:cubicBezTo>
                  <a:cubicBezTo>
                    <a:pt x="579" y="66"/>
                    <a:pt x="594" y="99"/>
                    <a:pt x="595" y="135"/>
                  </a:cubicBezTo>
                  <a:cubicBezTo>
                    <a:pt x="596" y="170"/>
                    <a:pt x="583" y="203"/>
                    <a:pt x="560" y="227"/>
                  </a:cubicBezTo>
                  <a:cubicBezTo>
                    <a:pt x="491" y="297"/>
                    <a:pt x="491" y="297"/>
                    <a:pt x="491" y="297"/>
                  </a:cubicBezTo>
                  <a:cubicBezTo>
                    <a:pt x="561" y="367"/>
                    <a:pt x="561" y="367"/>
                    <a:pt x="561" y="367"/>
                  </a:cubicBezTo>
                  <a:cubicBezTo>
                    <a:pt x="585" y="391"/>
                    <a:pt x="598" y="424"/>
                    <a:pt x="597" y="460"/>
                  </a:cubicBezTo>
                  <a:close/>
                  <a:moveTo>
                    <a:pt x="464" y="303"/>
                  </a:moveTo>
                  <a:lnTo>
                    <a:pt x="464" y="303"/>
                  </a:lnTo>
                  <a:cubicBezTo>
                    <a:pt x="470" y="298"/>
                    <a:pt x="470" y="298"/>
                    <a:pt x="470" y="298"/>
                  </a:cubicBezTo>
                  <a:cubicBezTo>
                    <a:pt x="464" y="292"/>
                    <a:pt x="464" y="292"/>
                    <a:pt x="464" y="292"/>
                  </a:cubicBezTo>
                  <a:cubicBezTo>
                    <a:pt x="304" y="135"/>
                    <a:pt x="304" y="135"/>
                    <a:pt x="304" y="135"/>
                  </a:cubicBezTo>
                  <a:cubicBezTo>
                    <a:pt x="298" y="128"/>
                    <a:pt x="298" y="128"/>
                    <a:pt x="298" y="128"/>
                  </a:cubicBezTo>
                  <a:cubicBezTo>
                    <a:pt x="292" y="135"/>
                    <a:pt x="292" y="135"/>
                    <a:pt x="292" y="135"/>
                  </a:cubicBezTo>
                  <a:cubicBezTo>
                    <a:pt x="135" y="294"/>
                    <a:pt x="135" y="294"/>
                    <a:pt x="135" y="294"/>
                  </a:cubicBezTo>
                  <a:cubicBezTo>
                    <a:pt x="130" y="300"/>
                    <a:pt x="130" y="300"/>
                    <a:pt x="130" y="300"/>
                  </a:cubicBezTo>
                  <a:cubicBezTo>
                    <a:pt x="136" y="306"/>
                    <a:pt x="136" y="306"/>
                    <a:pt x="136" y="306"/>
                  </a:cubicBezTo>
                  <a:cubicBezTo>
                    <a:pt x="294" y="463"/>
                    <a:pt x="294" y="463"/>
                    <a:pt x="294" y="463"/>
                  </a:cubicBezTo>
                  <a:cubicBezTo>
                    <a:pt x="300" y="469"/>
                    <a:pt x="300" y="469"/>
                    <a:pt x="300" y="469"/>
                  </a:cubicBezTo>
                  <a:cubicBezTo>
                    <a:pt x="307" y="463"/>
                    <a:pt x="307" y="463"/>
                    <a:pt x="307" y="463"/>
                  </a:cubicBezTo>
                  <a:lnTo>
                    <a:pt x="464" y="3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5" name="Group 3384"/>
          <p:cNvGrpSpPr/>
          <p:nvPr/>
        </p:nvGrpSpPr>
        <p:grpSpPr>
          <a:xfrm>
            <a:off x="3925415" y="1828800"/>
            <a:ext cx="429822" cy="429822"/>
            <a:chOff x="3925415" y="1828800"/>
            <a:chExt cx="429822" cy="429822"/>
          </a:xfrm>
        </p:grpSpPr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3925415" y="1828800"/>
              <a:ext cx="429822" cy="429822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2 w 1025"/>
                <a:gd name="T5" fmla="*/ 1023 h 1024"/>
                <a:gd name="T6" fmla="*/ 0 w 1025"/>
                <a:gd name="T7" fmla="*/ 512 h 1024"/>
                <a:gd name="T8" fmla="*/ 512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Freeform 54"/>
            <p:cNvSpPr>
              <a:spLocks noChangeArrowheads="1"/>
            </p:cNvSpPr>
            <p:nvPr/>
          </p:nvSpPr>
          <p:spPr bwMode="auto">
            <a:xfrm>
              <a:off x="4082892" y="1895496"/>
              <a:ext cx="116719" cy="298281"/>
            </a:xfrm>
            <a:custGeom>
              <a:avLst/>
              <a:gdLst>
                <a:gd name="T0" fmla="*/ 202 w 277"/>
                <a:gd name="T1" fmla="*/ 449 h 710"/>
                <a:gd name="T2" fmla="*/ 202 w 277"/>
                <a:gd name="T3" fmla="*/ 449 h 710"/>
                <a:gd name="T4" fmla="*/ 202 w 277"/>
                <a:gd name="T5" fmla="*/ 317 h 710"/>
                <a:gd name="T6" fmla="*/ 202 w 277"/>
                <a:gd name="T7" fmla="*/ 317 h 710"/>
                <a:gd name="T8" fmla="*/ 202 w 277"/>
                <a:gd name="T9" fmla="*/ 291 h 710"/>
                <a:gd name="T10" fmla="*/ 202 w 277"/>
                <a:gd name="T11" fmla="*/ 291 h 710"/>
                <a:gd name="T12" fmla="*/ 202 w 277"/>
                <a:gd name="T13" fmla="*/ 266 h 710"/>
                <a:gd name="T14" fmla="*/ 202 w 277"/>
                <a:gd name="T15" fmla="*/ 266 h 710"/>
                <a:gd name="T16" fmla="*/ 202 w 277"/>
                <a:gd name="T17" fmla="*/ 240 h 710"/>
                <a:gd name="T18" fmla="*/ 202 w 277"/>
                <a:gd name="T19" fmla="*/ 240 h 710"/>
                <a:gd name="T20" fmla="*/ 202 w 277"/>
                <a:gd name="T21" fmla="*/ 215 h 710"/>
                <a:gd name="T22" fmla="*/ 202 w 277"/>
                <a:gd name="T23" fmla="*/ 215 h 710"/>
                <a:gd name="T24" fmla="*/ 202 w 277"/>
                <a:gd name="T25" fmla="*/ 190 h 710"/>
                <a:gd name="T26" fmla="*/ 202 w 277"/>
                <a:gd name="T27" fmla="*/ 190 h 710"/>
                <a:gd name="T28" fmla="*/ 202 w 277"/>
                <a:gd name="T29" fmla="*/ 164 h 710"/>
                <a:gd name="T30" fmla="*/ 202 w 277"/>
                <a:gd name="T31" fmla="*/ 164 h 710"/>
                <a:gd name="T32" fmla="*/ 202 w 277"/>
                <a:gd name="T33" fmla="*/ 139 h 710"/>
                <a:gd name="T34" fmla="*/ 202 w 277"/>
                <a:gd name="T35" fmla="*/ 139 h 710"/>
                <a:gd name="T36" fmla="*/ 202 w 277"/>
                <a:gd name="T37" fmla="*/ 72 h 710"/>
                <a:gd name="T38" fmla="*/ 138 w 277"/>
                <a:gd name="T39" fmla="*/ 0 h 710"/>
                <a:gd name="T40" fmla="*/ 74 w 277"/>
                <a:gd name="T41" fmla="*/ 72 h 710"/>
                <a:gd name="T42" fmla="*/ 74 w 277"/>
                <a:gd name="T43" fmla="*/ 449 h 710"/>
                <a:gd name="T44" fmla="*/ 0 w 277"/>
                <a:gd name="T45" fmla="*/ 571 h 710"/>
                <a:gd name="T46" fmla="*/ 138 w 277"/>
                <a:gd name="T47" fmla="*/ 709 h 710"/>
                <a:gd name="T48" fmla="*/ 276 w 277"/>
                <a:gd name="T49" fmla="*/ 571 h 710"/>
                <a:gd name="T50" fmla="*/ 202 w 277"/>
                <a:gd name="T51" fmla="*/ 449 h 710"/>
                <a:gd name="T52" fmla="*/ 138 w 277"/>
                <a:gd name="T53" fmla="*/ 663 h 710"/>
                <a:gd name="T54" fmla="*/ 138 w 277"/>
                <a:gd name="T55" fmla="*/ 663 h 710"/>
                <a:gd name="T56" fmla="*/ 46 w 277"/>
                <a:gd name="T57" fmla="*/ 571 h 710"/>
                <a:gd name="T58" fmla="*/ 125 w 277"/>
                <a:gd name="T59" fmla="*/ 480 h 710"/>
                <a:gd name="T60" fmla="*/ 125 w 277"/>
                <a:gd name="T61" fmla="*/ 88 h 710"/>
                <a:gd name="T62" fmla="*/ 138 w 277"/>
                <a:gd name="T63" fmla="*/ 74 h 710"/>
                <a:gd name="T64" fmla="*/ 151 w 277"/>
                <a:gd name="T65" fmla="*/ 88 h 710"/>
                <a:gd name="T66" fmla="*/ 151 w 277"/>
                <a:gd name="T67" fmla="*/ 139 h 710"/>
                <a:gd name="T68" fmla="*/ 176 w 277"/>
                <a:gd name="T69" fmla="*/ 139 h 710"/>
                <a:gd name="T70" fmla="*/ 176 w 277"/>
                <a:gd name="T71" fmla="*/ 164 h 710"/>
                <a:gd name="T72" fmla="*/ 151 w 277"/>
                <a:gd name="T73" fmla="*/ 164 h 710"/>
                <a:gd name="T74" fmla="*/ 151 w 277"/>
                <a:gd name="T75" fmla="*/ 190 h 710"/>
                <a:gd name="T76" fmla="*/ 176 w 277"/>
                <a:gd name="T77" fmla="*/ 190 h 710"/>
                <a:gd name="T78" fmla="*/ 176 w 277"/>
                <a:gd name="T79" fmla="*/ 215 h 710"/>
                <a:gd name="T80" fmla="*/ 151 w 277"/>
                <a:gd name="T81" fmla="*/ 215 h 710"/>
                <a:gd name="T82" fmla="*/ 151 w 277"/>
                <a:gd name="T83" fmla="*/ 240 h 710"/>
                <a:gd name="T84" fmla="*/ 176 w 277"/>
                <a:gd name="T85" fmla="*/ 240 h 710"/>
                <a:gd name="T86" fmla="*/ 176 w 277"/>
                <a:gd name="T87" fmla="*/ 266 h 710"/>
                <a:gd name="T88" fmla="*/ 151 w 277"/>
                <a:gd name="T89" fmla="*/ 266 h 710"/>
                <a:gd name="T90" fmla="*/ 151 w 277"/>
                <a:gd name="T91" fmla="*/ 291 h 710"/>
                <a:gd name="T92" fmla="*/ 176 w 277"/>
                <a:gd name="T93" fmla="*/ 291 h 710"/>
                <a:gd name="T94" fmla="*/ 176 w 277"/>
                <a:gd name="T95" fmla="*/ 317 h 710"/>
                <a:gd name="T96" fmla="*/ 151 w 277"/>
                <a:gd name="T97" fmla="*/ 317 h 710"/>
                <a:gd name="T98" fmla="*/ 151 w 277"/>
                <a:gd name="T99" fmla="*/ 480 h 710"/>
                <a:gd name="T100" fmla="*/ 230 w 277"/>
                <a:gd name="T101" fmla="*/ 571 h 710"/>
                <a:gd name="T102" fmla="*/ 138 w 277"/>
                <a:gd name="T103" fmla="*/ 663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" h="710">
                  <a:moveTo>
                    <a:pt x="202" y="449"/>
                  </a:moveTo>
                  <a:lnTo>
                    <a:pt x="202" y="449"/>
                  </a:lnTo>
                  <a:cubicBezTo>
                    <a:pt x="202" y="317"/>
                    <a:pt x="202" y="317"/>
                    <a:pt x="202" y="317"/>
                  </a:cubicBezTo>
                  <a:lnTo>
                    <a:pt x="202" y="317"/>
                  </a:lnTo>
                  <a:cubicBezTo>
                    <a:pt x="202" y="291"/>
                    <a:pt x="202" y="291"/>
                    <a:pt x="202" y="291"/>
                  </a:cubicBezTo>
                  <a:lnTo>
                    <a:pt x="202" y="291"/>
                  </a:lnTo>
                  <a:cubicBezTo>
                    <a:pt x="202" y="266"/>
                    <a:pt x="202" y="266"/>
                    <a:pt x="202" y="266"/>
                  </a:cubicBezTo>
                  <a:lnTo>
                    <a:pt x="202" y="266"/>
                  </a:lnTo>
                  <a:cubicBezTo>
                    <a:pt x="202" y="240"/>
                    <a:pt x="202" y="240"/>
                    <a:pt x="202" y="240"/>
                  </a:cubicBezTo>
                  <a:lnTo>
                    <a:pt x="202" y="240"/>
                  </a:lnTo>
                  <a:cubicBezTo>
                    <a:pt x="202" y="215"/>
                    <a:pt x="202" y="215"/>
                    <a:pt x="202" y="215"/>
                  </a:cubicBezTo>
                  <a:lnTo>
                    <a:pt x="202" y="215"/>
                  </a:lnTo>
                  <a:cubicBezTo>
                    <a:pt x="202" y="190"/>
                    <a:pt x="202" y="190"/>
                    <a:pt x="202" y="190"/>
                  </a:cubicBezTo>
                  <a:lnTo>
                    <a:pt x="202" y="190"/>
                  </a:lnTo>
                  <a:cubicBezTo>
                    <a:pt x="202" y="164"/>
                    <a:pt x="202" y="164"/>
                    <a:pt x="202" y="164"/>
                  </a:cubicBezTo>
                  <a:lnTo>
                    <a:pt x="202" y="164"/>
                  </a:lnTo>
                  <a:cubicBezTo>
                    <a:pt x="202" y="139"/>
                    <a:pt x="202" y="139"/>
                    <a:pt x="202" y="139"/>
                  </a:cubicBezTo>
                  <a:lnTo>
                    <a:pt x="202" y="139"/>
                  </a:lnTo>
                  <a:cubicBezTo>
                    <a:pt x="202" y="72"/>
                    <a:pt x="202" y="72"/>
                    <a:pt x="202" y="72"/>
                  </a:cubicBezTo>
                  <a:cubicBezTo>
                    <a:pt x="202" y="29"/>
                    <a:pt x="176" y="0"/>
                    <a:pt x="138" y="0"/>
                  </a:cubicBezTo>
                  <a:cubicBezTo>
                    <a:pt x="101" y="0"/>
                    <a:pt x="74" y="29"/>
                    <a:pt x="74" y="72"/>
                  </a:cubicBezTo>
                  <a:cubicBezTo>
                    <a:pt x="74" y="449"/>
                    <a:pt x="74" y="449"/>
                    <a:pt x="74" y="449"/>
                  </a:cubicBezTo>
                  <a:cubicBezTo>
                    <a:pt x="29" y="473"/>
                    <a:pt x="0" y="520"/>
                    <a:pt x="0" y="571"/>
                  </a:cubicBezTo>
                  <a:cubicBezTo>
                    <a:pt x="0" y="648"/>
                    <a:pt x="62" y="709"/>
                    <a:pt x="138" y="709"/>
                  </a:cubicBezTo>
                  <a:cubicBezTo>
                    <a:pt x="214" y="709"/>
                    <a:pt x="276" y="648"/>
                    <a:pt x="276" y="571"/>
                  </a:cubicBezTo>
                  <a:cubicBezTo>
                    <a:pt x="276" y="520"/>
                    <a:pt x="247" y="473"/>
                    <a:pt x="202" y="449"/>
                  </a:cubicBezTo>
                  <a:close/>
                  <a:moveTo>
                    <a:pt x="138" y="663"/>
                  </a:moveTo>
                  <a:lnTo>
                    <a:pt x="138" y="663"/>
                  </a:lnTo>
                  <a:cubicBezTo>
                    <a:pt x="87" y="663"/>
                    <a:pt x="46" y="622"/>
                    <a:pt x="46" y="571"/>
                  </a:cubicBezTo>
                  <a:cubicBezTo>
                    <a:pt x="46" y="525"/>
                    <a:pt x="80" y="486"/>
                    <a:pt x="125" y="480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5" y="80"/>
                    <a:pt x="131" y="74"/>
                    <a:pt x="138" y="74"/>
                  </a:cubicBezTo>
                  <a:cubicBezTo>
                    <a:pt x="145" y="74"/>
                    <a:pt x="151" y="80"/>
                    <a:pt x="151" y="88"/>
                  </a:cubicBezTo>
                  <a:cubicBezTo>
                    <a:pt x="151" y="139"/>
                    <a:pt x="151" y="139"/>
                    <a:pt x="151" y="139"/>
                  </a:cubicBezTo>
                  <a:cubicBezTo>
                    <a:pt x="176" y="139"/>
                    <a:pt x="176" y="139"/>
                    <a:pt x="176" y="139"/>
                  </a:cubicBezTo>
                  <a:cubicBezTo>
                    <a:pt x="176" y="164"/>
                    <a:pt x="176" y="164"/>
                    <a:pt x="176" y="164"/>
                  </a:cubicBezTo>
                  <a:cubicBezTo>
                    <a:pt x="151" y="164"/>
                    <a:pt x="151" y="164"/>
                    <a:pt x="151" y="164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90"/>
                    <a:pt x="176" y="190"/>
                    <a:pt x="176" y="190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51" y="215"/>
                    <a:pt x="151" y="215"/>
                    <a:pt x="151" y="215"/>
                  </a:cubicBezTo>
                  <a:cubicBezTo>
                    <a:pt x="151" y="240"/>
                    <a:pt x="151" y="240"/>
                    <a:pt x="151" y="240"/>
                  </a:cubicBezTo>
                  <a:cubicBezTo>
                    <a:pt x="176" y="240"/>
                    <a:pt x="176" y="240"/>
                    <a:pt x="176" y="240"/>
                  </a:cubicBezTo>
                  <a:cubicBezTo>
                    <a:pt x="176" y="266"/>
                    <a:pt x="176" y="266"/>
                    <a:pt x="176" y="266"/>
                  </a:cubicBezTo>
                  <a:cubicBezTo>
                    <a:pt x="151" y="266"/>
                    <a:pt x="151" y="266"/>
                    <a:pt x="151" y="266"/>
                  </a:cubicBezTo>
                  <a:cubicBezTo>
                    <a:pt x="151" y="291"/>
                    <a:pt x="151" y="291"/>
                    <a:pt x="151" y="291"/>
                  </a:cubicBezTo>
                  <a:cubicBezTo>
                    <a:pt x="176" y="291"/>
                    <a:pt x="176" y="291"/>
                    <a:pt x="176" y="291"/>
                  </a:cubicBezTo>
                  <a:cubicBezTo>
                    <a:pt x="176" y="317"/>
                    <a:pt x="176" y="317"/>
                    <a:pt x="176" y="317"/>
                  </a:cubicBezTo>
                  <a:cubicBezTo>
                    <a:pt x="151" y="317"/>
                    <a:pt x="151" y="317"/>
                    <a:pt x="151" y="317"/>
                  </a:cubicBezTo>
                  <a:cubicBezTo>
                    <a:pt x="151" y="480"/>
                    <a:pt x="151" y="480"/>
                    <a:pt x="151" y="480"/>
                  </a:cubicBezTo>
                  <a:cubicBezTo>
                    <a:pt x="196" y="486"/>
                    <a:pt x="230" y="525"/>
                    <a:pt x="230" y="571"/>
                  </a:cubicBezTo>
                  <a:cubicBezTo>
                    <a:pt x="230" y="622"/>
                    <a:pt x="189" y="663"/>
                    <a:pt x="138" y="6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6" name="Group 3385"/>
          <p:cNvGrpSpPr/>
          <p:nvPr/>
        </p:nvGrpSpPr>
        <p:grpSpPr>
          <a:xfrm>
            <a:off x="4788763" y="1828800"/>
            <a:ext cx="429822" cy="429822"/>
            <a:chOff x="4788763" y="1828800"/>
            <a:chExt cx="429822" cy="429822"/>
          </a:xfrm>
        </p:grpSpPr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4788763" y="1828800"/>
              <a:ext cx="429822" cy="429822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2 w 1024"/>
                <a:gd name="T5" fmla="*/ 1023 h 1024"/>
                <a:gd name="T6" fmla="*/ 0 w 1024"/>
                <a:gd name="T7" fmla="*/ 512 h 1024"/>
                <a:gd name="T8" fmla="*/ 512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Freeform 55"/>
            <p:cNvSpPr>
              <a:spLocks noChangeArrowheads="1"/>
            </p:cNvSpPr>
            <p:nvPr/>
          </p:nvSpPr>
          <p:spPr bwMode="auto">
            <a:xfrm>
              <a:off x="4916598" y="1902907"/>
              <a:ext cx="177857" cy="281607"/>
            </a:xfrm>
            <a:custGeom>
              <a:avLst/>
              <a:gdLst>
                <a:gd name="T0" fmla="*/ 90 w 425"/>
                <a:gd name="T1" fmla="*/ 52 h 669"/>
                <a:gd name="T2" fmla="*/ 118 w 425"/>
                <a:gd name="T3" fmla="*/ 80 h 669"/>
                <a:gd name="T4" fmla="*/ 90 w 425"/>
                <a:gd name="T5" fmla="*/ 52 h 669"/>
                <a:gd name="T6" fmla="*/ 145 w 425"/>
                <a:gd name="T7" fmla="*/ 80 h 669"/>
                <a:gd name="T8" fmla="*/ 173 w 425"/>
                <a:gd name="T9" fmla="*/ 52 h 669"/>
                <a:gd name="T10" fmla="*/ 145 w 425"/>
                <a:gd name="T11" fmla="*/ 80 h 669"/>
                <a:gd name="T12" fmla="*/ 201 w 425"/>
                <a:gd name="T13" fmla="*/ 80 h 669"/>
                <a:gd name="T14" fmla="*/ 229 w 425"/>
                <a:gd name="T15" fmla="*/ 52 h 669"/>
                <a:gd name="T16" fmla="*/ 201 w 425"/>
                <a:gd name="T17" fmla="*/ 80 h 669"/>
                <a:gd name="T18" fmla="*/ 256 w 425"/>
                <a:gd name="T19" fmla="*/ 80 h 669"/>
                <a:gd name="T20" fmla="*/ 285 w 425"/>
                <a:gd name="T21" fmla="*/ 52 h 669"/>
                <a:gd name="T22" fmla="*/ 256 w 425"/>
                <a:gd name="T23" fmla="*/ 80 h 669"/>
                <a:gd name="T24" fmla="*/ 313 w 425"/>
                <a:gd name="T25" fmla="*/ 80 h 669"/>
                <a:gd name="T26" fmla="*/ 341 w 425"/>
                <a:gd name="T27" fmla="*/ 52 h 669"/>
                <a:gd name="T28" fmla="*/ 313 w 425"/>
                <a:gd name="T29" fmla="*/ 80 h 669"/>
                <a:gd name="T30" fmla="*/ 424 w 425"/>
                <a:gd name="T31" fmla="*/ 122 h 669"/>
                <a:gd name="T32" fmla="*/ 368 w 425"/>
                <a:gd name="T33" fmla="*/ 668 h 669"/>
                <a:gd name="T34" fmla="*/ 0 w 425"/>
                <a:gd name="T35" fmla="*/ 609 h 669"/>
                <a:gd name="T36" fmla="*/ 12 w 425"/>
                <a:gd name="T37" fmla="*/ 111 h 669"/>
                <a:gd name="T38" fmla="*/ 45 w 425"/>
                <a:gd name="T39" fmla="*/ 10 h 669"/>
                <a:gd name="T40" fmla="*/ 369 w 425"/>
                <a:gd name="T41" fmla="*/ 0 h 669"/>
                <a:gd name="T42" fmla="*/ 379 w 425"/>
                <a:gd name="T43" fmla="*/ 111 h 669"/>
                <a:gd name="T44" fmla="*/ 424 w 425"/>
                <a:gd name="T45" fmla="*/ 122 h 669"/>
                <a:gd name="T46" fmla="*/ 296 w 425"/>
                <a:gd name="T47" fmla="*/ 368 h 669"/>
                <a:gd name="T48" fmla="*/ 223 w 425"/>
                <a:gd name="T49" fmla="*/ 356 h 669"/>
                <a:gd name="T50" fmla="*/ 213 w 425"/>
                <a:gd name="T51" fmla="*/ 284 h 669"/>
                <a:gd name="T52" fmla="*/ 201 w 425"/>
                <a:gd name="T53" fmla="*/ 356 h 669"/>
                <a:gd name="T54" fmla="*/ 129 w 425"/>
                <a:gd name="T55" fmla="*/ 368 h 669"/>
                <a:gd name="T56" fmla="*/ 201 w 425"/>
                <a:gd name="T57" fmla="*/ 378 h 669"/>
                <a:gd name="T58" fmla="*/ 213 w 425"/>
                <a:gd name="T59" fmla="*/ 451 h 669"/>
                <a:gd name="T60" fmla="*/ 223 w 425"/>
                <a:gd name="T61" fmla="*/ 378 h 669"/>
                <a:gd name="T62" fmla="*/ 296 w 425"/>
                <a:gd name="T63" fmla="*/ 368 h 669"/>
                <a:gd name="T64" fmla="*/ 357 w 425"/>
                <a:gd name="T65" fmla="*/ 22 h 669"/>
                <a:gd name="T66" fmla="*/ 68 w 425"/>
                <a:gd name="T67" fmla="*/ 111 h 669"/>
                <a:gd name="T68" fmla="*/ 357 w 425"/>
                <a:gd name="T69" fmla="*/ 22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5" h="669">
                  <a:moveTo>
                    <a:pt x="90" y="52"/>
                  </a:moveTo>
                  <a:lnTo>
                    <a:pt x="90" y="52"/>
                  </a:lnTo>
                  <a:cubicBezTo>
                    <a:pt x="118" y="52"/>
                    <a:pt x="118" y="52"/>
                    <a:pt x="118" y="52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90" y="80"/>
                    <a:pt x="90" y="80"/>
                    <a:pt x="90" y="80"/>
                  </a:cubicBezTo>
                  <a:lnTo>
                    <a:pt x="90" y="52"/>
                  </a:lnTo>
                  <a:close/>
                  <a:moveTo>
                    <a:pt x="145" y="80"/>
                  </a:moveTo>
                  <a:lnTo>
                    <a:pt x="145" y="80"/>
                  </a:lnTo>
                  <a:cubicBezTo>
                    <a:pt x="173" y="80"/>
                    <a:pt x="173" y="80"/>
                    <a:pt x="173" y="80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45" y="52"/>
                    <a:pt x="145" y="52"/>
                    <a:pt x="145" y="52"/>
                  </a:cubicBezTo>
                  <a:lnTo>
                    <a:pt x="145" y="80"/>
                  </a:lnTo>
                  <a:close/>
                  <a:moveTo>
                    <a:pt x="201" y="80"/>
                  </a:moveTo>
                  <a:lnTo>
                    <a:pt x="201" y="80"/>
                  </a:lnTo>
                  <a:cubicBezTo>
                    <a:pt x="229" y="80"/>
                    <a:pt x="229" y="80"/>
                    <a:pt x="229" y="80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01" y="52"/>
                    <a:pt x="201" y="52"/>
                    <a:pt x="201" y="52"/>
                  </a:cubicBezTo>
                  <a:lnTo>
                    <a:pt x="201" y="80"/>
                  </a:lnTo>
                  <a:close/>
                  <a:moveTo>
                    <a:pt x="256" y="80"/>
                  </a:moveTo>
                  <a:lnTo>
                    <a:pt x="256" y="80"/>
                  </a:lnTo>
                  <a:cubicBezTo>
                    <a:pt x="285" y="80"/>
                    <a:pt x="285" y="80"/>
                    <a:pt x="285" y="80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56" y="52"/>
                    <a:pt x="256" y="52"/>
                    <a:pt x="256" y="52"/>
                  </a:cubicBezTo>
                  <a:lnTo>
                    <a:pt x="256" y="80"/>
                  </a:lnTo>
                  <a:close/>
                  <a:moveTo>
                    <a:pt x="313" y="80"/>
                  </a:moveTo>
                  <a:lnTo>
                    <a:pt x="313" y="80"/>
                  </a:lnTo>
                  <a:cubicBezTo>
                    <a:pt x="341" y="80"/>
                    <a:pt x="341" y="80"/>
                    <a:pt x="341" y="80"/>
                  </a:cubicBezTo>
                  <a:cubicBezTo>
                    <a:pt x="341" y="52"/>
                    <a:pt x="341" y="52"/>
                    <a:pt x="341" y="52"/>
                  </a:cubicBezTo>
                  <a:cubicBezTo>
                    <a:pt x="313" y="52"/>
                    <a:pt x="313" y="52"/>
                    <a:pt x="313" y="52"/>
                  </a:cubicBezTo>
                  <a:lnTo>
                    <a:pt x="313" y="80"/>
                  </a:lnTo>
                  <a:close/>
                  <a:moveTo>
                    <a:pt x="424" y="122"/>
                  </a:moveTo>
                  <a:lnTo>
                    <a:pt x="424" y="122"/>
                  </a:lnTo>
                  <a:cubicBezTo>
                    <a:pt x="424" y="609"/>
                    <a:pt x="424" y="609"/>
                    <a:pt x="424" y="609"/>
                  </a:cubicBezTo>
                  <a:cubicBezTo>
                    <a:pt x="424" y="639"/>
                    <a:pt x="397" y="668"/>
                    <a:pt x="368" y="668"/>
                  </a:cubicBezTo>
                  <a:cubicBezTo>
                    <a:pt x="62" y="668"/>
                    <a:pt x="62" y="668"/>
                    <a:pt x="62" y="668"/>
                  </a:cubicBezTo>
                  <a:cubicBezTo>
                    <a:pt x="33" y="668"/>
                    <a:pt x="0" y="638"/>
                    <a:pt x="0" y="609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6"/>
                    <a:pt x="6" y="111"/>
                    <a:pt x="12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50" y="0"/>
                    <a:pt x="57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74" y="0"/>
                    <a:pt x="379" y="4"/>
                    <a:pt x="379" y="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413" y="111"/>
                    <a:pt x="413" y="111"/>
                    <a:pt x="413" y="111"/>
                  </a:cubicBezTo>
                  <a:cubicBezTo>
                    <a:pt x="419" y="111"/>
                    <a:pt x="424" y="116"/>
                    <a:pt x="424" y="122"/>
                  </a:cubicBezTo>
                  <a:close/>
                  <a:moveTo>
                    <a:pt x="296" y="368"/>
                  </a:moveTo>
                  <a:lnTo>
                    <a:pt x="296" y="368"/>
                  </a:lnTo>
                  <a:cubicBezTo>
                    <a:pt x="296" y="361"/>
                    <a:pt x="291" y="356"/>
                    <a:pt x="285" y="356"/>
                  </a:cubicBezTo>
                  <a:cubicBezTo>
                    <a:pt x="223" y="356"/>
                    <a:pt x="223" y="356"/>
                    <a:pt x="223" y="356"/>
                  </a:cubicBezTo>
                  <a:cubicBezTo>
                    <a:pt x="223" y="295"/>
                    <a:pt x="223" y="295"/>
                    <a:pt x="223" y="295"/>
                  </a:cubicBezTo>
                  <a:cubicBezTo>
                    <a:pt x="223" y="288"/>
                    <a:pt x="219" y="284"/>
                    <a:pt x="213" y="284"/>
                  </a:cubicBezTo>
                  <a:cubicBezTo>
                    <a:pt x="206" y="284"/>
                    <a:pt x="201" y="288"/>
                    <a:pt x="201" y="295"/>
                  </a:cubicBezTo>
                  <a:cubicBezTo>
                    <a:pt x="201" y="356"/>
                    <a:pt x="201" y="356"/>
                    <a:pt x="201" y="356"/>
                  </a:cubicBezTo>
                  <a:cubicBezTo>
                    <a:pt x="140" y="356"/>
                    <a:pt x="140" y="356"/>
                    <a:pt x="140" y="356"/>
                  </a:cubicBezTo>
                  <a:cubicBezTo>
                    <a:pt x="135" y="356"/>
                    <a:pt x="129" y="361"/>
                    <a:pt x="129" y="368"/>
                  </a:cubicBezTo>
                  <a:cubicBezTo>
                    <a:pt x="129" y="374"/>
                    <a:pt x="135" y="378"/>
                    <a:pt x="140" y="378"/>
                  </a:cubicBezTo>
                  <a:cubicBezTo>
                    <a:pt x="201" y="378"/>
                    <a:pt x="201" y="378"/>
                    <a:pt x="201" y="378"/>
                  </a:cubicBezTo>
                  <a:cubicBezTo>
                    <a:pt x="201" y="439"/>
                    <a:pt x="201" y="439"/>
                    <a:pt x="201" y="439"/>
                  </a:cubicBezTo>
                  <a:cubicBezTo>
                    <a:pt x="201" y="446"/>
                    <a:pt x="206" y="451"/>
                    <a:pt x="213" y="451"/>
                  </a:cubicBezTo>
                  <a:cubicBezTo>
                    <a:pt x="219" y="451"/>
                    <a:pt x="223" y="446"/>
                    <a:pt x="223" y="439"/>
                  </a:cubicBezTo>
                  <a:cubicBezTo>
                    <a:pt x="223" y="378"/>
                    <a:pt x="223" y="378"/>
                    <a:pt x="223" y="378"/>
                  </a:cubicBezTo>
                  <a:cubicBezTo>
                    <a:pt x="285" y="378"/>
                    <a:pt x="285" y="378"/>
                    <a:pt x="285" y="378"/>
                  </a:cubicBezTo>
                  <a:cubicBezTo>
                    <a:pt x="291" y="378"/>
                    <a:pt x="296" y="374"/>
                    <a:pt x="296" y="368"/>
                  </a:cubicBezTo>
                  <a:close/>
                  <a:moveTo>
                    <a:pt x="357" y="22"/>
                  </a:moveTo>
                  <a:lnTo>
                    <a:pt x="357" y="22"/>
                  </a:lnTo>
                  <a:cubicBezTo>
                    <a:pt x="68" y="22"/>
                    <a:pt x="68" y="22"/>
                    <a:pt x="68" y="22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357" y="111"/>
                    <a:pt x="357" y="111"/>
                    <a:pt x="357" y="111"/>
                  </a:cubicBezTo>
                  <a:lnTo>
                    <a:pt x="357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8" name="Group 3387"/>
          <p:cNvGrpSpPr/>
          <p:nvPr/>
        </p:nvGrpSpPr>
        <p:grpSpPr>
          <a:xfrm>
            <a:off x="6524723" y="1828800"/>
            <a:ext cx="429822" cy="429822"/>
            <a:chOff x="6524723" y="1828800"/>
            <a:chExt cx="429822" cy="429822"/>
          </a:xfrm>
        </p:grpSpPr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6524723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Freeform 56"/>
            <p:cNvSpPr>
              <a:spLocks noChangeArrowheads="1"/>
            </p:cNvSpPr>
            <p:nvPr/>
          </p:nvSpPr>
          <p:spPr bwMode="auto">
            <a:xfrm>
              <a:off x="6656264" y="1908465"/>
              <a:ext cx="164888" cy="272344"/>
            </a:xfrm>
            <a:custGeom>
              <a:avLst/>
              <a:gdLst>
                <a:gd name="T0" fmla="*/ 228 w 393"/>
                <a:gd name="T1" fmla="*/ 285 h 649"/>
                <a:gd name="T2" fmla="*/ 381 w 393"/>
                <a:gd name="T3" fmla="*/ 0 h 649"/>
                <a:gd name="T4" fmla="*/ 0 w 393"/>
                <a:gd name="T5" fmla="*/ 11 h 649"/>
                <a:gd name="T6" fmla="*/ 182 w 393"/>
                <a:gd name="T7" fmla="*/ 306 h 649"/>
                <a:gd name="T8" fmla="*/ 12 w 393"/>
                <a:gd name="T9" fmla="*/ 648 h 649"/>
                <a:gd name="T10" fmla="*/ 392 w 393"/>
                <a:gd name="T11" fmla="*/ 637 h 649"/>
                <a:gd name="T12" fmla="*/ 228 w 393"/>
                <a:gd name="T13" fmla="*/ 285 h 649"/>
                <a:gd name="T14" fmla="*/ 32 w 393"/>
                <a:gd name="T15" fmla="*/ 41 h 649"/>
                <a:gd name="T16" fmla="*/ 351 w 393"/>
                <a:gd name="T17" fmla="*/ 29 h 649"/>
                <a:gd name="T18" fmla="*/ 351 w 393"/>
                <a:gd name="T19" fmla="*/ 53 h 649"/>
                <a:gd name="T20" fmla="*/ 32 w 393"/>
                <a:gd name="T21" fmla="*/ 41 h 649"/>
                <a:gd name="T22" fmla="*/ 57 w 393"/>
                <a:gd name="T23" fmla="*/ 98 h 649"/>
                <a:gd name="T24" fmla="*/ 324 w 393"/>
                <a:gd name="T25" fmla="*/ 87 h 649"/>
                <a:gd name="T26" fmla="*/ 324 w 393"/>
                <a:gd name="T27" fmla="*/ 110 h 649"/>
                <a:gd name="T28" fmla="*/ 57 w 393"/>
                <a:gd name="T29" fmla="*/ 98 h 649"/>
                <a:gd name="T30" fmla="*/ 106 w 393"/>
                <a:gd name="T31" fmla="*/ 157 h 649"/>
                <a:gd name="T32" fmla="*/ 275 w 393"/>
                <a:gd name="T33" fmla="*/ 145 h 649"/>
                <a:gd name="T34" fmla="*/ 275 w 393"/>
                <a:gd name="T35" fmla="*/ 168 h 649"/>
                <a:gd name="T36" fmla="*/ 106 w 393"/>
                <a:gd name="T37" fmla="*/ 157 h 649"/>
                <a:gd name="T38" fmla="*/ 156 w 393"/>
                <a:gd name="T39" fmla="*/ 226 h 649"/>
                <a:gd name="T40" fmla="*/ 156 w 393"/>
                <a:gd name="T41" fmla="*/ 203 h 649"/>
                <a:gd name="T42" fmla="*/ 241 w 393"/>
                <a:gd name="T43" fmla="*/ 214 h 649"/>
                <a:gd name="T44" fmla="*/ 156 w 393"/>
                <a:gd name="T45" fmla="*/ 226 h 649"/>
                <a:gd name="T46" fmla="*/ 361 w 393"/>
                <a:gd name="T47" fmla="*/ 587 h 649"/>
                <a:gd name="T48" fmla="*/ 43 w 393"/>
                <a:gd name="T49" fmla="*/ 598 h 649"/>
                <a:gd name="T50" fmla="*/ 43 w 393"/>
                <a:gd name="T51" fmla="*/ 575 h 649"/>
                <a:gd name="T52" fmla="*/ 361 w 393"/>
                <a:gd name="T53" fmla="*/ 587 h 649"/>
                <a:gd name="T54" fmla="*/ 334 w 393"/>
                <a:gd name="T55" fmla="*/ 523 h 649"/>
                <a:gd name="T56" fmla="*/ 69 w 393"/>
                <a:gd name="T57" fmla="*/ 535 h 649"/>
                <a:gd name="T58" fmla="*/ 69 w 393"/>
                <a:gd name="T59" fmla="*/ 512 h 649"/>
                <a:gd name="T60" fmla="*/ 334 w 393"/>
                <a:gd name="T61" fmla="*/ 523 h 649"/>
                <a:gd name="T62" fmla="*/ 284 w 393"/>
                <a:gd name="T63" fmla="*/ 460 h 649"/>
                <a:gd name="T64" fmla="*/ 114 w 393"/>
                <a:gd name="T65" fmla="*/ 472 h 649"/>
                <a:gd name="T66" fmla="*/ 114 w 393"/>
                <a:gd name="T67" fmla="*/ 448 h 649"/>
                <a:gd name="T68" fmla="*/ 284 w 393"/>
                <a:gd name="T69" fmla="*/ 460 h 649"/>
                <a:gd name="T70" fmla="*/ 234 w 393"/>
                <a:gd name="T71" fmla="*/ 385 h 649"/>
                <a:gd name="T72" fmla="*/ 234 w 393"/>
                <a:gd name="T73" fmla="*/ 409 h 649"/>
                <a:gd name="T74" fmla="*/ 148 w 393"/>
                <a:gd name="T75" fmla="*/ 396 h 649"/>
                <a:gd name="T76" fmla="*/ 234 w 393"/>
                <a:gd name="T77" fmla="*/ 385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3" h="649">
                  <a:moveTo>
                    <a:pt x="228" y="285"/>
                  </a:moveTo>
                  <a:lnTo>
                    <a:pt x="228" y="285"/>
                  </a:lnTo>
                  <a:cubicBezTo>
                    <a:pt x="316" y="171"/>
                    <a:pt x="392" y="73"/>
                    <a:pt x="392" y="11"/>
                  </a:cubicBezTo>
                  <a:cubicBezTo>
                    <a:pt x="392" y="5"/>
                    <a:pt x="387" y="0"/>
                    <a:pt x="381" y="0"/>
                  </a:cubicBezTo>
                  <a:cubicBezTo>
                    <a:pt x="375" y="0"/>
                    <a:pt x="19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3"/>
                    <a:pt x="77" y="171"/>
                    <a:pt x="165" y="285"/>
                  </a:cubicBezTo>
                  <a:cubicBezTo>
                    <a:pt x="171" y="291"/>
                    <a:pt x="176" y="298"/>
                    <a:pt x="182" y="306"/>
                  </a:cubicBezTo>
                  <a:cubicBezTo>
                    <a:pt x="88" y="426"/>
                    <a:pt x="0" y="547"/>
                    <a:pt x="0" y="637"/>
                  </a:cubicBezTo>
                  <a:cubicBezTo>
                    <a:pt x="0" y="643"/>
                    <a:pt x="5" y="648"/>
                    <a:pt x="12" y="648"/>
                  </a:cubicBezTo>
                  <a:cubicBezTo>
                    <a:pt x="19" y="648"/>
                    <a:pt x="375" y="648"/>
                    <a:pt x="381" y="648"/>
                  </a:cubicBezTo>
                  <a:cubicBezTo>
                    <a:pt x="387" y="648"/>
                    <a:pt x="392" y="643"/>
                    <a:pt x="392" y="637"/>
                  </a:cubicBezTo>
                  <a:cubicBezTo>
                    <a:pt x="392" y="547"/>
                    <a:pt x="305" y="426"/>
                    <a:pt x="211" y="306"/>
                  </a:cubicBezTo>
                  <a:cubicBezTo>
                    <a:pt x="216" y="298"/>
                    <a:pt x="223" y="291"/>
                    <a:pt x="228" y="285"/>
                  </a:cubicBezTo>
                  <a:close/>
                  <a:moveTo>
                    <a:pt x="32" y="41"/>
                  </a:moveTo>
                  <a:lnTo>
                    <a:pt x="32" y="41"/>
                  </a:lnTo>
                  <a:cubicBezTo>
                    <a:pt x="32" y="34"/>
                    <a:pt x="36" y="29"/>
                    <a:pt x="43" y="29"/>
                  </a:cubicBezTo>
                  <a:cubicBezTo>
                    <a:pt x="351" y="29"/>
                    <a:pt x="351" y="29"/>
                    <a:pt x="351" y="29"/>
                  </a:cubicBezTo>
                  <a:cubicBezTo>
                    <a:pt x="356" y="29"/>
                    <a:pt x="361" y="34"/>
                    <a:pt x="361" y="41"/>
                  </a:cubicBezTo>
                  <a:cubicBezTo>
                    <a:pt x="361" y="47"/>
                    <a:pt x="356" y="53"/>
                    <a:pt x="351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6" y="53"/>
                    <a:pt x="32" y="47"/>
                    <a:pt x="32" y="41"/>
                  </a:cubicBezTo>
                  <a:close/>
                  <a:moveTo>
                    <a:pt x="57" y="98"/>
                  </a:moveTo>
                  <a:lnTo>
                    <a:pt x="57" y="98"/>
                  </a:lnTo>
                  <a:cubicBezTo>
                    <a:pt x="57" y="92"/>
                    <a:pt x="62" y="87"/>
                    <a:pt x="69" y="87"/>
                  </a:cubicBezTo>
                  <a:cubicBezTo>
                    <a:pt x="324" y="87"/>
                    <a:pt x="324" y="87"/>
                    <a:pt x="324" y="87"/>
                  </a:cubicBezTo>
                  <a:cubicBezTo>
                    <a:pt x="329" y="87"/>
                    <a:pt x="334" y="92"/>
                    <a:pt x="334" y="98"/>
                  </a:cubicBezTo>
                  <a:cubicBezTo>
                    <a:pt x="334" y="105"/>
                    <a:pt x="329" y="110"/>
                    <a:pt x="324" y="110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2" y="110"/>
                    <a:pt x="57" y="105"/>
                    <a:pt x="57" y="98"/>
                  </a:cubicBezTo>
                  <a:close/>
                  <a:moveTo>
                    <a:pt x="106" y="157"/>
                  </a:moveTo>
                  <a:lnTo>
                    <a:pt x="106" y="157"/>
                  </a:lnTo>
                  <a:cubicBezTo>
                    <a:pt x="106" y="150"/>
                    <a:pt x="110" y="145"/>
                    <a:pt x="114" y="145"/>
                  </a:cubicBezTo>
                  <a:cubicBezTo>
                    <a:pt x="275" y="145"/>
                    <a:pt x="275" y="145"/>
                    <a:pt x="275" y="145"/>
                  </a:cubicBezTo>
                  <a:cubicBezTo>
                    <a:pt x="280" y="145"/>
                    <a:pt x="284" y="150"/>
                    <a:pt x="284" y="157"/>
                  </a:cubicBezTo>
                  <a:cubicBezTo>
                    <a:pt x="284" y="163"/>
                    <a:pt x="280" y="168"/>
                    <a:pt x="275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0" y="168"/>
                    <a:pt x="106" y="163"/>
                    <a:pt x="106" y="157"/>
                  </a:cubicBezTo>
                  <a:close/>
                  <a:moveTo>
                    <a:pt x="156" y="226"/>
                  </a:moveTo>
                  <a:lnTo>
                    <a:pt x="156" y="226"/>
                  </a:lnTo>
                  <a:cubicBezTo>
                    <a:pt x="152" y="226"/>
                    <a:pt x="148" y="221"/>
                    <a:pt x="148" y="214"/>
                  </a:cubicBezTo>
                  <a:cubicBezTo>
                    <a:pt x="148" y="208"/>
                    <a:pt x="152" y="203"/>
                    <a:pt x="156" y="203"/>
                  </a:cubicBezTo>
                  <a:cubicBezTo>
                    <a:pt x="234" y="203"/>
                    <a:pt x="234" y="203"/>
                    <a:pt x="234" y="203"/>
                  </a:cubicBezTo>
                  <a:cubicBezTo>
                    <a:pt x="238" y="203"/>
                    <a:pt x="241" y="208"/>
                    <a:pt x="241" y="214"/>
                  </a:cubicBezTo>
                  <a:cubicBezTo>
                    <a:pt x="241" y="221"/>
                    <a:pt x="238" y="226"/>
                    <a:pt x="234" y="226"/>
                  </a:cubicBezTo>
                  <a:lnTo>
                    <a:pt x="156" y="226"/>
                  </a:lnTo>
                  <a:close/>
                  <a:moveTo>
                    <a:pt x="361" y="587"/>
                  </a:moveTo>
                  <a:lnTo>
                    <a:pt x="361" y="587"/>
                  </a:lnTo>
                  <a:cubicBezTo>
                    <a:pt x="361" y="593"/>
                    <a:pt x="356" y="598"/>
                    <a:pt x="351" y="598"/>
                  </a:cubicBezTo>
                  <a:cubicBezTo>
                    <a:pt x="43" y="598"/>
                    <a:pt x="43" y="598"/>
                    <a:pt x="43" y="598"/>
                  </a:cubicBezTo>
                  <a:cubicBezTo>
                    <a:pt x="36" y="598"/>
                    <a:pt x="32" y="593"/>
                    <a:pt x="32" y="587"/>
                  </a:cubicBezTo>
                  <a:cubicBezTo>
                    <a:pt x="32" y="580"/>
                    <a:pt x="36" y="575"/>
                    <a:pt x="43" y="575"/>
                  </a:cubicBezTo>
                  <a:cubicBezTo>
                    <a:pt x="351" y="575"/>
                    <a:pt x="351" y="575"/>
                    <a:pt x="351" y="575"/>
                  </a:cubicBezTo>
                  <a:cubicBezTo>
                    <a:pt x="356" y="575"/>
                    <a:pt x="361" y="580"/>
                    <a:pt x="361" y="587"/>
                  </a:cubicBezTo>
                  <a:close/>
                  <a:moveTo>
                    <a:pt x="334" y="523"/>
                  </a:moveTo>
                  <a:lnTo>
                    <a:pt x="334" y="523"/>
                  </a:lnTo>
                  <a:cubicBezTo>
                    <a:pt x="334" y="529"/>
                    <a:pt x="329" y="535"/>
                    <a:pt x="324" y="535"/>
                  </a:cubicBezTo>
                  <a:cubicBezTo>
                    <a:pt x="69" y="535"/>
                    <a:pt x="69" y="535"/>
                    <a:pt x="69" y="535"/>
                  </a:cubicBezTo>
                  <a:cubicBezTo>
                    <a:pt x="62" y="535"/>
                    <a:pt x="57" y="529"/>
                    <a:pt x="57" y="523"/>
                  </a:cubicBezTo>
                  <a:cubicBezTo>
                    <a:pt x="57" y="517"/>
                    <a:pt x="62" y="512"/>
                    <a:pt x="69" y="512"/>
                  </a:cubicBezTo>
                  <a:cubicBezTo>
                    <a:pt x="324" y="512"/>
                    <a:pt x="324" y="512"/>
                    <a:pt x="324" y="512"/>
                  </a:cubicBezTo>
                  <a:cubicBezTo>
                    <a:pt x="329" y="512"/>
                    <a:pt x="334" y="517"/>
                    <a:pt x="334" y="523"/>
                  </a:cubicBezTo>
                  <a:close/>
                  <a:moveTo>
                    <a:pt x="284" y="460"/>
                  </a:moveTo>
                  <a:lnTo>
                    <a:pt x="284" y="460"/>
                  </a:lnTo>
                  <a:cubicBezTo>
                    <a:pt x="284" y="467"/>
                    <a:pt x="280" y="472"/>
                    <a:pt x="275" y="472"/>
                  </a:cubicBezTo>
                  <a:cubicBezTo>
                    <a:pt x="114" y="472"/>
                    <a:pt x="114" y="472"/>
                    <a:pt x="114" y="472"/>
                  </a:cubicBezTo>
                  <a:cubicBezTo>
                    <a:pt x="110" y="472"/>
                    <a:pt x="106" y="467"/>
                    <a:pt x="106" y="460"/>
                  </a:cubicBezTo>
                  <a:cubicBezTo>
                    <a:pt x="106" y="453"/>
                    <a:pt x="110" y="448"/>
                    <a:pt x="114" y="448"/>
                  </a:cubicBezTo>
                  <a:cubicBezTo>
                    <a:pt x="275" y="448"/>
                    <a:pt x="275" y="448"/>
                    <a:pt x="275" y="448"/>
                  </a:cubicBezTo>
                  <a:cubicBezTo>
                    <a:pt x="280" y="448"/>
                    <a:pt x="284" y="453"/>
                    <a:pt x="284" y="460"/>
                  </a:cubicBezTo>
                  <a:close/>
                  <a:moveTo>
                    <a:pt x="234" y="385"/>
                  </a:moveTo>
                  <a:lnTo>
                    <a:pt x="234" y="385"/>
                  </a:lnTo>
                  <a:cubicBezTo>
                    <a:pt x="238" y="385"/>
                    <a:pt x="241" y="390"/>
                    <a:pt x="241" y="396"/>
                  </a:cubicBezTo>
                  <a:cubicBezTo>
                    <a:pt x="241" y="403"/>
                    <a:pt x="238" y="409"/>
                    <a:pt x="234" y="409"/>
                  </a:cubicBezTo>
                  <a:cubicBezTo>
                    <a:pt x="156" y="409"/>
                    <a:pt x="156" y="409"/>
                    <a:pt x="156" y="409"/>
                  </a:cubicBezTo>
                  <a:cubicBezTo>
                    <a:pt x="152" y="409"/>
                    <a:pt x="148" y="403"/>
                    <a:pt x="148" y="396"/>
                  </a:cubicBezTo>
                  <a:cubicBezTo>
                    <a:pt x="148" y="390"/>
                    <a:pt x="152" y="385"/>
                    <a:pt x="156" y="385"/>
                  </a:cubicBezTo>
                  <a:lnTo>
                    <a:pt x="234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7" name="Group 3386"/>
          <p:cNvGrpSpPr/>
          <p:nvPr/>
        </p:nvGrpSpPr>
        <p:grpSpPr>
          <a:xfrm>
            <a:off x="5657669" y="1828800"/>
            <a:ext cx="429822" cy="429822"/>
            <a:chOff x="5657669" y="1828800"/>
            <a:chExt cx="429822" cy="429822"/>
          </a:xfrm>
        </p:grpSpPr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5657669" y="1828800"/>
              <a:ext cx="429822" cy="429822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Freeform 57"/>
            <p:cNvSpPr>
              <a:spLocks noChangeArrowheads="1"/>
            </p:cNvSpPr>
            <p:nvPr/>
          </p:nvSpPr>
          <p:spPr bwMode="auto">
            <a:xfrm>
              <a:off x="5798473" y="1895496"/>
              <a:ext cx="148214" cy="294575"/>
            </a:xfrm>
            <a:custGeom>
              <a:avLst/>
              <a:gdLst>
                <a:gd name="T0" fmla="*/ 339 w 351"/>
                <a:gd name="T1" fmla="*/ 0 h 702"/>
                <a:gd name="T2" fmla="*/ 339 w 351"/>
                <a:gd name="T3" fmla="*/ 0 h 702"/>
                <a:gd name="T4" fmla="*/ 12 w 351"/>
                <a:gd name="T5" fmla="*/ 0 h 702"/>
                <a:gd name="T6" fmla="*/ 0 w 351"/>
                <a:gd name="T7" fmla="*/ 13 h 702"/>
                <a:gd name="T8" fmla="*/ 0 w 351"/>
                <a:gd name="T9" fmla="*/ 690 h 702"/>
                <a:gd name="T10" fmla="*/ 12 w 351"/>
                <a:gd name="T11" fmla="*/ 701 h 702"/>
                <a:gd name="T12" fmla="*/ 339 w 351"/>
                <a:gd name="T13" fmla="*/ 701 h 702"/>
                <a:gd name="T14" fmla="*/ 350 w 351"/>
                <a:gd name="T15" fmla="*/ 690 h 702"/>
                <a:gd name="T16" fmla="*/ 350 w 351"/>
                <a:gd name="T17" fmla="*/ 13 h 702"/>
                <a:gd name="T18" fmla="*/ 339 w 351"/>
                <a:gd name="T19" fmla="*/ 0 h 702"/>
                <a:gd name="T20" fmla="*/ 92 w 351"/>
                <a:gd name="T21" fmla="*/ 134 h 702"/>
                <a:gd name="T22" fmla="*/ 92 w 351"/>
                <a:gd name="T23" fmla="*/ 134 h 702"/>
                <a:gd name="T24" fmla="*/ 97 w 351"/>
                <a:gd name="T25" fmla="*/ 128 h 702"/>
                <a:gd name="T26" fmla="*/ 149 w 351"/>
                <a:gd name="T27" fmla="*/ 128 h 702"/>
                <a:gd name="T28" fmla="*/ 149 w 351"/>
                <a:gd name="T29" fmla="*/ 76 h 702"/>
                <a:gd name="T30" fmla="*/ 154 w 351"/>
                <a:gd name="T31" fmla="*/ 71 h 702"/>
                <a:gd name="T32" fmla="*/ 193 w 351"/>
                <a:gd name="T33" fmla="*/ 71 h 702"/>
                <a:gd name="T34" fmla="*/ 198 w 351"/>
                <a:gd name="T35" fmla="*/ 76 h 702"/>
                <a:gd name="T36" fmla="*/ 198 w 351"/>
                <a:gd name="T37" fmla="*/ 128 h 702"/>
                <a:gd name="T38" fmla="*/ 250 w 351"/>
                <a:gd name="T39" fmla="*/ 128 h 702"/>
                <a:gd name="T40" fmla="*/ 255 w 351"/>
                <a:gd name="T41" fmla="*/ 134 h 702"/>
                <a:gd name="T42" fmla="*/ 255 w 351"/>
                <a:gd name="T43" fmla="*/ 171 h 702"/>
                <a:gd name="T44" fmla="*/ 250 w 351"/>
                <a:gd name="T45" fmla="*/ 176 h 702"/>
                <a:gd name="T46" fmla="*/ 198 w 351"/>
                <a:gd name="T47" fmla="*/ 176 h 702"/>
                <a:gd name="T48" fmla="*/ 198 w 351"/>
                <a:gd name="T49" fmla="*/ 228 h 702"/>
                <a:gd name="T50" fmla="*/ 193 w 351"/>
                <a:gd name="T51" fmla="*/ 234 h 702"/>
                <a:gd name="T52" fmla="*/ 154 w 351"/>
                <a:gd name="T53" fmla="*/ 234 h 702"/>
                <a:gd name="T54" fmla="*/ 149 w 351"/>
                <a:gd name="T55" fmla="*/ 228 h 702"/>
                <a:gd name="T56" fmla="*/ 149 w 351"/>
                <a:gd name="T57" fmla="*/ 176 h 702"/>
                <a:gd name="T58" fmla="*/ 97 w 351"/>
                <a:gd name="T59" fmla="*/ 176 h 702"/>
                <a:gd name="T60" fmla="*/ 92 w 351"/>
                <a:gd name="T61" fmla="*/ 171 h 702"/>
                <a:gd name="T62" fmla="*/ 92 w 351"/>
                <a:gd name="T63" fmla="*/ 134 h 702"/>
                <a:gd name="T64" fmla="*/ 53 w 351"/>
                <a:gd name="T65" fmla="*/ 455 h 702"/>
                <a:gd name="T66" fmla="*/ 53 w 351"/>
                <a:gd name="T67" fmla="*/ 455 h 702"/>
                <a:gd name="T68" fmla="*/ 53 w 351"/>
                <a:gd name="T69" fmla="*/ 316 h 702"/>
                <a:gd name="T70" fmla="*/ 59 w 351"/>
                <a:gd name="T71" fmla="*/ 311 h 702"/>
                <a:gd name="T72" fmla="*/ 151 w 351"/>
                <a:gd name="T73" fmla="*/ 311 h 702"/>
                <a:gd name="T74" fmla="*/ 158 w 351"/>
                <a:gd name="T75" fmla="*/ 316 h 702"/>
                <a:gd name="T76" fmla="*/ 158 w 351"/>
                <a:gd name="T77" fmla="*/ 455 h 702"/>
                <a:gd name="T78" fmla="*/ 151 w 351"/>
                <a:gd name="T79" fmla="*/ 462 h 702"/>
                <a:gd name="T80" fmla="*/ 59 w 351"/>
                <a:gd name="T81" fmla="*/ 462 h 702"/>
                <a:gd name="T82" fmla="*/ 53 w 351"/>
                <a:gd name="T83" fmla="*/ 455 h 702"/>
                <a:gd name="T84" fmla="*/ 256 w 351"/>
                <a:gd name="T85" fmla="*/ 677 h 702"/>
                <a:gd name="T86" fmla="*/ 256 w 351"/>
                <a:gd name="T87" fmla="*/ 677 h 702"/>
                <a:gd name="T88" fmla="*/ 93 w 351"/>
                <a:gd name="T89" fmla="*/ 677 h 702"/>
                <a:gd name="T90" fmla="*/ 93 w 351"/>
                <a:gd name="T91" fmla="*/ 560 h 702"/>
                <a:gd name="T92" fmla="*/ 256 w 351"/>
                <a:gd name="T93" fmla="*/ 560 h 702"/>
                <a:gd name="T94" fmla="*/ 256 w 351"/>
                <a:gd name="T95" fmla="*/ 677 h 702"/>
                <a:gd name="T96" fmla="*/ 297 w 351"/>
                <a:gd name="T97" fmla="*/ 455 h 702"/>
                <a:gd name="T98" fmla="*/ 297 w 351"/>
                <a:gd name="T99" fmla="*/ 455 h 702"/>
                <a:gd name="T100" fmla="*/ 292 w 351"/>
                <a:gd name="T101" fmla="*/ 462 h 702"/>
                <a:gd name="T102" fmla="*/ 198 w 351"/>
                <a:gd name="T103" fmla="*/ 462 h 702"/>
                <a:gd name="T104" fmla="*/ 193 w 351"/>
                <a:gd name="T105" fmla="*/ 455 h 702"/>
                <a:gd name="T106" fmla="*/ 193 w 351"/>
                <a:gd name="T107" fmla="*/ 316 h 702"/>
                <a:gd name="T108" fmla="*/ 198 w 351"/>
                <a:gd name="T109" fmla="*/ 311 h 702"/>
                <a:gd name="T110" fmla="*/ 292 w 351"/>
                <a:gd name="T111" fmla="*/ 311 h 702"/>
                <a:gd name="T112" fmla="*/ 297 w 351"/>
                <a:gd name="T113" fmla="*/ 316 h 702"/>
                <a:gd name="T114" fmla="*/ 297 w 351"/>
                <a:gd name="T115" fmla="*/ 455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1" h="702">
                  <a:moveTo>
                    <a:pt x="339" y="0"/>
                  </a:moveTo>
                  <a:lnTo>
                    <a:pt x="339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0" y="696"/>
                    <a:pt x="5" y="701"/>
                    <a:pt x="12" y="701"/>
                  </a:cubicBezTo>
                  <a:cubicBezTo>
                    <a:pt x="339" y="701"/>
                    <a:pt x="339" y="701"/>
                    <a:pt x="339" y="701"/>
                  </a:cubicBezTo>
                  <a:cubicBezTo>
                    <a:pt x="345" y="701"/>
                    <a:pt x="350" y="696"/>
                    <a:pt x="350" y="690"/>
                  </a:cubicBezTo>
                  <a:cubicBezTo>
                    <a:pt x="350" y="13"/>
                    <a:pt x="350" y="13"/>
                    <a:pt x="350" y="13"/>
                  </a:cubicBezTo>
                  <a:cubicBezTo>
                    <a:pt x="350" y="6"/>
                    <a:pt x="345" y="0"/>
                    <a:pt x="339" y="0"/>
                  </a:cubicBezTo>
                  <a:close/>
                  <a:moveTo>
                    <a:pt x="92" y="134"/>
                  </a:moveTo>
                  <a:lnTo>
                    <a:pt x="92" y="134"/>
                  </a:lnTo>
                  <a:cubicBezTo>
                    <a:pt x="92" y="131"/>
                    <a:pt x="94" y="128"/>
                    <a:pt x="97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49" y="73"/>
                    <a:pt x="151" y="71"/>
                    <a:pt x="154" y="71"/>
                  </a:cubicBezTo>
                  <a:cubicBezTo>
                    <a:pt x="193" y="71"/>
                    <a:pt x="193" y="71"/>
                    <a:pt x="193" y="71"/>
                  </a:cubicBezTo>
                  <a:cubicBezTo>
                    <a:pt x="196" y="71"/>
                    <a:pt x="198" y="73"/>
                    <a:pt x="198" y="76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250" y="128"/>
                    <a:pt x="250" y="128"/>
                    <a:pt x="250" y="128"/>
                  </a:cubicBezTo>
                  <a:cubicBezTo>
                    <a:pt x="253" y="128"/>
                    <a:pt x="255" y="131"/>
                    <a:pt x="255" y="13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255" y="174"/>
                    <a:pt x="253" y="176"/>
                    <a:pt x="250" y="176"/>
                  </a:cubicBezTo>
                  <a:cubicBezTo>
                    <a:pt x="198" y="176"/>
                    <a:pt x="198" y="176"/>
                    <a:pt x="198" y="176"/>
                  </a:cubicBezTo>
                  <a:cubicBezTo>
                    <a:pt x="198" y="228"/>
                    <a:pt x="198" y="228"/>
                    <a:pt x="198" y="228"/>
                  </a:cubicBezTo>
                  <a:cubicBezTo>
                    <a:pt x="198" y="231"/>
                    <a:pt x="196" y="234"/>
                    <a:pt x="193" y="234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151" y="234"/>
                    <a:pt x="149" y="231"/>
                    <a:pt x="149" y="228"/>
                  </a:cubicBezTo>
                  <a:cubicBezTo>
                    <a:pt x="149" y="176"/>
                    <a:pt x="149" y="176"/>
                    <a:pt x="149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4" y="176"/>
                    <a:pt x="92" y="174"/>
                    <a:pt x="92" y="171"/>
                  </a:cubicBezTo>
                  <a:lnTo>
                    <a:pt x="92" y="134"/>
                  </a:lnTo>
                  <a:close/>
                  <a:moveTo>
                    <a:pt x="53" y="455"/>
                  </a:moveTo>
                  <a:lnTo>
                    <a:pt x="53" y="455"/>
                  </a:lnTo>
                  <a:cubicBezTo>
                    <a:pt x="53" y="316"/>
                    <a:pt x="53" y="316"/>
                    <a:pt x="53" y="316"/>
                  </a:cubicBezTo>
                  <a:cubicBezTo>
                    <a:pt x="53" y="313"/>
                    <a:pt x="55" y="311"/>
                    <a:pt x="59" y="311"/>
                  </a:cubicBezTo>
                  <a:cubicBezTo>
                    <a:pt x="151" y="311"/>
                    <a:pt x="151" y="311"/>
                    <a:pt x="151" y="311"/>
                  </a:cubicBezTo>
                  <a:cubicBezTo>
                    <a:pt x="154" y="311"/>
                    <a:pt x="158" y="313"/>
                    <a:pt x="158" y="316"/>
                  </a:cubicBezTo>
                  <a:cubicBezTo>
                    <a:pt x="158" y="455"/>
                    <a:pt x="158" y="455"/>
                    <a:pt x="158" y="455"/>
                  </a:cubicBezTo>
                  <a:cubicBezTo>
                    <a:pt x="158" y="458"/>
                    <a:pt x="154" y="462"/>
                    <a:pt x="151" y="462"/>
                  </a:cubicBezTo>
                  <a:cubicBezTo>
                    <a:pt x="59" y="462"/>
                    <a:pt x="59" y="462"/>
                    <a:pt x="59" y="462"/>
                  </a:cubicBezTo>
                  <a:cubicBezTo>
                    <a:pt x="55" y="462"/>
                    <a:pt x="53" y="458"/>
                    <a:pt x="53" y="455"/>
                  </a:cubicBezTo>
                  <a:close/>
                  <a:moveTo>
                    <a:pt x="256" y="677"/>
                  </a:moveTo>
                  <a:lnTo>
                    <a:pt x="256" y="677"/>
                  </a:lnTo>
                  <a:cubicBezTo>
                    <a:pt x="93" y="677"/>
                    <a:pt x="93" y="677"/>
                    <a:pt x="93" y="677"/>
                  </a:cubicBezTo>
                  <a:cubicBezTo>
                    <a:pt x="93" y="560"/>
                    <a:pt x="93" y="560"/>
                    <a:pt x="93" y="560"/>
                  </a:cubicBezTo>
                  <a:cubicBezTo>
                    <a:pt x="256" y="560"/>
                    <a:pt x="256" y="560"/>
                    <a:pt x="256" y="560"/>
                  </a:cubicBezTo>
                  <a:lnTo>
                    <a:pt x="256" y="677"/>
                  </a:lnTo>
                  <a:close/>
                  <a:moveTo>
                    <a:pt x="297" y="455"/>
                  </a:moveTo>
                  <a:lnTo>
                    <a:pt x="297" y="455"/>
                  </a:lnTo>
                  <a:cubicBezTo>
                    <a:pt x="297" y="458"/>
                    <a:pt x="295" y="462"/>
                    <a:pt x="292" y="462"/>
                  </a:cubicBezTo>
                  <a:cubicBezTo>
                    <a:pt x="198" y="462"/>
                    <a:pt x="198" y="462"/>
                    <a:pt x="198" y="462"/>
                  </a:cubicBezTo>
                  <a:cubicBezTo>
                    <a:pt x="195" y="462"/>
                    <a:pt x="193" y="458"/>
                    <a:pt x="193" y="455"/>
                  </a:cubicBezTo>
                  <a:cubicBezTo>
                    <a:pt x="193" y="316"/>
                    <a:pt x="193" y="316"/>
                    <a:pt x="193" y="316"/>
                  </a:cubicBezTo>
                  <a:cubicBezTo>
                    <a:pt x="193" y="313"/>
                    <a:pt x="195" y="311"/>
                    <a:pt x="198" y="311"/>
                  </a:cubicBezTo>
                  <a:cubicBezTo>
                    <a:pt x="292" y="311"/>
                    <a:pt x="292" y="311"/>
                    <a:pt x="292" y="311"/>
                  </a:cubicBezTo>
                  <a:cubicBezTo>
                    <a:pt x="295" y="311"/>
                    <a:pt x="297" y="313"/>
                    <a:pt x="297" y="316"/>
                  </a:cubicBezTo>
                  <a:lnTo>
                    <a:pt x="297" y="4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7389925" y="3740765"/>
            <a:ext cx="429822" cy="429822"/>
            <a:chOff x="7389925" y="3740765"/>
            <a:chExt cx="429822" cy="429822"/>
          </a:xfrm>
        </p:grpSpPr>
        <p:sp>
          <p:nvSpPr>
            <p:cNvPr id="3101" name="Freeform 29"/>
            <p:cNvSpPr>
              <a:spLocks noChangeArrowheads="1"/>
            </p:cNvSpPr>
            <p:nvPr/>
          </p:nvSpPr>
          <p:spPr bwMode="auto">
            <a:xfrm>
              <a:off x="7389925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Freeform 58"/>
            <p:cNvSpPr>
              <a:spLocks noChangeArrowheads="1"/>
            </p:cNvSpPr>
            <p:nvPr/>
          </p:nvSpPr>
          <p:spPr bwMode="auto">
            <a:xfrm>
              <a:off x="7462179" y="3818577"/>
              <a:ext cx="287166" cy="274196"/>
            </a:xfrm>
            <a:custGeom>
              <a:avLst/>
              <a:gdLst>
                <a:gd name="T0" fmla="*/ 311 w 685"/>
                <a:gd name="T1" fmla="*/ 455 h 653"/>
                <a:gd name="T2" fmla="*/ 311 w 685"/>
                <a:gd name="T3" fmla="*/ 483 h 653"/>
                <a:gd name="T4" fmla="*/ 67 w 685"/>
                <a:gd name="T5" fmla="*/ 403 h 653"/>
                <a:gd name="T6" fmla="*/ 182 w 685"/>
                <a:gd name="T7" fmla="*/ 383 h 653"/>
                <a:gd name="T8" fmla="*/ 154 w 685"/>
                <a:gd name="T9" fmla="*/ 337 h 653"/>
                <a:gd name="T10" fmla="*/ 116 w 685"/>
                <a:gd name="T11" fmla="*/ 322 h 653"/>
                <a:gd name="T12" fmla="*/ 30 w 685"/>
                <a:gd name="T13" fmla="*/ 268 h 653"/>
                <a:gd name="T14" fmla="*/ 42 w 685"/>
                <a:gd name="T15" fmla="*/ 409 h 653"/>
                <a:gd name="T16" fmla="*/ 418 w 685"/>
                <a:gd name="T17" fmla="*/ 436 h 653"/>
                <a:gd name="T18" fmla="*/ 419 w 685"/>
                <a:gd name="T19" fmla="*/ 460 h 653"/>
                <a:gd name="T20" fmla="*/ 373 w 685"/>
                <a:gd name="T21" fmla="*/ 482 h 653"/>
                <a:gd name="T22" fmla="*/ 353 w 685"/>
                <a:gd name="T23" fmla="*/ 486 h 653"/>
                <a:gd name="T24" fmla="*/ 150 w 685"/>
                <a:gd name="T25" fmla="*/ 229 h 653"/>
                <a:gd name="T26" fmla="*/ 551 w 685"/>
                <a:gd name="T27" fmla="*/ 173 h 653"/>
                <a:gd name="T28" fmla="*/ 460 w 685"/>
                <a:gd name="T29" fmla="*/ 369 h 653"/>
                <a:gd name="T30" fmla="*/ 270 w 685"/>
                <a:gd name="T31" fmla="*/ 408 h 653"/>
                <a:gd name="T32" fmla="*/ 150 w 685"/>
                <a:gd name="T33" fmla="*/ 229 h 653"/>
                <a:gd name="T34" fmla="*/ 432 w 685"/>
                <a:gd name="T35" fmla="*/ 329 h 653"/>
                <a:gd name="T36" fmla="*/ 366 w 685"/>
                <a:gd name="T37" fmla="*/ 276 h 653"/>
                <a:gd name="T38" fmla="*/ 322 w 685"/>
                <a:gd name="T39" fmla="*/ 382 h 653"/>
                <a:gd name="T40" fmla="*/ 363 w 685"/>
                <a:gd name="T41" fmla="*/ 381 h 653"/>
                <a:gd name="T42" fmla="*/ 310 w 685"/>
                <a:gd name="T43" fmla="*/ 364 h 653"/>
                <a:gd name="T44" fmla="*/ 251 w 685"/>
                <a:gd name="T45" fmla="*/ 329 h 653"/>
                <a:gd name="T46" fmla="*/ 211 w 685"/>
                <a:gd name="T47" fmla="*/ 276 h 653"/>
                <a:gd name="T48" fmla="*/ 470 w 685"/>
                <a:gd name="T49" fmla="*/ 473 h 653"/>
                <a:gd name="T50" fmla="*/ 437 w 685"/>
                <a:gd name="T51" fmla="*/ 403 h 653"/>
                <a:gd name="T52" fmla="*/ 432 w 685"/>
                <a:gd name="T53" fmla="*/ 479 h 653"/>
                <a:gd name="T54" fmla="*/ 245 w 685"/>
                <a:gd name="T55" fmla="*/ 403 h 653"/>
                <a:gd name="T56" fmla="*/ 207 w 685"/>
                <a:gd name="T57" fmla="*/ 387 h 653"/>
                <a:gd name="T58" fmla="*/ 342 w 685"/>
                <a:gd name="T59" fmla="*/ 574 h 653"/>
                <a:gd name="T60" fmla="*/ 268 w 685"/>
                <a:gd name="T61" fmla="*/ 463 h 653"/>
                <a:gd name="T62" fmla="*/ 267 w 685"/>
                <a:gd name="T63" fmla="*/ 437 h 653"/>
                <a:gd name="T64" fmla="*/ 195 w 685"/>
                <a:gd name="T65" fmla="*/ 511 h 653"/>
                <a:gd name="T66" fmla="*/ 94 w 685"/>
                <a:gd name="T67" fmla="*/ 517 h 653"/>
                <a:gd name="T68" fmla="*/ 23 w 685"/>
                <a:gd name="T69" fmla="*/ 550 h 653"/>
                <a:gd name="T70" fmla="*/ 68 w 685"/>
                <a:gd name="T71" fmla="*/ 635 h 653"/>
                <a:gd name="T72" fmla="*/ 153 w 685"/>
                <a:gd name="T73" fmla="*/ 592 h 653"/>
                <a:gd name="T74" fmla="*/ 662 w 685"/>
                <a:gd name="T75" fmla="*/ 319 h 653"/>
                <a:gd name="T76" fmla="*/ 610 w 685"/>
                <a:gd name="T77" fmla="*/ 258 h 653"/>
                <a:gd name="T78" fmla="*/ 531 w 685"/>
                <a:gd name="T79" fmla="*/ 336 h 653"/>
                <a:gd name="T80" fmla="*/ 503 w 685"/>
                <a:gd name="T81" fmla="*/ 378 h 653"/>
                <a:gd name="T82" fmla="*/ 616 w 685"/>
                <a:gd name="T83" fmla="*/ 403 h 653"/>
                <a:gd name="T84" fmla="*/ 662 w 685"/>
                <a:gd name="T85" fmla="*/ 319 h 653"/>
                <a:gd name="T86" fmla="*/ 589 w 685"/>
                <a:gd name="T87" fmla="*/ 517 h 653"/>
                <a:gd name="T88" fmla="*/ 489 w 685"/>
                <a:gd name="T89" fmla="*/ 511 h 653"/>
                <a:gd name="T90" fmla="*/ 537 w 685"/>
                <a:gd name="T91" fmla="*/ 608 h 653"/>
                <a:gd name="T92" fmla="*/ 622 w 685"/>
                <a:gd name="T93" fmla="*/ 587 h 653"/>
                <a:gd name="T94" fmla="*/ 655 w 685"/>
                <a:gd name="T95" fmla="*/ 51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5" h="653">
                  <a:moveTo>
                    <a:pt x="311" y="482"/>
                  </a:moveTo>
                  <a:lnTo>
                    <a:pt x="311" y="482"/>
                  </a:lnTo>
                  <a:cubicBezTo>
                    <a:pt x="311" y="455"/>
                    <a:pt x="311" y="455"/>
                    <a:pt x="311" y="455"/>
                  </a:cubicBezTo>
                  <a:cubicBezTo>
                    <a:pt x="317" y="456"/>
                    <a:pt x="324" y="457"/>
                    <a:pt x="331" y="458"/>
                  </a:cubicBezTo>
                  <a:cubicBezTo>
                    <a:pt x="331" y="486"/>
                    <a:pt x="331" y="486"/>
                    <a:pt x="331" y="486"/>
                  </a:cubicBezTo>
                  <a:cubicBezTo>
                    <a:pt x="323" y="486"/>
                    <a:pt x="317" y="485"/>
                    <a:pt x="311" y="483"/>
                  </a:cubicBezTo>
                  <a:lnTo>
                    <a:pt x="311" y="482"/>
                  </a:lnTo>
                  <a:close/>
                  <a:moveTo>
                    <a:pt x="67" y="403"/>
                  </a:moveTo>
                  <a:lnTo>
                    <a:pt x="67" y="403"/>
                  </a:lnTo>
                  <a:cubicBezTo>
                    <a:pt x="73" y="401"/>
                    <a:pt x="76" y="400"/>
                    <a:pt x="89" y="406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56"/>
                    <a:pt x="189" y="394"/>
                    <a:pt x="182" y="383"/>
                  </a:cubicBezTo>
                  <a:cubicBezTo>
                    <a:pt x="181" y="381"/>
                    <a:pt x="181" y="378"/>
                    <a:pt x="181" y="376"/>
                  </a:cubicBezTo>
                  <a:cubicBezTo>
                    <a:pt x="169" y="369"/>
                    <a:pt x="159" y="357"/>
                    <a:pt x="155" y="339"/>
                  </a:cubicBezTo>
                  <a:cubicBezTo>
                    <a:pt x="154" y="338"/>
                    <a:pt x="154" y="338"/>
                    <a:pt x="154" y="337"/>
                  </a:cubicBezTo>
                  <a:lnTo>
                    <a:pt x="154" y="337"/>
                  </a:lnTo>
                  <a:cubicBezTo>
                    <a:pt x="154" y="337"/>
                    <a:pt x="154" y="337"/>
                    <a:pt x="153" y="336"/>
                  </a:cubicBezTo>
                  <a:cubicBezTo>
                    <a:pt x="142" y="332"/>
                    <a:pt x="130" y="327"/>
                    <a:pt x="116" y="322"/>
                  </a:cubicBezTo>
                  <a:cubicBezTo>
                    <a:pt x="106" y="318"/>
                    <a:pt x="105" y="312"/>
                    <a:pt x="103" y="301"/>
                  </a:cubicBezTo>
                  <a:cubicBezTo>
                    <a:pt x="102" y="287"/>
                    <a:pt x="99" y="269"/>
                    <a:pt x="74" y="258"/>
                  </a:cubicBezTo>
                  <a:cubicBezTo>
                    <a:pt x="58" y="251"/>
                    <a:pt x="41" y="254"/>
                    <a:pt x="30" y="268"/>
                  </a:cubicBezTo>
                  <a:cubicBezTo>
                    <a:pt x="18" y="281"/>
                    <a:pt x="15" y="301"/>
                    <a:pt x="22" y="319"/>
                  </a:cubicBezTo>
                  <a:cubicBezTo>
                    <a:pt x="7" y="328"/>
                    <a:pt x="0" y="339"/>
                    <a:pt x="0" y="361"/>
                  </a:cubicBezTo>
                  <a:cubicBezTo>
                    <a:pt x="0" y="386"/>
                    <a:pt x="19" y="409"/>
                    <a:pt x="42" y="409"/>
                  </a:cubicBezTo>
                  <a:cubicBezTo>
                    <a:pt x="55" y="409"/>
                    <a:pt x="62" y="406"/>
                    <a:pt x="67" y="403"/>
                  </a:cubicBezTo>
                  <a:close/>
                  <a:moveTo>
                    <a:pt x="418" y="436"/>
                  </a:moveTo>
                  <a:lnTo>
                    <a:pt x="418" y="436"/>
                  </a:lnTo>
                  <a:cubicBezTo>
                    <a:pt x="412" y="442"/>
                    <a:pt x="404" y="446"/>
                    <a:pt x="395" y="449"/>
                  </a:cubicBezTo>
                  <a:cubicBezTo>
                    <a:pt x="395" y="474"/>
                    <a:pt x="395" y="474"/>
                    <a:pt x="395" y="474"/>
                  </a:cubicBezTo>
                  <a:cubicBezTo>
                    <a:pt x="406" y="470"/>
                    <a:pt x="414" y="464"/>
                    <a:pt x="419" y="460"/>
                  </a:cubicBezTo>
                  <a:cubicBezTo>
                    <a:pt x="418" y="459"/>
                    <a:pt x="419" y="453"/>
                    <a:pt x="418" y="436"/>
                  </a:cubicBezTo>
                  <a:close/>
                  <a:moveTo>
                    <a:pt x="373" y="482"/>
                  </a:moveTo>
                  <a:lnTo>
                    <a:pt x="373" y="482"/>
                  </a:lnTo>
                  <a:cubicBezTo>
                    <a:pt x="373" y="455"/>
                    <a:pt x="373" y="455"/>
                    <a:pt x="373" y="455"/>
                  </a:cubicBezTo>
                  <a:cubicBezTo>
                    <a:pt x="366" y="456"/>
                    <a:pt x="360" y="457"/>
                    <a:pt x="353" y="458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60" y="485"/>
                    <a:pt x="366" y="484"/>
                    <a:pt x="373" y="482"/>
                  </a:cubicBezTo>
                  <a:close/>
                  <a:moveTo>
                    <a:pt x="150" y="229"/>
                  </a:moveTo>
                  <a:lnTo>
                    <a:pt x="150" y="229"/>
                  </a:lnTo>
                  <a:cubicBezTo>
                    <a:pt x="140" y="218"/>
                    <a:pt x="133" y="207"/>
                    <a:pt x="133" y="173"/>
                  </a:cubicBezTo>
                  <a:cubicBezTo>
                    <a:pt x="133" y="82"/>
                    <a:pt x="232" y="0"/>
                    <a:pt x="342" y="0"/>
                  </a:cubicBezTo>
                  <a:cubicBezTo>
                    <a:pt x="452" y="0"/>
                    <a:pt x="551" y="82"/>
                    <a:pt x="551" y="173"/>
                  </a:cubicBezTo>
                  <a:cubicBezTo>
                    <a:pt x="551" y="207"/>
                    <a:pt x="544" y="218"/>
                    <a:pt x="535" y="229"/>
                  </a:cubicBezTo>
                  <a:cubicBezTo>
                    <a:pt x="523" y="244"/>
                    <a:pt x="510" y="260"/>
                    <a:pt x="510" y="317"/>
                  </a:cubicBezTo>
                  <a:cubicBezTo>
                    <a:pt x="510" y="356"/>
                    <a:pt x="487" y="362"/>
                    <a:pt x="460" y="369"/>
                  </a:cubicBezTo>
                  <a:cubicBezTo>
                    <a:pt x="439" y="374"/>
                    <a:pt x="414" y="380"/>
                    <a:pt x="414" y="408"/>
                  </a:cubicBezTo>
                  <a:cubicBezTo>
                    <a:pt x="414" y="418"/>
                    <a:pt x="386" y="436"/>
                    <a:pt x="342" y="436"/>
                  </a:cubicBezTo>
                  <a:cubicBezTo>
                    <a:pt x="298" y="436"/>
                    <a:pt x="270" y="418"/>
                    <a:pt x="270" y="408"/>
                  </a:cubicBezTo>
                  <a:cubicBezTo>
                    <a:pt x="270" y="380"/>
                    <a:pt x="244" y="374"/>
                    <a:pt x="225" y="369"/>
                  </a:cubicBezTo>
                  <a:cubicBezTo>
                    <a:pt x="197" y="362"/>
                    <a:pt x="174" y="356"/>
                    <a:pt x="174" y="317"/>
                  </a:cubicBezTo>
                  <a:cubicBezTo>
                    <a:pt x="174" y="260"/>
                    <a:pt x="161" y="244"/>
                    <a:pt x="150" y="229"/>
                  </a:cubicBezTo>
                  <a:close/>
                  <a:moveTo>
                    <a:pt x="366" y="276"/>
                  </a:moveTo>
                  <a:lnTo>
                    <a:pt x="366" y="276"/>
                  </a:lnTo>
                  <a:cubicBezTo>
                    <a:pt x="366" y="307"/>
                    <a:pt x="392" y="329"/>
                    <a:pt x="432" y="329"/>
                  </a:cubicBezTo>
                  <a:cubicBezTo>
                    <a:pt x="449" y="329"/>
                    <a:pt x="471" y="317"/>
                    <a:pt x="471" y="276"/>
                  </a:cubicBezTo>
                  <a:cubicBezTo>
                    <a:pt x="471" y="250"/>
                    <a:pt x="447" y="230"/>
                    <a:pt x="414" y="230"/>
                  </a:cubicBezTo>
                  <a:cubicBezTo>
                    <a:pt x="386" y="230"/>
                    <a:pt x="366" y="255"/>
                    <a:pt x="366" y="276"/>
                  </a:cubicBezTo>
                  <a:close/>
                  <a:moveTo>
                    <a:pt x="310" y="364"/>
                  </a:moveTo>
                  <a:lnTo>
                    <a:pt x="310" y="364"/>
                  </a:lnTo>
                  <a:cubicBezTo>
                    <a:pt x="310" y="376"/>
                    <a:pt x="313" y="382"/>
                    <a:pt x="322" y="382"/>
                  </a:cubicBezTo>
                  <a:cubicBezTo>
                    <a:pt x="327" y="382"/>
                    <a:pt x="333" y="379"/>
                    <a:pt x="340" y="354"/>
                  </a:cubicBezTo>
                  <a:cubicBezTo>
                    <a:pt x="342" y="354"/>
                    <a:pt x="342" y="354"/>
                    <a:pt x="342" y="354"/>
                  </a:cubicBezTo>
                  <a:cubicBezTo>
                    <a:pt x="343" y="363"/>
                    <a:pt x="355" y="381"/>
                    <a:pt x="363" y="381"/>
                  </a:cubicBezTo>
                  <a:cubicBezTo>
                    <a:pt x="370" y="381"/>
                    <a:pt x="376" y="376"/>
                    <a:pt x="376" y="368"/>
                  </a:cubicBezTo>
                  <a:cubicBezTo>
                    <a:pt x="376" y="359"/>
                    <a:pt x="355" y="305"/>
                    <a:pt x="341" y="305"/>
                  </a:cubicBezTo>
                  <a:cubicBezTo>
                    <a:pt x="330" y="305"/>
                    <a:pt x="310" y="345"/>
                    <a:pt x="310" y="364"/>
                  </a:cubicBezTo>
                  <a:close/>
                  <a:moveTo>
                    <a:pt x="211" y="276"/>
                  </a:moveTo>
                  <a:lnTo>
                    <a:pt x="211" y="276"/>
                  </a:lnTo>
                  <a:cubicBezTo>
                    <a:pt x="211" y="317"/>
                    <a:pt x="233" y="329"/>
                    <a:pt x="251" y="329"/>
                  </a:cubicBezTo>
                  <a:cubicBezTo>
                    <a:pt x="290" y="329"/>
                    <a:pt x="316" y="307"/>
                    <a:pt x="316" y="276"/>
                  </a:cubicBezTo>
                  <a:cubicBezTo>
                    <a:pt x="316" y="255"/>
                    <a:pt x="296" y="230"/>
                    <a:pt x="268" y="230"/>
                  </a:cubicBezTo>
                  <a:cubicBezTo>
                    <a:pt x="235" y="230"/>
                    <a:pt x="211" y="250"/>
                    <a:pt x="211" y="276"/>
                  </a:cubicBezTo>
                  <a:close/>
                  <a:moveTo>
                    <a:pt x="468" y="502"/>
                  </a:moveTo>
                  <a:lnTo>
                    <a:pt x="468" y="502"/>
                  </a:lnTo>
                  <a:cubicBezTo>
                    <a:pt x="468" y="501"/>
                    <a:pt x="469" y="485"/>
                    <a:pt x="470" y="473"/>
                  </a:cubicBezTo>
                  <a:cubicBezTo>
                    <a:pt x="471" y="437"/>
                    <a:pt x="473" y="407"/>
                    <a:pt x="477" y="387"/>
                  </a:cubicBezTo>
                  <a:cubicBezTo>
                    <a:pt x="472" y="388"/>
                    <a:pt x="468" y="389"/>
                    <a:pt x="465" y="390"/>
                  </a:cubicBezTo>
                  <a:cubicBezTo>
                    <a:pt x="447" y="395"/>
                    <a:pt x="439" y="398"/>
                    <a:pt x="437" y="403"/>
                  </a:cubicBezTo>
                  <a:cubicBezTo>
                    <a:pt x="438" y="404"/>
                    <a:pt x="439" y="406"/>
                    <a:pt x="438" y="407"/>
                  </a:cubicBezTo>
                  <a:cubicBezTo>
                    <a:pt x="438" y="408"/>
                    <a:pt x="439" y="410"/>
                    <a:pt x="439" y="413"/>
                  </a:cubicBezTo>
                  <a:cubicBezTo>
                    <a:pt x="442" y="456"/>
                    <a:pt x="441" y="472"/>
                    <a:pt x="432" y="479"/>
                  </a:cubicBezTo>
                  <a:cubicBezTo>
                    <a:pt x="418" y="488"/>
                    <a:pt x="383" y="510"/>
                    <a:pt x="341" y="510"/>
                  </a:cubicBezTo>
                  <a:cubicBezTo>
                    <a:pt x="298" y="510"/>
                    <a:pt x="265" y="489"/>
                    <a:pt x="252" y="478"/>
                  </a:cubicBezTo>
                  <a:cubicBezTo>
                    <a:pt x="247" y="474"/>
                    <a:pt x="244" y="472"/>
                    <a:pt x="245" y="403"/>
                  </a:cubicBezTo>
                  <a:cubicBezTo>
                    <a:pt x="245" y="402"/>
                    <a:pt x="245" y="402"/>
                    <a:pt x="245" y="401"/>
                  </a:cubicBezTo>
                  <a:cubicBezTo>
                    <a:pt x="242" y="397"/>
                    <a:pt x="235" y="394"/>
                    <a:pt x="219" y="390"/>
                  </a:cubicBezTo>
                  <a:cubicBezTo>
                    <a:pt x="215" y="389"/>
                    <a:pt x="211" y="388"/>
                    <a:pt x="207" y="387"/>
                  </a:cubicBezTo>
                  <a:cubicBezTo>
                    <a:pt x="211" y="406"/>
                    <a:pt x="213" y="437"/>
                    <a:pt x="214" y="474"/>
                  </a:cubicBezTo>
                  <a:cubicBezTo>
                    <a:pt x="215" y="486"/>
                    <a:pt x="215" y="501"/>
                    <a:pt x="216" y="504"/>
                  </a:cubicBezTo>
                  <a:cubicBezTo>
                    <a:pt x="221" y="512"/>
                    <a:pt x="291" y="574"/>
                    <a:pt x="342" y="574"/>
                  </a:cubicBezTo>
                  <a:cubicBezTo>
                    <a:pt x="392" y="574"/>
                    <a:pt x="463" y="512"/>
                    <a:pt x="468" y="502"/>
                  </a:cubicBezTo>
                  <a:close/>
                  <a:moveTo>
                    <a:pt x="268" y="463"/>
                  </a:moveTo>
                  <a:lnTo>
                    <a:pt x="268" y="463"/>
                  </a:lnTo>
                  <a:cubicBezTo>
                    <a:pt x="272" y="468"/>
                    <a:pt x="281" y="472"/>
                    <a:pt x="289" y="476"/>
                  </a:cubicBezTo>
                  <a:cubicBezTo>
                    <a:pt x="289" y="450"/>
                    <a:pt x="289" y="450"/>
                    <a:pt x="289" y="450"/>
                  </a:cubicBezTo>
                  <a:cubicBezTo>
                    <a:pt x="281" y="447"/>
                    <a:pt x="273" y="443"/>
                    <a:pt x="267" y="437"/>
                  </a:cubicBezTo>
                  <a:cubicBezTo>
                    <a:pt x="267" y="451"/>
                    <a:pt x="268" y="459"/>
                    <a:pt x="268" y="463"/>
                  </a:cubicBezTo>
                  <a:close/>
                  <a:moveTo>
                    <a:pt x="195" y="511"/>
                  </a:moveTo>
                  <a:lnTo>
                    <a:pt x="195" y="511"/>
                  </a:lnTo>
                  <a:cubicBezTo>
                    <a:pt x="194" y="507"/>
                    <a:pt x="193" y="501"/>
                    <a:pt x="192" y="483"/>
                  </a:cubicBezTo>
                  <a:cubicBezTo>
                    <a:pt x="191" y="483"/>
                    <a:pt x="126" y="515"/>
                    <a:pt x="107" y="524"/>
                  </a:cubicBezTo>
                  <a:cubicBezTo>
                    <a:pt x="105" y="525"/>
                    <a:pt x="103" y="525"/>
                    <a:pt x="94" y="517"/>
                  </a:cubicBezTo>
                  <a:cubicBezTo>
                    <a:pt x="87" y="510"/>
                    <a:pt x="76" y="500"/>
                    <a:pt x="58" y="502"/>
                  </a:cubicBezTo>
                  <a:cubicBezTo>
                    <a:pt x="42" y="504"/>
                    <a:pt x="34" y="511"/>
                    <a:pt x="30" y="517"/>
                  </a:cubicBezTo>
                  <a:cubicBezTo>
                    <a:pt x="20" y="529"/>
                    <a:pt x="22" y="544"/>
                    <a:pt x="23" y="550"/>
                  </a:cubicBezTo>
                  <a:cubicBezTo>
                    <a:pt x="27" y="573"/>
                    <a:pt x="43" y="580"/>
                    <a:pt x="56" y="585"/>
                  </a:cubicBezTo>
                  <a:cubicBezTo>
                    <a:pt x="58" y="585"/>
                    <a:pt x="60" y="586"/>
                    <a:pt x="61" y="587"/>
                  </a:cubicBezTo>
                  <a:cubicBezTo>
                    <a:pt x="58" y="603"/>
                    <a:pt x="59" y="623"/>
                    <a:pt x="68" y="635"/>
                  </a:cubicBezTo>
                  <a:cubicBezTo>
                    <a:pt x="74" y="642"/>
                    <a:pt x="84" y="652"/>
                    <a:pt x="104" y="652"/>
                  </a:cubicBezTo>
                  <a:cubicBezTo>
                    <a:pt x="134" y="652"/>
                    <a:pt x="142" y="625"/>
                    <a:pt x="146" y="608"/>
                  </a:cubicBezTo>
                  <a:cubicBezTo>
                    <a:pt x="149" y="603"/>
                    <a:pt x="151" y="595"/>
                    <a:pt x="153" y="592"/>
                  </a:cubicBezTo>
                  <a:cubicBezTo>
                    <a:pt x="170" y="581"/>
                    <a:pt x="228" y="553"/>
                    <a:pt x="235" y="550"/>
                  </a:cubicBezTo>
                  <a:cubicBezTo>
                    <a:pt x="213" y="533"/>
                    <a:pt x="197" y="516"/>
                    <a:pt x="195" y="511"/>
                  </a:cubicBezTo>
                  <a:close/>
                  <a:moveTo>
                    <a:pt x="662" y="319"/>
                  </a:moveTo>
                  <a:lnTo>
                    <a:pt x="662" y="319"/>
                  </a:lnTo>
                  <a:cubicBezTo>
                    <a:pt x="668" y="301"/>
                    <a:pt x="665" y="281"/>
                    <a:pt x="653" y="268"/>
                  </a:cubicBezTo>
                  <a:cubicBezTo>
                    <a:pt x="643" y="254"/>
                    <a:pt x="626" y="251"/>
                    <a:pt x="610" y="258"/>
                  </a:cubicBezTo>
                  <a:cubicBezTo>
                    <a:pt x="585" y="269"/>
                    <a:pt x="583" y="287"/>
                    <a:pt x="581" y="301"/>
                  </a:cubicBezTo>
                  <a:cubicBezTo>
                    <a:pt x="579" y="312"/>
                    <a:pt x="577" y="318"/>
                    <a:pt x="568" y="322"/>
                  </a:cubicBezTo>
                  <a:cubicBezTo>
                    <a:pt x="555" y="327"/>
                    <a:pt x="541" y="332"/>
                    <a:pt x="531" y="336"/>
                  </a:cubicBezTo>
                  <a:cubicBezTo>
                    <a:pt x="531" y="337"/>
                    <a:pt x="530" y="337"/>
                    <a:pt x="530" y="338"/>
                  </a:cubicBezTo>
                  <a:cubicBezTo>
                    <a:pt x="525" y="357"/>
                    <a:pt x="515" y="369"/>
                    <a:pt x="503" y="376"/>
                  </a:cubicBezTo>
                  <a:cubicBezTo>
                    <a:pt x="503" y="377"/>
                    <a:pt x="503" y="377"/>
                    <a:pt x="503" y="378"/>
                  </a:cubicBezTo>
                  <a:cubicBezTo>
                    <a:pt x="497" y="385"/>
                    <a:pt x="494" y="418"/>
                    <a:pt x="493" y="445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609" y="400"/>
                    <a:pt x="611" y="401"/>
                    <a:pt x="616" y="403"/>
                  </a:cubicBezTo>
                  <a:cubicBezTo>
                    <a:pt x="621" y="406"/>
                    <a:pt x="629" y="409"/>
                    <a:pt x="641" y="409"/>
                  </a:cubicBezTo>
                  <a:cubicBezTo>
                    <a:pt x="664" y="409"/>
                    <a:pt x="684" y="386"/>
                    <a:pt x="684" y="361"/>
                  </a:cubicBezTo>
                  <a:cubicBezTo>
                    <a:pt x="684" y="339"/>
                    <a:pt x="676" y="328"/>
                    <a:pt x="662" y="319"/>
                  </a:cubicBezTo>
                  <a:close/>
                  <a:moveTo>
                    <a:pt x="625" y="502"/>
                  </a:moveTo>
                  <a:lnTo>
                    <a:pt x="625" y="502"/>
                  </a:lnTo>
                  <a:cubicBezTo>
                    <a:pt x="608" y="501"/>
                    <a:pt x="597" y="510"/>
                    <a:pt x="589" y="517"/>
                  </a:cubicBezTo>
                  <a:cubicBezTo>
                    <a:pt x="581" y="525"/>
                    <a:pt x="580" y="525"/>
                    <a:pt x="576" y="524"/>
                  </a:cubicBezTo>
                  <a:cubicBezTo>
                    <a:pt x="558" y="515"/>
                    <a:pt x="494" y="484"/>
                    <a:pt x="491" y="483"/>
                  </a:cubicBezTo>
                  <a:cubicBezTo>
                    <a:pt x="490" y="501"/>
                    <a:pt x="490" y="508"/>
                    <a:pt x="489" y="511"/>
                  </a:cubicBezTo>
                  <a:cubicBezTo>
                    <a:pt x="487" y="516"/>
                    <a:pt x="470" y="533"/>
                    <a:pt x="448" y="550"/>
                  </a:cubicBezTo>
                  <a:cubicBezTo>
                    <a:pt x="457" y="553"/>
                    <a:pt x="513" y="581"/>
                    <a:pt x="531" y="592"/>
                  </a:cubicBezTo>
                  <a:cubicBezTo>
                    <a:pt x="533" y="595"/>
                    <a:pt x="535" y="603"/>
                    <a:pt x="537" y="608"/>
                  </a:cubicBezTo>
                  <a:cubicBezTo>
                    <a:pt x="542" y="625"/>
                    <a:pt x="549" y="652"/>
                    <a:pt x="580" y="652"/>
                  </a:cubicBezTo>
                  <a:cubicBezTo>
                    <a:pt x="599" y="652"/>
                    <a:pt x="610" y="642"/>
                    <a:pt x="615" y="635"/>
                  </a:cubicBezTo>
                  <a:cubicBezTo>
                    <a:pt x="625" y="623"/>
                    <a:pt x="625" y="603"/>
                    <a:pt x="622" y="587"/>
                  </a:cubicBezTo>
                  <a:cubicBezTo>
                    <a:pt x="624" y="586"/>
                    <a:pt x="626" y="585"/>
                    <a:pt x="627" y="585"/>
                  </a:cubicBezTo>
                  <a:cubicBezTo>
                    <a:pt x="641" y="580"/>
                    <a:pt x="657" y="573"/>
                    <a:pt x="661" y="550"/>
                  </a:cubicBezTo>
                  <a:cubicBezTo>
                    <a:pt x="662" y="544"/>
                    <a:pt x="663" y="529"/>
                    <a:pt x="655" y="517"/>
                  </a:cubicBezTo>
                  <a:cubicBezTo>
                    <a:pt x="650" y="511"/>
                    <a:pt x="641" y="504"/>
                    <a:pt x="625" y="5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925415" y="3740765"/>
            <a:ext cx="429822" cy="429822"/>
            <a:chOff x="3925415" y="3740765"/>
            <a:chExt cx="429822" cy="429822"/>
          </a:xfrm>
        </p:grpSpPr>
        <p:sp>
          <p:nvSpPr>
            <p:cNvPr id="3097" name="Freeform 25"/>
            <p:cNvSpPr>
              <a:spLocks noChangeArrowheads="1"/>
            </p:cNvSpPr>
            <p:nvPr/>
          </p:nvSpPr>
          <p:spPr bwMode="auto">
            <a:xfrm>
              <a:off x="3925415" y="3740765"/>
              <a:ext cx="429822" cy="429822"/>
            </a:xfrm>
            <a:custGeom>
              <a:avLst/>
              <a:gdLst>
                <a:gd name="T0" fmla="*/ 1024 w 1025"/>
                <a:gd name="T1" fmla="*/ 511 h 1023"/>
                <a:gd name="T2" fmla="*/ 1024 w 1025"/>
                <a:gd name="T3" fmla="*/ 511 h 1023"/>
                <a:gd name="T4" fmla="*/ 512 w 1025"/>
                <a:gd name="T5" fmla="*/ 1022 h 1023"/>
                <a:gd name="T6" fmla="*/ 0 w 1025"/>
                <a:gd name="T7" fmla="*/ 511 h 1023"/>
                <a:gd name="T8" fmla="*/ 512 w 1025"/>
                <a:gd name="T9" fmla="*/ 0 h 1023"/>
                <a:gd name="T10" fmla="*/ 1024 w 1025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Freeform 59"/>
            <p:cNvSpPr>
              <a:spLocks noChangeArrowheads="1"/>
            </p:cNvSpPr>
            <p:nvPr/>
          </p:nvSpPr>
          <p:spPr bwMode="auto">
            <a:xfrm>
              <a:off x="3999522" y="3888979"/>
              <a:ext cx="281607" cy="135245"/>
            </a:xfrm>
            <a:custGeom>
              <a:avLst/>
              <a:gdLst>
                <a:gd name="T0" fmla="*/ 585 w 669"/>
                <a:gd name="T1" fmla="*/ 214 h 320"/>
                <a:gd name="T2" fmla="*/ 585 w 669"/>
                <a:gd name="T3" fmla="*/ 214 h 320"/>
                <a:gd name="T4" fmla="*/ 553 w 669"/>
                <a:gd name="T5" fmla="*/ 246 h 320"/>
                <a:gd name="T6" fmla="*/ 522 w 669"/>
                <a:gd name="T7" fmla="*/ 214 h 320"/>
                <a:gd name="T8" fmla="*/ 553 w 669"/>
                <a:gd name="T9" fmla="*/ 182 h 320"/>
                <a:gd name="T10" fmla="*/ 585 w 669"/>
                <a:gd name="T11" fmla="*/ 214 h 320"/>
                <a:gd name="T12" fmla="*/ 668 w 669"/>
                <a:gd name="T13" fmla="*/ 214 h 320"/>
                <a:gd name="T14" fmla="*/ 668 w 669"/>
                <a:gd name="T15" fmla="*/ 214 h 320"/>
                <a:gd name="T16" fmla="*/ 569 w 669"/>
                <a:gd name="T17" fmla="*/ 319 h 320"/>
                <a:gd name="T18" fmla="*/ 498 w 669"/>
                <a:gd name="T19" fmla="*/ 319 h 320"/>
                <a:gd name="T20" fmla="*/ 101 w 669"/>
                <a:gd name="T21" fmla="*/ 319 h 320"/>
                <a:gd name="T22" fmla="*/ 0 w 669"/>
                <a:gd name="T23" fmla="*/ 217 h 320"/>
                <a:gd name="T24" fmla="*/ 97 w 669"/>
                <a:gd name="T25" fmla="*/ 116 h 320"/>
                <a:gd name="T26" fmla="*/ 501 w 669"/>
                <a:gd name="T27" fmla="*/ 2 h 320"/>
                <a:gd name="T28" fmla="*/ 516 w 669"/>
                <a:gd name="T29" fmla="*/ 9 h 320"/>
                <a:gd name="T30" fmla="*/ 507 w 669"/>
                <a:gd name="T31" fmla="*/ 24 h 320"/>
                <a:gd name="T32" fmla="*/ 144 w 669"/>
                <a:gd name="T33" fmla="*/ 127 h 320"/>
                <a:gd name="T34" fmla="*/ 200 w 669"/>
                <a:gd name="T35" fmla="*/ 214 h 320"/>
                <a:gd name="T36" fmla="*/ 162 w 669"/>
                <a:gd name="T37" fmla="*/ 295 h 320"/>
                <a:gd name="T38" fmla="*/ 405 w 669"/>
                <a:gd name="T39" fmla="*/ 295 h 320"/>
                <a:gd name="T40" fmla="*/ 405 w 669"/>
                <a:gd name="T41" fmla="*/ 258 h 320"/>
                <a:gd name="T42" fmla="*/ 424 w 669"/>
                <a:gd name="T43" fmla="*/ 219 h 320"/>
                <a:gd name="T44" fmla="*/ 405 w 669"/>
                <a:gd name="T45" fmla="*/ 170 h 320"/>
                <a:gd name="T46" fmla="*/ 405 w 669"/>
                <a:gd name="T47" fmla="*/ 120 h 320"/>
                <a:gd name="T48" fmla="*/ 417 w 669"/>
                <a:gd name="T49" fmla="*/ 109 h 320"/>
                <a:gd name="T50" fmla="*/ 569 w 669"/>
                <a:gd name="T51" fmla="*/ 109 h 320"/>
                <a:gd name="T52" fmla="*/ 668 w 669"/>
                <a:gd name="T53" fmla="*/ 214 h 320"/>
                <a:gd name="T54" fmla="*/ 178 w 669"/>
                <a:gd name="T55" fmla="*/ 217 h 320"/>
                <a:gd name="T56" fmla="*/ 178 w 669"/>
                <a:gd name="T57" fmla="*/ 217 h 320"/>
                <a:gd name="T58" fmla="*/ 100 w 669"/>
                <a:gd name="T59" fmla="*/ 139 h 320"/>
                <a:gd name="T60" fmla="*/ 23 w 669"/>
                <a:gd name="T61" fmla="*/ 217 h 320"/>
                <a:gd name="T62" fmla="*/ 100 w 669"/>
                <a:gd name="T63" fmla="*/ 294 h 320"/>
                <a:gd name="T64" fmla="*/ 178 w 669"/>
                <a:gd name="T65" fmla="*/ 217 h 320"/>
                <a:gd name="T66" fmla="*/ 609 w 669"/>
                <a:gd name="T67" fmla="*/ 214 h 320"/>
                <a:gd name="T68" fmla="*/ 609 w 669"/>
                <a:gd name="T69" fmla="*/ 214 h 320"/>
                <a:gd name="T70" fmla="*/ 553 w 669"/>
                <a:gd name="T71" fmla="*/ 159 h 320"/>
                <a:gd name="T72" fmla="*/ 498 w 669"/>
                <a:gd name="T73" fmla="*/ 214 h 320"/>
                <a:gd name="T74" fmla="*/ 553 w 669"/>
                <a:gd name="T75" fmla="*/ 269 h 320"/>
                <a:gd name="T76" fmla="*/ 609 w 669"/>
                <a:gd name="T77" fmla="*/ 21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9" h="320">
                  <a:moveTo>
                    <a:pt x="585" y="214"/>
                  </a:moveTo>
                  <a:lnTo>
                    <a:pt x="585" y="214"/>
                  </a:lnTo>
                  <a:cubicBezTo>
                    <a:pt x="585" y="232"/>
                    <a:pt x="571" y="246"/>
                    <a:pt x="553" y="246"/>
                  </a:cubicBezTo>
                  <a:cubicBezTo>
                    <a:pt x="535" y="246"/>
                    <a:pt x="522" y="232"/>
                    <a:pt x="522" y="214"/>
                  </a:cubicBezTo>
                  <a:cubicBezTo>
                    <a:pt x="522" y="196"/>
                    <a:pt x="535" y="182"/>
                    <a:pt x="553" y="182"/>
                  </a:cubicBezTo>
                  <a:cubicBezTo>
                    <a:pt x="571" y="182"/>
                    <a:pt x="585" y="196"/>
                    <a:pt x="585" y="214"/>
                  </a:cubicBezTo>
                  <a:close/>
                  <a:moveTo>
                    <a:pt x="668" y="214"/>
                  </a:moveTo>
                  <a:lnTo>
                    <a:pt x="668" y="214"/>
                  </a:lnTo>
                  <a:cubicBezTo>
                    <a:pt x="668" y="270"/>
                    <a:pt x="621" y="319"/>
                    <a:pt x="569" y="319"/>
                  </a:cubicBezTo>
                  <a:cubicBezTo>
                    <a:pt x="498" y="319"/>
                    <a:pt x="498" y="319"/>
                    <a:pt x="498" y="319"/>
                  </a:cubicBezTo>
                  <a:cubicBezTo>
                    <a:pt x="101" y="319"/>
                    <a:pt x="101" y="319"/>
                    <a:pt x="101" y="319"/>
                  </a:cubicBezTo>
                  <a:cubicBezTo>
                    <a:pt x="47" y="319"/>
                    <a:pt x="0" y="272"/>
                    <a:pt x="0" y="217"/>
                  </a:cubicBezTo>
                  <a:cubicBezTo>
                    <a:pt x="0" y="162"/>
                    <a:pt x="44" y="117"/>
                    <a:pt x="97" y="116"/>
                  </a:cubicBezTo>
                  <a:cubicBezTo>
                    <a:pt x="501" y="2"/>
                    <a:pt x="501" y="2"/>
                    <a:pt x="501" y="2"/>
                  </a:cubicBezTo>
                  <a:cubicBezTo>
                    <a:pt x="507" y="0"/>
                    <a:pt x="513" y="3"/>
                    <a:pt x="516" y="9"/>
                  </a:cubicBezTo>
                  <a:cubicBezTo>
                    <a:pt x="517" y="15"/>
                    <a:pt x="513" y="23"/>
                    <a:pt x="507" y="24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77" y="143"/>
                    <a:pt x="200" y="176"/>
                    <a:pt x="200" y="214"/>
                  </a:cubicBezTo>
                  <a:cubicBezTo>
                    <a:pt x="200" y="246"/>
                    <a:pt x="184" y="276"/>
                    <a:pt x="162" y="295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5" y="258"/>
                    <a:pt x="405" y="258"/>
                    <a:pt x="405" y="258"/>
                  </a:cubicBezTo>
                  <a:cubicBezTo>
                    <a:pt x="405" y="241"/>
                    <a:pt x="412" y="228"/>
                    <a:pt x="424" y="219"/>
                  </a:cubicBezTo>
                  <a:cubicBezTo>
                    <a:pt x="411" y="209"/>
                    <a:pt x="405" y="192"/>
                    <a:pt x="405" y="170"/>
                  </a:cubicBezTo>
                  <a:cubicBezTo>
                    <a:pt x="405" y="120"/>
                    <a:pt x="405" y="120"/>
                    <a:pt x="405" y="120"/>
                  </a:cubicBezTo>
                  <a:cubicBezTo>
                    <a:pt x="405" y="114"/>
                    <a:pt x="410" y="109"/>
                    <a:pt x="417" y="109"/>
                  </a:cubicBezTo>
                  <a:cubicBezTo>
                    <a:pt x="569" y="109"/>
                    <a:pt x="569" y="109"/>
                    <a:pt x="569" y="109"/>
                  </a:cubicBezTo>
                  <a:cubicBezTo>
                    <a:pt x="621" y="109"/>
                    <a:pt x="668" y="158"/>
                    <a:pt x="668" y="214"/>
                  </a:cubicBezTo>
                  <a:close/>
                  <a:moveTo>
                    <a:pt x="178" y="217"/>
                  </a:moveTo>
                  <a:lnTo>
                    <a:pt x="178" y="217"/>
                  </a:lnTo>
                  <a:cubicBezTo>
                    <a:pt x="178" y="173"/>
                    <a:pt x="143" y="139"/>
                    <a:pt x="100" y="139"/>
                  </a:cubicBezTo>
                  <a:cubicBezTo>
                    <a:pt x="57" y="139"/>
                    <a:pt x="23" y="173"/>
                    <a:pt x="23" y="217"/>
                  </a:cubicBezTo>
                  <a:cubicBezTo>
                    <a:pt x="23" y="260"/>
                    <a:pt x="57" y="294"/>
                    <a:pt x="100" y="294"/>
                  </a:cubicBezTo>
                  <a:cubicBezTo>
                    <a:pt x="143" y="294"/>
                    <a:pt x="178" y="260"/>
                    <a:pt x="178" y="217"/>
                  </a:cubicBezTo>
                  <a:close/>
                  <a:moveTo>
                    <a:pt x="609" y="214"/>
                  </a:moveTo>
                  <a:lnTo>
                    <a:pt x="609" y="214"/>
                  </a:lnTo>
                  <a:cubicBezTo>
                    <a:pt x="609" y="183"/>
                    <a:pt x="584" y="159"/>
                    <a:pt x="553" y="159"/>
                  </a:cubicBezTo>
                  <a:cubicBezTo>
                    <a:pt x="523" y="159"/>
                    <a:pt x="498" y="183"/>
                    <a:pt x="498" y="214"/>
                  </a:cubicBezTo>
                  <a:cubicBezTo>
                    <a:pt x="498" y="244"/>
                    <a:pt x="523" y="269"/>
                    <a:pt x="553" y="269"/>
                  </a:cubicBezTo>
                  <a:cubicBezTo>
                    <a:pt x="584" y="269"/>
                    <a:pt x="609" y="244"/>
                    <a:pt x="609" y="2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4788763" y="3740765"/>
            <a:ext cx="429822" cy="429822"/>
            <a:chOff x="4788763" y="3740765"/>
            <a:chExt cx="429822" cy="429822"/>
          </a:xfrm>
        </p:grpSpPr>
        <p:sp>
          <p:nvSpPr>
            <p:cNvPr id="3098" name="Freeform 26"/>
            <p:cNvSpPr>
              <a:spLocks noChangeArrowheads="1"/>
            </p:cNvSpPr>
            <p:nvPr/>
          </p:nvSpPr>
          <p:spPr bwMode="auto">
            <a:xfrm>
              <a:off x="4788763" y="3740765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Freeform 60"/>
            <p:cNvSpPr>
              <a:spLocks noChangeArrowheads="1"/>
            </p:cNvSpPr>
            <p:nvPr/>
          </p:nvSpPr>
          <p:spPr bwMode="auto">
            <a:xfrm>
              <a:off x="4864723" y="3911211"/>
              <a:ext cx="279755" cy="88929"/>
            </a:xfrm>
            <a:custGeom>
              <a:avLst/>
              <a:gdLst>
                <a:gd name="T0" fmla="*/ 585 w 667"/>
                <a:gd name="T1" fmla="*/ 105 h 211"/>
                <a:gd name="T2" fmla="*/ 585 w 667"/>
                <a:gd name="T3" fmla="*/ 105 h 211"/>
                <a:gd name="T4" fmla="*/ 552 w 667"/>
                <a:gd name="T5" fmla="*/ 137 h 211"/>
                <a:gd name="T6" fmla="*/ 520 w 667"/>
                <a:gd name="T7" fmla="*/ 105 h 211"/>
                <a:gd name="T8" fmla="*/ 552 w 667"/>
                <a:gd name="T9" fmla="*/ 73 h 211"/>
                <a:gd name="T10" fmla="*/ 585 w 667"/>
                <a:gd name="T11" fmla="*/ 105 h 211"/>
                <a:gd name="T12" fmla="*/ 666 w 667"/>
                <a:gd name="T13" fmla="*/ 105 h 211"/>
                <a:gd name="T14" fmla="*/ 666 w 667"/>
                <a:gd name="T15" fmla="*/ 105 h 211"/>
                <a:gd name="T16" fmla="*/ 567 w 667"/>
                <a:gd name="T17" fmla="*/ 210 h 211"/>
                <a:gd name="T18" fmla="*/ 515 w 667"/>
                <a:gd name="T19" fmla="*/ 210 h 211"/>
                <a:gd name="T20" fmla="*/ 100 w 667"/>
                <a:gd name="T21" fmla="*/ 210 h 211"/>
                <a:gd name="T22" fmla="*/ 0 w 667"/>
                <a:gd name="T23" fmla="*/ 105 h 211"/>
                <a:gd name="T24" fmla="*/ 100 w 667"/>
                <a:gd name="T25" fmla="*/ 0 h 211"/>
                <a:gd name="T26" fmla="*/ 410 w 667"/>
                <a:gd name="T27" fmla="*/ 0 h 211"/>
                <a:gd name="T28" fmla="*/ 515 w 667"/>
                <a:gd name="T29" fmla="*/ 0 h 211"/>
                <a:gd name="T30" fmla="*/ 567 w 667"/>
                <a:gd name="T31" fmla="*/ 0 h 211"/>
                <a:gd name="T32" fmla="*/ 666 w 667"/>
                <a:gd name="T33" fmla="*/ 105 h 211"/>
                <a:gd name="T34" fmla="*/ 178 w 667"/>
                <a:gd name="T35" fmla="*/ 105 h 211"/>
                <a:gd name="T36" fmla="*/ 178 w 667"/>
                <a:gd name="T37" fmla="*/ 105 h 211"/>
                <a:gd name="T38" fmla="*/ 100 w 667"/>
                <a:gd name="T39" fmla="*/ 28 h 211"/>
                <a:gd name="T40" fmla="*/ 22 w 667"/>
                <a:gd name="T41" fmla="*/ 105 h 211"/>
                <a:gd name="T42" fmla="*/ 100 w 667"/>
                <a:gd name="T43" fmla="*/ 182 h 211"/>
                <a:gd name="T44" fmla="*/ 178 w 667"/>
                <a:gd name="T45" fmla="*/ 105 h 211"/>
                <a:gd name="T46" fmla="*/ 421 w 667"/>
                <a:gd name="T47" fmla="*/ 107 h 211"/>
                <a:gd name="T48" fmla="*/ 421 w 667"/>
                <a:gd name="T49" fmla="*/ 107 h 211"/>
                <a:gd name="T50" fmla="*/ 398 w 667"/>
                <a:gd name="T51" fmla="*/ 61 h 211"/>
                <a:gd name="T52" fmla="*/ 398 w 667"/>
                <a:gd name="T53" fmla="*/ 24 h 211"/>
                <a:gd name="T54" fmla="*/ 160 w 667"/>
                <a:gd name="T55" fmla="*/ 24 h 211"/>
                <a:gd name="T56" fmla="*/ 199 w 667"/>
                <a:gd name="T57" fmla="*/ 105 h 211"/>
                <a:gd name="T58" fmla="*/ 160 w 667"/>
                <a:gd name="T59" fmla="*/ 186 h 211"/>
                <a:gd name="T60" fmla="*/ 398 w 667"/>
                <a:gd name="T61" fmla="*/ 186 h 211"/>
                <a:gd name="T62" fmla="*/ 398 w 667"/>
                <a:gd name="T63" fmla="*/ 149 h 211"/>
                <a:gd name="T64" fmla="*/ 421 w 667"/>
                <a:gd name="T65" fmla="*/ 107 h 211"/>
                <a:gd name="T66" fmla="*/ 607 w 667"/>
                <a:gd name="T67" fmla="*/ 105 h 211"/>
                <a:gd name="T68" fmla="*/ 607 w 667"/>
                <a:gd name="T69" fmla="*/ 105 h 211"/>
                <a:gd name="T70" fmla="*/ 552 w 667"/>
                <a:gd name="T71" fmla="*/ 50 h 211"/>
                <a:gd name="T72" fmla="*/ 497 w 667"/>
                <a:gd name="T73" fmla="*/ 105 h 211"/>
                <a:gd name="T74" fmla="*/ 552 w 667"/>
                <a:gd name="T75" fmla="*/ 160 h 211"/>
                <a:gd name="T76" fmla="*/ 607 w 667"/>
                <a:gd name="T77" fmla="*/ 1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7" h="211">
                  <a:moveTo>
                    <a:pt x="585" y="105"/>
                  </a:moveTo>
                  <a:lnTo>
                    <a:pt x="585" y="105"/>
                  </a:lnTo>
                  <a:cubicBezTo>
                    <a:pt x="585" y="123"/>
                    <a:pt x="570" y="137"/>
                    <a:pt x="552" y="137"/>
                  </a:cubicBezTo>
                  <a:cubicBezTo>
                    <a:pt x="535" y="137"/>
                    <a:pt x="520" y="123"/>
                    <a:pt x="520" y="105"/>
                  </a:cubicBezTo>
                  <a:cubicBezTo>
                    <a:pt x="520" y="87"/>
                    <a:pt x="535" y="73"/>
                    <a:pt x="552" y="73"/>
                  </a:cubicBezTo>
                  <a:cubicBezTo>
                    <a:pt x="570" y="73"/>
                    <a:pt x="585" y="87"/>
                    <a:pt x="585" y="105"/>
                  </a:cubicBezTo>
                  <a:close/>
                  <a:moveTo>
                    <a:pt x="666" y="105"/>
                  </a:moveTo>
                  <a:lnTo>
                    <a:pt x="666" y="105"/>
                  </a:lnTo>
                  <a:cubicBezTo>
                    <a:pt x="666" y="161"/>
                    <a:pt x="620" y="210"/>
                    <a:pt x="567" y="210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100" y="210"/>
                    <a:pt x="100" y="210"/>
                    <a:pt x="100" y="210"/>
                  </a:cubicBezTo>
                  <a:cubicBezTo>
                    <a:pt x="47" y="210"/>
                    <a:pt x="0" y="161"/>
                    <a:pt x="0" y="105"/>
                  </a:cubicBezTo>
                  <a:cubicBezTo>
                    <a:pt x="0" y="49"/>
                    <a:pt x="47" y="0"/>
                    <a:pt x="100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515" y="0"/>
                    <a:pt x="515" y="0"/>
                    <a:pt x="515" y="0"/>
                  </a:cubicBezTo>
                  <a:cubicBezTo>
                    <a:pt x="567" y="0"/>
                    <a:pt x="567" y="0"/>
                    <a:pt x="567" y="0"/>
                  </a:cubicBezTo>
                  <a:cubicBezTo>
                    <a:pt x="620" y="0"/>
                    <a:pt x="666" y="49"/>
                    <a:pt x="666" y="105"/>
                  </a:cubicBezTo>
                  <a:close/>
                  <a:moveTo>
                    <a:pt x="178" y="105"/>
                  </a:moveTo>
                  <a:lnTo>
                    <a:pt x="178" y="105"/>
                  </a:lnTo>
                  <a:cubicBezTo>
                    <a:pt x="178" y="62"/>
                    <a:pt x="143" y="28"/>
                    <a:pt x="100" y="28"/>
                  </a:cubicBezTo>
                  <a:cubicBezTo>
                    <a:pt x="58" y="28"/>
                    <a:pt x="22" y="62"/>
                    <a:pt x="22" y="105"/>
                  </a:cubicBezTo>
                  <a:cubicBezTo>
                    <a:pt x="22" y="148"/>
                    <a:pt x="58" y="182"/>
                    <a:pt x="100" y="182"/>
                  </a:cubicBezTo>
                  <a:cubicBezTo>
                    <a:pt x="143" y="182"/>
                    <a:pt x="178" y="148"/>
                    <a:pt x="178" y="105"/>
                  </a:cubicBezTo>
                  <a:close/>
                  <a:moveTo>
                    <a:pt x="421" y="107"/>
                  </a:moveTo>
                  <a:lnTo>
                    <a:pt x="421" y="107"/>
                  </a:lnTo>
                  <a:cubicBezTo>
                    <a:pt x="408" y="96"/>
                    <a:pt x="398" y="79"/>
                    <a:pt x="398" y="61"/>
                  </a:cubicBezTo>
                  <a:cubicBezTo>
                    <a:pt x="398" y="24"/>
                    <a:pt x="398" y="24"/>
                    <a:pt x="398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84" y="42"/>
                    <a:pt x="199" y="73"/>
                    <a:pt x="199" y="105"/>
                  </a:cubicBezTo>
                  <a:cubicBezTo>
                    <a:pt x="199" y="137"/>
                    <a:pt x="184" y="167"/>
                    <a:pt x="160" y="186"/>
                  </a:cubicBezTo>
                  <a:cubicBezTo>
                    <a:pt x="398" y="186"/>
                    <a:pt x="398" y="186"/>
                    <a:pt x="398" y="186"/>
                  </a:cubicBezTo>
                  <a:cubicBezTo>
                    <a:pt x="398" y="149"/>
                    <a:pt x="398" y="149"/>
                    <a:pt x="398" y="149"/>
                  </a:cubicBezTo>
                  <a:cubicBezTo>
                    <a:pt x="398" y="131"/>
                    <a:pt x="407" y="115"/>
                    <a:pt x="421" y="107"/>
                  </a:cubicBezTo>
                  <a:close/>
                  <a:moveTo>
                    <a:pt x="607" y="105"/>
                  </a:moveTo>
                  <a:lnTo>
                    <a:pt x="607" y="105"/>
                  </a:lnTo>
                  <a:cubicBezTo>
                    <a:pt x="607" y="75"/>
                    <a:pt x="582" y="50"/>
                    <a:pt x="552" y="50"/>
                  </a:cubicBezTo>
                  <a:cubicBezTo>
                    <a:pt x="522" y="50"/>
                    <a:pt x="497" y="75"/>
                    <a:pt x="497" y="105"/>
                  </a:cubicBezTo>
                  <a:cubicBezTo>
                    <a:pt x="497" y="135"/>
                    <a:pt x="522" y="160"/>
                    <a:pt x="552" y="160"/>
                  </a:cubicBezTo>
                  <a:cubicBezTo>
                    <a:pt x="582" y="160"/>
                    <a:pt x="607" y="135"/>
                    <a:pt x="607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8256978" y="3740765"/>
            <a:ext cx="429822" cy="429822"/>
            <a:chOff x="8256978" y="3740765"/>
            <a:chExt cx="429822" cy="429822"/>
          </a:xfrm>
        </p:grpSpPr>
        <p:sp>
          <p:nvSpPr>
            <p:cNvPr id="3102" name="Freeform 30"/>
            <p:cNvSpPr>
              <a:spLocks noChangeArrowheads="1"/>
            </p:cNvSpPr>
            <p:nvPr/>
          </p:nvSpPr>
          <p:spPr bwMode="auto">
            <a:xfrm>
              <a:off x="8256978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Freeform 61"/>
            <p:cNvSpPr>
              <a:spLocks noChangeArrowheads="1"/>
            </p:cNvSpPr>
            <p:nvPr/>
          </p:nvSpPr>
          <p:spPr bwMode="auto">
            <a:xfrm>
              <a:off x="8360729" y="3814872"/>
              <a:ext cx="224174" cy="281607"/>
            </a:xfrm>
            <a:custGeom>
              <a:avLst/>
              <a:gdLst>
                <a:gd name="T0" fmla="*/ 528 w 533"/>
                <a:gd name="T1" fmla="*/ 577 h 669"/>
                <a:gd name="T2" fmla="*/ 492 w 533"/>
                <a:gd name="T3" fmla="*/ 496 h 669"/>
                <a:gd name="T4" fmla="*/ 402 w 533"/>
                <a:gd name="T5" fmla="*/ 350 h 669"/>
                <a:gd name="T6" fmla="*/ 381 w 533"/>
                <a:gd name="T7" fmla="*/ 308 h 669"/>
                <a:gd name="T8" fmla="*/ 407 w 533"/>
                <a:gd name="T9" fmla="*/ 82 h 669"/>
                <a:gd name="T10" fmla="*/ 419 w 533"/>
                <a:gd name="T11" fmla="*/ 11 h 669"/>
                <a:gd name="T12" fmla="*/ 125 w 533"/>
                <a:gd name="T13" fmla="*/ 0 h 669"/>
                <a:gd name="T14" fmla="*/ 115 w 533"/>
                <a:gd name="T15" fmla="*/ 71 h 669"/>
                <a:gd name="T16" fmla="*/ 151 w 533"/>
                <a:gd name="T17" fmla="*/ 82 h 669"/>
                <a:gd name="T18" fmla="*/ 141 w 533"/>
                <a:gd name="T19" fmla="*/ 334 h 669"/>
                <a:gd name="T20" fmla="*/ 18 w 533"/>
                <a:gd name="T21" fmla="*/ 632 h 669"/>
                <a:gd name="T22" fmla="*/ 440 w 533"/>
                <a:gd name="T23" fmla="*/ 668 h 669"/>
                <a:gd name="T24" fmla="*/ 528 w 533"/>
                <a:gd name="T25" fmla="*/ 577 h 669"/>
                <a:gd name="T26" fmla="*/ 137 w 533"/>
                <a:gd name="T27" fmla="*/ 60 h 669"/>
                <a:gd name="T28" fmla="*/ 397 w 533"/>
                <a:gd name="T29" fmla="*/ 22 h 669"/>
                <a:gd name="T30" fmla="*/ 371 w 533"/>
                <a:gd name="T31" fmla="*/ 60 h 669"/>
                <a:gd name="T32" fmla="*/ 137 w 533"/>
                <a:gd name="T33" fmla="*/ 60 h 669"/>
                <a:gd name="T34" fmla="*/ 99 w 533"/>
                <a:gd name="T35" fmla="*/ 570 h 669"/>
                <a:gd name="T36" fmla="*/ 85 w 533"/>
                <a:gd name="T37" fmla="*/ 574 h 669"/>
                <a:gd name="T38" fmla="*/ 119 w 533"/>
                <a:gd name="T39" fmla="*/ 494 h 669"/>
                <a:gd name="T40" fmla="*/ 99 w 533"/>
                <a:gd name="T41" fmla="*/ 570 h 669"/>
                <a:gd name="T42" fmla="*/ 368 w 533"/>
                <a:gd name="T43" fmla="*/ 479 h 669"/>
                <a:gd name="T44" fmla="*/ 262 w 533"/>
                <a:gd name="T45" fmla="*/ 419 h 669"/>
                <a:gd name="T46" fmla="*/ 229 w 533"/>
                <a:gd name="T47" fmla="*/ 351 h 669"/>
                <a:gd name="T48" fmla="*/ 230 w 533"/>
                <a:gd name="T49" fmla="*/ 149 h 669"/>
                <a:gd name="T50" fmla="*/ 208 w 533"/>
                <a:gd name="T51" fmla="*/ 149 h 669"/>
                <a:gd name="T52" fmla="*/ 137 w 533"/>
                <a:gd name="T53" fmla="*/ 465 h 669"/>
                <a:gd name="T54" fmla="*/ 158 w 533"/>
                <a:gd name="T55" fmla="*/ 346 h 669"/>
                <a:gd name="T56" fmla="*/ 173 w 533"/>
                <a:gd name="T57" fmla="*/ 82 h 669"/>
                <a:gd name="T58" fmla="*/ 360 w 533"/>
                <a:gd name="T59" fmla="*/ 308 h 669"/>
                <a:gd name="T60" fmla="*/ 384 w 533"/>
                <a:gd name="T61" fmla="*/ 361 h 669"/>
                <a:gd name="T62" fmla="*/ 445 w 533"/>
                <a:gd name="T63" fmla="*/ 458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3" h="669">
                  <a:moveTo>
                    <a:pt x="528" y="577"/>
                  </a:moveTo>
                  <a:lnTo>
                    <a:pt x="528" y="577"/>
                  </a:lnTo>
                  <a:lnTo>
                    <a:pt x="528" y="577"/>
                  </a:lnTo>
                  <a:cubicBezTo>
                    <a:pt x="521" y="548"/>
                    <a:pt x="506" y="523"/>
                    <a:pt x="492" y="496"/>
                  </a:cubicBezTo>
                  <a:cubicBezTo>
                    <a:pt x="477" y="469"/>
                    <a:pt x="459" y="440"/>
                    <a:pt x="438" y="404"/>
                  </a:cubicBezTo>
                  <a:cubicBezTo>
                    <a:pt x="426" y="386"/>
                    <a:pt x="415" y="367"/>
                    <a:pt x="402" y="350"/>
                  </a:cubicBezTo>
                  <a:cubicBezTo>
                    <a:pt x="401" y="346"/>
                    <a:pt x="399" y="343"/>
                    <a:pt x="397" y="341"/>
                  </a:cubicBezTo>
                  <a:cubicBezTo>
                    <a:pt x="389" y="330"/>
                    <a:pt x="381" y="319"/>
                    <a:pt x="381" y="308"/>
                  </a:cubicBezTo>
                  <a:cubicBezTo>
                    <a:pt x="381" y="82"/>
                    <a:pt x="381" y="82"/>
                    <a:pt x="381" y="82"/>
                  </a:cubicBezTo>
                  <a:cubicBezTo>
                    <a:pt x="407" y="82"/>
                    <a:pt x="407" y="82"/>
                    <a:pt x="407" y="82"/>
                  </a:cubicBezTo>
                  <a:cubicBezTo>
                    <a:pt x="414" y="82"/>
                    <a:pt x="419" y="77"/>
                    <a:pt x="419" y="71"/>
                  </a:cubicBezTo>
                  <a:cubicBezTo>
                    <a:pt x="419" y="11"/>
                    <a:pt x="419" y="11"/>
                    <a:pt x="419" y="11"/>
                  </a:cubicBezTo>
                  <a:cubicBezTo>
                    <a:pt x="419" y="5"/>
                    <a:pt x="414" y="0"/>
                    <a:pt x="407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0" y="0"/>
                    <a:pt x="115" y="5"/>
                    <a:pt x="115" y="1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7"/>
                    <a:pt x="120" y="82"/>
                    <a:pt x="125" y="82"/>
                  </a:cubicBezTo>
                  <a:cubicBezTo>
                    <a:pt x="151" y="82"/>
                    <a:pt x="151" y="82"/>
                    <a:pt x="151" y="82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1" y="304"/>
                    <a:pt x="151" y="318"/>
                    <a:pt x="141" y="334"/>
                  </a:cubicBezTo>
                  <a:cubicBezTo>
                    <a:pt x="136" y="341"/>
                    <a:pt x="17" y="534"/>
                    <a:pt x="5" y="577"/>
                  </a:cubicBezTo>
                  <a:cubicBezTo>
                    <a:pt x="0" y="595"/>
                    <a:pt x="5" y="615"/>
                    <a:pt x="18" y="632"/>
                  </a:cubicBezTo>
                  <a:cubicBezTo>
                    <a:pt x="35" y="654"/>
                    <a:pt x="65" y="668"/>
                    <a:pt x="94" y="668"/>
                  </a:cubicBezTo>
                  <a:cubicBezTo>
                    <a:pt x="440" y="668"/>
                    <a:pt x="440" y="668"/>
                    <a:pt x="440" y="668"/>
                  </a:cubicBezTo>
                  <a:cubicBezTo>
                    <a:pt x="469" y="668"/>
                    <a:pt x="498" y="654"/>
                    <a:pt x="516" y="632"/>
                  </a:cubicBezTo>
                  <a:cubicBezTo>
                    <a:pt x="528" y="615"/>
                    <a:pt x="532" y="595"/>
                    <a:pt x="528" y="577"/>
                  </a:cubicBezTo>
                  <a:close/>
                  <a:moveTo>
                    <a:pt x="137" y="60"/>
                  </a:moveTo>
                  <a:lnTo>
                    <a:pt x="137" y="60"/>
                  </a:lnTo>
                  <a:cubicBezTo>
                    <a:pt x="137" y="22"/>
                    <a:pt x="137" y="22"/>
                    <a:pt x="137" y="22"/>
                  </a:cubicBezTo>
                  <a:cubicBezTo>
                    <a:pt x="397" y="22"/>
                    <a:pt x="397" y="22"/>
                    <a:pt x="397" y="22"/>
                  </a:cubicBezTo>
                  <a:cubicBezTo>
                    <a:pt x="397" y="60"/>
                    <a:pt x="397" y="60"/>
                    <a:pt x="397" y="60"/>
                  </a:cubicBezTo>
                  <a:cubicBezTo>
                    <a:pt x="371" y="60"/>
                    <a:pt x="371" y="60"/>
                    <a:pt x="371" y="60"/>
                  </a:cubicBezTo>
                  <a:cubicBezTo>
                    <a:pt x="163" y="60"/>
                    <a:pt x="163" y="60"/>
                    <a:pt x="163" y="60"/>
                  </a:cubicBezTo>
                  <a:lnTo>
                    <a:pt x="137" y="60"/>
                  </a:lnTo>
                  <a:close/>
                  <a:moveTo>
                    <a:pt x="99" y="570"/>
                  </a:moveTo>
                  <a:lnTo>
                    <a:pt x="99" y="570"/>
                  </a:lnTo>
                  <a:cubicBezTo>
                    <a:pt x="97" y="574"/>
                    <a:pt x="93" y="577"/>
                    <a:pt x="90" y="577"/>
                  </a:cubicBezTo>
                  <a:cubicBezTo>
                    <a:pt x="88" y="577"/>
                    <a:pt x="86" y="575"/>
                    <a:pt x="85" y="574"/>
                  </a:cubicBezTo>
                  <a:cubicBezTo>
                    <a:pt x="79" y="571"/>
                    <a:pt x="77" y="565"/>
                    <a:pt x="80" y="560"/>
                  </a:cubicBezTo>
                  <a:cubicBezTo>
                    <a:pt x="119" y="494"/>
                    <a:pt x="119" y="494"/>
                    <a:pt x="119" y="494"/>
                  </a:cubicBezTo>
                  <a:cubicBezTo>
                    <a:pt x="130" y="492"/>
                    <a:pt x="141" y="488"/>
                    <a:pt x="151" y="482"/>
                  </a:cubicBezTo>
                  <a:lnTo>
                    <a:pt x="99" y="570"/>
                  </a:lnTo>
                  <a:close/>
                  <a:moveTo>
                    <a:pt x="368" y="479"/>
                  </a:moveTo>
                  <a:lnTo>
                    <a:pt x="368" y="479"/>
                  </a:lnTo>
                  <a:cubicBezTo>
                    <a:pt x="349" y="476"/>
                    <a:pt x="334" y="463"/>
                    <a:pt x="318" y="451"/>
                  </a:cubicBezTo>
                  <a:cubicBezTo>
                    <a:pt x="301" y="438"/>
                    <a:pt x="283" y="425"/>
                    <a:pt x="262" y="419"/>
                  </a:cubicBezTo>
                  <a:cubicBezTo>
                    <a:pt x="228" y="411"/>
                    <a:pt x="199" y="423"/>
                    <a:pt x="178" y="436"/>
                  </a:cubicBezTo>
                  <a:cubicBezTo>
                    <a:pt x="229" y="351"/>
                    <a:pt x="229" y="351"/>
                    <a:pt x="229" y="351"/>
                  </a:cubicBezTo>
                  <a:cubicBezTo>
                    <a:pt x="230" y="348"/>
                    <a:pt x="230" y="346"/>
                    <a:pt x="230" y="344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30" y="142"/>
                    <a:pt x="226" y="137"/>
                    <a:pt x="220" y="137"/>
                  </a:cubicBezTo>
                  <a:cubicBezTo>
                    <a:pt x="214" y="137"/>
                    <a:pt x="208" y="142"/>
                    <a:pt x="208" y="149"/>
                  </a:cubicBezTo>
                  <a:cubicBezTo>
                    <a:pt x="208" y="342"/>
                    <a:pt x="208" y="342"/>
                    <a:pt x="208" y="342"/>
                  </a:cubicBezTo>
                  <a:cubicBezTo>
                    <a:pt x="137" y="465"/>
                    <a:pt x="137" y="465"/>
                    <a:pt x="137" y="465"/>
                  </a:cubicBezTo>
                  <a:cubicBezTo>
                    <a:pt x="120" y="473"/>
                    <a:pt x="102" y="477"/>
                    <a:pt x="81" y="476"/>
                  </a:cubicBezTo>
                  <a:cubicBezTo>
                    <a:pt x="116" y="415"/>
                    <a:pt x="154" y="354"/>
                    <a:pt x="158" y="346"/>
                  </a:cubicBezTo>
                  <a:cubicBezTo>
                    <a:pt x="173" y="325"/>
                    <a:pt x="173" y="305"/>
                    <a:pt x="173" y="283"/>
                  </a:cubicBezTo>
                  <a:cubicBezTo>
                    <a:pt x="173" y="82"/>
                    <a:pt x="173" y="82"/>
                    <a:pt x="173" y="82"/>
                  </a:cubicBezTo>
                  <a:cubicBezTo>
                    <a:pt x="360" y="82"/>
                    <a:pt x="360" y="82"/>
                    <a:pt x="360" y="82"/>
                  </a:cubicBezTo>
                  <a:cubicBezTo>
                    <a:pt x="360" y="308"/>
                    <a:pt x="360" y="308"/>
                    <a:pt x="360" y="308"/>
                  </a:cubicBezTo>
                  <a:cubicBezTo>
                    <a:pt x="359" y="327"/>
                    <a:pt x="370" y="341"/>
                    <a:pt x="379" y="354"/>
                  </a:cubicBezTo>
                  <a:cubicBezTo>
                    <a:pt x="380" y="356"/>
                    <a:pt x="382" y="359"/>
                    <a:pt x="384" y="361"/>
                  </a:cubicBezTo>
                  <a:cubicBezTo>
                    <a:pt x="396" y="379"/>
                    <a:pt x="407" y="397"/>
                    <a:pt x="419" y="415"/>
                  </a:cubicBezTo>
                  <a:cubicBezTo>
                    <a:pt x="428" y="431"/>
                    <a:pt x="438" y="444"/>
                    <a:pt x="445" y="458"/>
                  </a:cubicBezTo>
                  <a:cubicBezTo>
                    <a:pt x="418" y="476"/>
                    <a:pt x="399" y="486"/>
                    <a:pt x="368" y="4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6524723" y="3740765"/>
            <a:ext cx="429822" cy="429822"/>
            <a:chOff x="6524723" y="3740765"/>
            <a:chExt cx="429822" cy="429822"/>
          </a:xfrm>
        </p:grpSpPr>
        <p:sp>
          <p:nvSpPr>
            <p:cNvPr id="3100" name="Freeform 28"/>
            <p:cNvSpPr>
              <a:spLocks noChangeArrowheads="1"/>
            </p:cNvSpPr>
            <p:nvPr/>
          </p:nvSpPr>
          <p:spPr bwMode="auto">
            <a:xfrm>
              <a:off x="6524723" y="374076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1" name="Group 3380"/>
            <p:cNvGrpSpPr/>
            <p:nvPr/>
          </p:nvGrpSpPr>
          <p:grpSpPr>
            <a:xfrm>
              <a:off x="6604389" y="3825988"/>
              <a:ext cx="268638" cy="289018"/>
              <a:chOff x="6604389" y="3825988"/>
              <a:chExt cx="268638" cy="289018"/>
            </a:xfrm>
            <a:solidFill>
              <a:schemeClr val="bg1"/>
            </a:solidFill>
          </p:grpSpPr>
          <p:sp>
            <p:nvSpPr>
              <p:cNvPr id="3134" name="Freeform 62"/>
              <p:cNvSpPr>
                <a:spLocks noChangeArrowheads="1"/>
              </p:cNvSpPr>
              <p:nvPr/>
            </p:nvSpPr>
            <p:spPr bwMode="auto">
              <a:xfrm>
                <a:off x="6724812" y="3916769"/>
                <a:ext cx="3705" cy="3705"/>
              </a:xfrm>
              <a:custGeom>
                <a:avLst/>
                <a:gdLst>
                  <a:gd name="T0" fmla="*/ 0 w 9"/>
                  <a:gd name="T1" fmla="*/ 3 h 8"/>
                  <a:gd name="T2" fmla="*/ 0 w 9"/>
                  <a:gd name="T3" fmla="*/ 3 h 8"/>
                  <a:gd name="T4" fmla="*/ 8 w 9"/>
                  <a:gd name="T5" fmla="*/ 7 h 8"/>
                  <a:gd name="T6" fmla="*/ 8 w 9"/>
                  <a:gd name="T7" fmla="*/ 0 h 8"/>
                  <a:gd name="T8" fmla="*/ 6 w 9"/>
                  <a:gd name="T9" fmla="*/ 1 h 8"/>
                  <a:gd name="T10" fmla="*/ 0 w 9"/>
                  <a:gd name="T11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8">
                    <a:moveTo>
                      <a:pt x="0" y="3"/>
                    </a:moveTo>
                    <a:lnTo>
                      <a:pt x="0" y="3"/>
                    </a:lnTo>
                    <a:cubicBezTo>
                      <a:pt x="3" y="4"/>
                      <a:pt x="6" y="6"/>
                      <a:pt x="8" y="7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2"/>
                      <a:pt x="2" y="3"/>
                      <a:pt x="0" y="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5" name="Freeform 63"/>
              <p:cNvSpPr>
                <a:spLocks noChangeArrowheads="1"/>
              </p:cNvSpPr>
              <p:nvPr/>
            </p:nvSpPr>
            <p:spPr bwMode="auto">
              <a:xfrm>
                <a:off x="6734076" y="3881568"/>
                <a:ext cx="7411" cy="44464"/>
              </a:xfrm>
              <a:custGeom>
                <a:avLst/>
                <a:gdLst>
                  <a:gd name="T0" fmla="*/ 3 w 19"/>
                  <a:gd name="T1" fmla="*/ 101 h 107"/>
                  <a:gd name="T2" fmla="*/ 3 w 19"/>
                  <a:gd name="T3" fmla="*/ 101 h 107"/>
                  <a:gd name="T4" fmla="*/ 6 w 19"/>
                  <a:gd name="T5" fmla="*/ 102 h 107"/>
                  <a:gd name="T6" fmla="*/ 16 w 19"/>
                  <a:gd name="T7" fmla="*/ 106 h 107"/>
                  <a:gd name="T8" fmla="*/ 18 w 19"/>
                  <a:gd name="T9" fmla="*/ 0 h 107"/>
                  <a:gd name="T10" fmla="*/ 0 w 19"/>
                  <a:gd name="T11" fmla="*/ 0 h 107"/>
                  <a:gd name="T12" fmla="*/ 3 w 19"/>
                  <a:gd name="T13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07">
                    <a:moveTo>
                      <a:pt x="3" y="101"/>
                    </a:moveTo>
                    <a:lnTo>
                      <a:pt x="3" y="101"/>
                    </a:lnTo>
                    <a:cubicBezTo>
                      <a:pt x="3" y="101"/>
                      <a:pt x="5" y="101"/>
                      <a:pt x="6" y="102"/>
                    </a:cubicBezTo>
                    <a:cubicBezTo>
                      <a:pt x="9" y="103"/>
                      <a:pt x="12" y="104"/>
                      <a:pt x="16" y="10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" y="1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6" name="Freeform 64"/>
              <p:cNvSpPr>
                <a:spLocks noChangeArrowheads="1"/>
              </p:cNvSpPr>
              <p:nvPr/>
            </p:nvSpPr>
            <p:spPr bwMode="auto">
              <a:xfrm>
                <a:off x="6698875" y="3896390"/>
                <a:ext cx="66696" cy="90781"/>
              </a:xfrm>
              <a:custGeom>
                <a:avLst/>
                <a:gdLst>
                  <a:gd name="T0" fmla="*/ 81 w 160"/>
                  <a:gd name="T1" fmla="*/ 86 h 216"/>
                  <a:gd name="T2" fmla="*/ 81 w 160"/>
                  <a:gd name="T3" fmla="*/ 86 h 216"/>
                  <a:gd name="T4" fmla="*/ 26 w 160"/>
                  <a:gd name="T5" fmla="*/ 44 h 216"/>
                  <a:gd name="T6" fmla="*/ 31 w 160"/>
                  <a:gd name="T7" fmla="*/ 35 h 216"/>
                  <a:gd name="T8" fmla="*/ 41 w 160"/>
                  <a:gd name="T9" fmla="*/ 35 h 216"/>
                  <a:gd name="T10" fmla="*/ 54 w 160"/>
                  <a:gd name="T11" fmla="*/ 34 h 216"/>
                  <a:gd name="T12" fmla="*/ 59 w 160"/>
                  <a:gd name="T13" fmla="*/ 23 h 216"/>
                  <a:gd name="T14" fmla="*/ 31 w 160"/>
                  <a:gd name="T15" fmla="*/ 0 h 216"/>
                  <a:gd name="T16" fmla="*/ 0 w 160"/>
                  <a:gd name="T17" fmla="*/ 38 h 216"/>
                  <a:gd name="T18" fmla="*/ 73 w 160"/>
                  <a:gd name="T19" fmla="*/ 108 h 216"/>
                  <a:gd name="T20" fmla="*/ 129 w 160"/>
                  <a:gd name="T21" fmla="*/ 158 h 216"/>
                  <a:gd name="T22" fmla="*/ 107 w 160"/>
                  <a:gd name="T23" fmla="*/ 199 h 216"/>
                  <a:gd name="T24" fmla="*/ 116 w 160"/>
                  <a:gd name="T25" fmla="*/ 204 h 216"/>
                  <a:gd name="T26" fmla="*/ 131 w 160"/>
                  <a:gd name="T27" fmla="*/ 215 h 216"/>
                  <a:gd name="T28" fmla="*/ 159 w 160"/>
                  <a:gd name="T29" fmla="*/ 147 h 216"/>
                  <a:gd name="T30" fmla="*/ 81 w 160"/>
                  <a:gd name="T31" fmla="*/ 8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0" h="216">
                    <a:moveTo>
                      <a:pt x="81" y="86"/>
                    </a:moveTo>
                    <a:lnTo>
                      <a:pt x="81" y="86"/>
                    </a:lnTo>
                    <a:cubicBezTo>
                      <a:pt x="51" y="73"/>
                      <a:pt x="26" y="63"/>
                      <a:pt x="26" y="44"/>
                    </a:cubicBezTo>
                    <a:cubicBezTo>
                      <a:pt x="26" y="40"/>
                      <a:pt x="28" y="37"/>
                      <a:pt x="31" y="35"/>
                    </a:cubicBezTo>
                    <a:cubicBezTo>
                      <a:pt x="33" y="34"/>
                      <a:pt x="38" y="33"/>
                      <a:pt x="41" y="35"/>
                    </a:cubicBezTo>
                    <a:cubicBezTo>
                      <a:pt x="46" y="37"/>
                      <a:pt x="50" y="37"/>
                      <a:pt x="54" y="34"/>
                    </a:cubicBezTo>
                    <a:cubicBezTo>
                      <a:pt x="57" y="32"/>
                      <a:pt x="59" y="28"/>
                      <a:pt x="59" y="23"/>
                    </a:cubicBezTo>
                    <a:cubicBezTo>
                      <a:pt x="58" y="19"/>
                      <a:pt x="46" y="0"/>
                      <a:pt x="31" y="0"/>
                    </a:cubicBezTo>
                    <a:cubicBezTo>
                      <a:pt x="6" y="0"/>
                      <a:pt x="0" y="24"/>
                      <a:pt x="0" y="38"/>
                    </a:cubicBezTo>
                    <a:cubicBezTo>
                      <a:pt x="0" y="74"/>
                      <a:pt x="39" y="92"/>
                      <a:pt x="73" y="108"/>
                    </a:cubicBezTo>
                    <a:cubicBezTo>
                      <a:pt x="102" y="121"/>
                      <a:pt x="129" y="134"/>
                      <a:pt x="129" y="158"/>
                    </a:cubicBezTo>
                    <a:cubicBezTo>
                      <a:pt x="129" y="178"/>
                      <a:pt x="117" y="192"/>
                      <a:pt x="107" y="199"/>
                    </a:cubicBezTo>
                    <a:cubicBezTo>
                      <a:pt x="109" y="201"/>
                      <a:pt x="112" y="203"/>
                      <a:pt x="116" y="204"/>
                    </a:cubicBezTo>
                    <a:cubicBezTo>
                      <a:pt x="121" y="208"/>
                      <a:pt x="126" y="212"/>
                      <a:pt x="131" y="215"/>
                    </a:cubicBezTo>
                    <a:cubicBezTo>
                      <a:pt x="141" y="204"/>
                      <a:pt x="159" y="177"/>
                      <a:pt x="159" y="147"/>
                    </a:cubicBezTo>
                    <a:cubicBezTo>
                      <a:pt x="159" y="117"/>
                      <a:pt x="117" y="99"/>
                      <a:pt x="81" y="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7" name="Freeform 65"/>
              <p:cNvSpPr>
                <a:spLocks noChangeArrowheads="1"/>
              </p:cNvSpPr>
              <p:nvPr/>
            </p:nvSpPr>
            <p:spPr bwMode="auto">
              <a:xfrm>
                <a:off x="6735928" y="4050162"/>
                <a:ext cx="3705" cy="5559"/>
              </a:xfrm>
              <a:custGeom>
                <a:avLst/>
                <a:gdLst>
                  <a:gd name="T0" fmla="*/ 8 w 9"/>
                  <a:gd name="T1" fmla="*/ 14 h 15"/>
                  <a:gd name="T2" fmla="*/ 8 w 9"/>
                  <a:gd name="T3" fmla="*/ 14 h 15"/>
                  <a:gd name="T4" fmla="*/ 8 w 9"/>
                  <a:gd name="T5" fmla="*/ 14 h 15"/>
                  <a:gd name="T6" fmla="*/ 1 w 9"/>
                  <a:gd name="T7" fmla="*/ 0 h 15"/>
                  <a:gd name="T8" fmla="*/ 2 w 9"/>
                  <a:gd name="T9" fmla="*/ 8 h 15"/>
                  <a:gd name="T10" fmla="*/ 8 w 9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8" y="14"/>
                    </a:moveTo>
                    <a:lnTo>
                      <a:pt x="8" y="14"/>
                    </a:lnTo>
                    <a:lnTo>
                      <a:pt x="8" y="14"/>
                    </a:lnTo>
                    <a:cubicBezTo>
                      <a:pt x="8" y="9"/>
                      <a:pt x="6" y="5"/>
                      <a:pt x="1" y="0"/>
                    </a:cubicBezTo>
                    <a:cubicBezTo>
                      <a:pt x="0" y="3"/>
                      <a:pt x="0" y="6"/>
                      <a:pt x="2" y="8"/>
                    </a:cubicBezTo>
                    <a:cubicBezTo>
                      <a:pt x="3" y="9"/>
                      <a:pt x="5" y="11"/>
                      <a:pt x="8" y="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8" name="Freeform 66"/>
              <p:cNvSpPr>
                <a:spLocks noChangeArrowheads="1"/>
              </p:cNvSpPr>
              <p:nvPr/>
            </p:nvSpPr>
            <p:spPr bwMode="auto">
              <a:xfrm>
                <a:off x="6709991" y="3946412"/>
                <a:ext cx="53728" cy="83371"/>
              </a:xfrm>
              <a:custGeom>
                <a:avLst/>
                <a:gdLst>
                  <a:gd name="T0" fmla="*/ 77 w 127"/>
                  <a:gd name="T1" fmla="*/ 101 h 198"/>
                  <a:gd name="T2" fmla="*/ 77 w 127"/>
                  <a:gd name="T3" fmla="*/ 101 h 198"/>
                  <a:gd name="T4" fmla="*/ 30 w 127"/>
                  <a:gd name="T5" fmla="*/ 48 h 198"/>
                  <a:gd name="T6" fmla="*/ 49 w 127"/>
                  <a:gd name="T7" fmla="*/ 12 h 198"/>
                  <a:gd name="T8" fmla="*/ 38 w 127"/>
                  <a:gd name="T9" fmla="*/ 6 h 198"/>
                  <a:gd name="T10" fmla="*/ 25 w 127"/>
                  <a:gd name="T11" fmla="*/ 0 h 198"/>
                  <a:gd name="T12" fmla="*/ 0 w 127"/>
                  <a:gd name="T13" fmla="*/ 42 h 198"/>
                  <a:gd name="T14" fmla="*/ 60 w 127"/>
                  <a:gd name="T15" fmla="*/ 119 h 198"/>
                  <a:gd name="T16" fmla="*/ 99 w 127"/>
                  <a:gd name="T17" fmla="*/ 157 h 198"/>
                  <a:gd name="T18" fmla="*/ 86 w 127"/>
                  <a:gd name="T19" fmla="*/ 184 h 198"/>
                  <a:gd name="T20" fmla="*/ 103 w 127"/>
                  <a:gd name="T21" fmla="*/ 197 h 198"/>
                  <a:gd name="T22" fmla="*/ 126 w 127"/>
                  <a:gd name="T23" fmla="*/ 156 h 198"/>
                  <a:gd name="T24" fmla="*/ 77 w 127"/>
                  <a:gd name="T25" fmla="*/ 101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198">
                    <a:moveTo>
                      <a:pt x="77" y="101"/>
                    </a:moveTo>
                    <a:lnTo>
                      <a:pt x="77" y="101"/>
                    </a:lnTo>
                    <a:cubicBezTo>
                      <a:pt x="53" y="85"/>
                      <a:pt x="30" y="71"/>
                      <a:pt x="30" y="48"/>
                    </a:cubicBezTo>
                    <a:cubicBezTo>
                      <a:pt x="30" y="34"/>
                      <a:pt x="40" y="20"/>
                      <a:pt x="49" y="12"/>
                    </a:cubicBezTo>
                    <a:cubicBezTo>
                      <a:pt x="45" y="9"/>
                      <a:pt x="42" y="8"/>
                      <a:pt x="38" y="6"/>
                    </a:cubicBezTo>
                    <a:cubicBezTo>
                      <a:pt x="33" y="4"/>
                      <a:pt x="29" y="2"/>
                      <a:pt x="25" y="0"/>
                    </a:cubicBezTo>
                    <a:cubicBezTo>
                      <a:pt x="16" y="8"/>
                      <a:pt x="0" y="24"/>
                      <a:pt x="0" y="42"/>
                    </a:cubicBezTo>
                    <a:cubicBezTo>
                      <a:pt x="0" y="88"/>
                      <a:pt x="32" y="104"/>
                      <a:pt x="60" y="119"/>
                    </a:cubicBezTo>
                    <a:cubicBezTo>
                      <a:pt x="80" y="128"/>
                      <a:pt x="99" y="139"/>
                      <a:pt x="99" y="157"/>
                    </a:cubicBezTo>
                    <a:cubicBezTo>
                      <a:pt x="99" y="169"/>
                      <a:pt x="93" y="178"/>
                      <a:pt x="86" y="184"/>
                    </a:cubicBezTo>
                    <a:cubicBezTo>
                      <a:pt x="93" y="187"/>
                      <a:pt x="98" y="192"/>
                      <a:pt x="103" y="197"/>
                    </a:cubicBezTo>
                    <a:cubicBezTo>
                      <a:pt x="110" y="192"/>
                      <a:pt x="126" y="179"/>
                      <a:pt x="126" y="156"/>
                    </a:cubicBezTo>
                    <a:cubicBezTo>
                      <a:pt x="126" y="133"/>
                      <a:pt x="101" y="118"/>
                      <a:pt x="77" y="10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9" name="Freeform 67"/>
              <p:cNvSpPr>
                <a:spLocks noChangeArrowheads="1"/>
              </p:cNvSpPr>
              <p:nvPr/>
            </p:nvSpPr>
            <p:spPr bwMode="auto">
              <a:xfrm>
                <a:off x="6713696" y="3998287"/>
                <a:ext cx="42612" cy="70402"/>
              </a:xfrm>
              <a:custGeom>
                <a:avLst/>
                <a:gdLst>
                  <a:gd name="T0" fmla="*/ 57 w 101"/>
                  <a:gd name="T1" fmla="*/ 72 h 166"/>
                  <a:gd name="T2" fmla="*/ 57 w 101"/>
                  <a:gd name="T3" fmla="*/ 72 h 166"/>
                  <a:gd name="T4" fmla="*/ 27 w 101"/>
                  <a:gd name="T5" fmla="*/ 39 h 166"/>
                  <a:gd name="T6" fmla="*/ 39 w 101"/>
                  <a:gd name="T7" fmla="*/ 11 h 166"/>
                  <a:gd name="T8" fmla="*/ 18 w 101"/>
                  <a:gd name="T9" fmla="*/ 0 h 166"/>
                  <a:gd name="T10" fmla="*/ 0 w 101"/>
                  <a:gd name="T11" fmla="*/ 31 h 166"/>
                  <a:gd name="T12" fmla="*/ 46 w 101"/>
                  <a:gd name="T13" fmla="*/ 95 h 166"/>
                  <a:gd name="T14" fmla="*/ 78 w 101"/>
                  <a:gd name="T15" fmla="*/ 156 h 166"/>
                  <a:gd name="T16" fmla="*/ 87 w 101"/>
                  <a:gd name="T17" fmla="*/ 165 h 166"/>
                  <a:gd name="T18" fmla="*/ 100 w 101"/>
                  <a:gd name="T19" fmla="*/ 132 h 166"/>
                  <a:gd name="T20" fmla="*/ 57 w 101"/>
                  <a:gd name="T21" fmla="*/ 7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166">
                    <a:moveTo>
                      <a:pt x="57" y="72"/>
                    </a:moveTo>
                    <a:lnTo>
                      <a:pt x="57" y="72"/>
                    </a:lnTo>
                    <a:cubicBezTo>
                      <a:pt x="41" y="63"/>
                      <a:pt x="27" y="55"/>
                      <a:pt x="27" y="39"/>
                    </a:cubicBezTo>
                    <a:cubicBezTo>
                      <a:pt x="27" y="28"/>
                      <a:pt x="32" y="19"/>
                      <a:pt x="39" y="11"/>
                    </a:cubicBezTo>
                    <a:cubicBezTo>
                      <a:pt x="32" y="8"/>
                      <a:pt x="24" y="4"/>
                      <a:pt x="18" y="0"/>
                    </a:cubicBezTo>
                    <a:cubicBezTo>
                      <a:pt x="7" y="10"/>
                      <a:pt x="0" y="23"/>
                      <a:pt x="0" y="31"/>
                    </a:cubicBezTo>
                    <a:cubicBezTo>
                      <a:pt x="0" y="65"/>
                      <a:pt x="23" y="80"/>
                      <a:pt x="46" y="95"/>
                    </a:cubicBezTo>
                    <a:cubicBezTo>
                      <a:pt x="67" y="108"/>
                      <a:pt x="93" y="125"/>
                      <a:pt x="78" y="156"/>
                    </a:cubicBezTo>
                    <a:cubicBezTo>
                      <a:pt x="82" y="159"/>
                      <a:pt x="84" y="162"/>
                      <a:pt x="87" y="165"/>
                    </a:cubicBezTo>
                    <a:cubicBezTo>
                      <a:pt x="92" y="158"/>
                      <a:pt x="100" y="146"/>
                      <a:pt x="100" y="132"/>
                    </a:cubicBezTo>
                    <a:cubicBezTo>
                      <a:pt x="100" y="97"/>
                      <a:pt x="76" y="83"/>
                      <a:pt x="57" y="7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0" name="Freeform 68"/>
              <p:cNvSpPr>
                <a:spLocks noChangeArrowheads="1"/>
              </p:cNvSpPr>
              <p:nvPr/>
            </p:nvSpPr>
            <p:spPr bwMode="auto">
              <a:xfrm>
                <a:off x="6719255" y="4040899"/>
                <a:ext cx="29643" cy="74107"/>
              </a:xfrm>
              <a:custGeom>
                <a:avLst/>
                <a:gdLst>
                  <a:gd name="T0" fmla="*/ 54 w 70"/>
                  <a:gd name="T1" fmla="*/ 71 h 176"/>
                  <a:gd name="T2" fmla="*/ 54 w 70"/>
                  <a:gd name="T3" fmla="*/ 71 h 176"/>
                  <a:gd name="T4" fmla="*/ 54 w 70"/>
                  <a:gd name="T5" fmla="*/ 63 h 176"/>
                  <a:gd name="T6" fmla="*/ 45 w 70"/>
                  <a:gd name="T7" fmla="*/ 53 h 176"/>
                  <a:gd name="T8" fmla="*/ 44 w 70"/>
                  <a:gd name="T9" fmla="*/ 53 h 176"/>
                  <a:gd name="T10" fmla="*/ 39 w 70"/>
                  <a:gd name="T11" fmla="*/ 55 h 176"/>
                  <a:gd name="T12" fmla="*/ 24 w 70"/>
                  <a:gd name="T13" fmla="*/ 35 h 176"/>
                  <a:gd name="T14" fmla="*/ 26 w 70"/>
                  <a:gd name="T15" fmla="*/ 11 h 176"/>
                  <a:gd name="T16" fmla="*/ 9 w 70"/>
                  <a:gd name="T17" fmla="*/ 0 h 176"/>
                  <a:gd name="T18" fmla="*/ 2 w 70"/>
                  <a:gd name="T19" fmla="*/ 28 h 176"/>
                  <a:gd name="T20" fmla="*/ 12 w 70"/>
                  <a:gd name="T21" fmla="*/ 46 h 176"/>
                  <a:gd name="T22" fmla="*/ 28 w 70"/>
                  <a:gd name="T23" fmla="*/ 59 h 176"/>
                  <a:gd name="T24" fmla="*/ 31 w 70"/>
                  <a:gd name="T25" fmla="*/ 68 h 176"/>
                  <a:gd name="T26" fmla="*/ 29 w 70"/>
                  <a:gd name="T27" fmla="*/ 72 h 176"/>
                  <a:gd name="T28" fmla="*/ 18 w 70"/>
                  <a:gd name="T29" fmla="*/ 102 h 176"/>
                  <a:gd name="T30" fmla="*/ 34 w 70"/>
                  <a:gd name="T31" fmla="*/ 126 h 176"/>
                  <a:gd name="T32" fmla="*/ 46 w 70"/>
                  <a:gd name="T33" fmla="*/ 175 h 176"/>
                  <a:gd name="T34" fmla="*/ 54 w 70"/>
                  <a:gd name="T35" fmla="*/ 127 h 176"/>
                  <a:gd name="T36" fmla="*/ 59 w 70"/>
                  <a:gd name="T37" fmla="*/ 122 h 176"/>
                  <a:gd name="T38" fmla="*/ 69 w 70"/>
                  <a:gd name="T39" fmla="*/ 103 h 176"/>
                  <a:gd name="T40" fmla="*/ 63 w 70"/>
                  <a:gd name="T41" fmla="*/ 83 h 176"/>
                  <a:gd name="T42" fmla="*/ 54 w 70"/>
                  <a:gd name="T43" fmla="*/ 7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176">
                    <a:moveTo>
                      <a:pt x="54" y="71"/>
                    </a:moveTo>
                    <a:lnTo>
                      <a:pt x="54" y="71"/>
                    </a:lnTo>
                    <a:cubicBezTo>
                      <a:pt x="54" y="68"/>
                      <a:pt x="54" y="66"/>
                      <a:pt x="54" y="63"/>
                    </a:cubicBezTo>
                    <a:cubicBezTo>
                      <a:pt x="54" y="58"/>
                      <a:pt x="50" y="54"/>
                      <a:pt x="45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3" y="53"/>
                      <a:pt x="40" y="54"/>
                      <a:pt x="39" y="55"/>
                    </a:cubicBezTo>
                    <a:cubicBezTo>
                      <a:pt x="33" y="50"/>
                      <a:pt x="26" y="44"/>
                      <a:pt x="24" y="35"/>
                    </a:cubicBezTo>
                    <a:cubicBezTo>
                      <a:pt x="21" y="28"/>
                      <a:pt x="23" y="19"/>
                      <a:pt x="26" y="11"/>
                    </a:cubicBezTo>
                    <a:cubicBezTo>
                      <a:pt x="21" y="7"/>
                      <a:pt x="14" y="4"/>
                      <a:pt x="9" y="0"/>
                    </a:cubicBezTo>
                    <a:cubicBezTo>
                      <a:pt x="3" y="8"/>
                      <a:pt x="0" y="19"/>
                      <a:pt x="2" y="28"/>
                    </a:cubicBezTo>
                    <a:cubicBezTo>
                      <a:pt x="4" y="35"/>
                      <a:pt x="8" y="41"/>
                      <a:pt x="12" y="46"/>
                    </a:cubicBezTo>
                    <a:cubicBezTo>
                      <a:pt x="18" y="51"/>
                      <a:pt x="23" y="55"/>
                      <a:pt x="28" y="59"/>
                    </a:cubicBezTo>
                    <a:cubicBezTo>
                      <a:pt x="30" y="61"/>
                      <a:pt x="32" y="64"/>
                      <a:pt x="31" y="68"/>
                    </a:cubicBezTo>
                    <a:cubicBezTo>
                      <a:pt x="31" y="69"/>
                      <a:pt x="30" y="71"/>
                      <a:pt x="29" y="72"/>
                    </a:cubicBezTo>
                    <a:cubicBezTo>
                      <a:pt x="22" y="80"/>
                      <a:pt x="17" y="92"/>
                      <a:pt x="18" y="102"/>
                    </a:cubicBezTo>
                    <a:cubicBezTo>
                      <a:pt x="19" y="111"/>
                      <a:pt x="26" y="120"/>
                      <a:pt x="34" y="126"/>
                    </a:cubicBezTo>
                    <a:cubicBezTo>
                      <a:pt x="35" y="174"/>
                      <a:pt x="37" y="174"/>
                      <a:pt x="46" y="175"/>
                    </a:cubicBezTo>
                    <a:cubicBezTo>
                      <a:pt x="51" y="175"/>
                      <a:pt x="53" y="152"/>
                      <a:pt x="54" y="127"/>
                    </a:cubicBezTo>
                    <a:cubicBezTo>
                      <a:pt x="55" y="125"/>
                      <a:pt x="57" y="124"/>
                      <a:pt x="59" y="122"/>
                    </a:cubicBezTo>
                    <a:cubicBezTo>
                      <a:pt x="64" y="117"/>
                      <a:pt x="68" y="110"/>
                      <a:pt x="69" y="103"/>
                    </a:cubicBezTo>
                    <a:cubicBezTo>
                      <a:pt x="69" y="96"/>
                      <a:pt x="66" y="89"/>
                      <a:pt x="63" y="83"/>
                    </a:cubicBezTo>
                    <a:cubicBezTo>
                      <a:pt x="60" y="79"/>
                      <a:pt x="57" y="75"/>
                      <a:pt x="54" y="7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1" name="Freeform 69"/>
              <p:cNvSpPr>
                <a:spLocks noChangeArrowheads="1"/>
              </p:cNvSpPr>
              <p:nvPr/>
            </p:nvSpPr>
            <p:spPr bwMode="auto">
              <a:xfrm>
                <a:off x="6748898" y="3918622"/>
                <a:ext cx="7411" cy="7411"/>
              </a:xfrm>
              <a:custGeom>
                <a:avLst/>
                <a:gdLst>
                  <a:gd name="T0" fmla="*/ 17 w 18"/>
                  <a:gd name="T1" fmla="*/ 5 h 17"/>
                  <a:gd name="T2" fmla="*/ 17 w 18"/>
                  <a:gd name="T3" fmla="*/ 5 h 17"/>
                  <a:gd name="T4" fmla="*/ 1 w 18"/>
                  <a:gd name="T5" fmla="*/ 0 h 17"/>
                  <a:gd name="T6" fmla="*/ 0 w 18"/>
                  <a:gd name="T7" fmla="*/ 16 h 17"/>
                  <a:gd name="T8" fmla="*/ 13 w 18"/>
                  <a:gd name="T9" fmla="*/ 9 h 17"/>
                  <a:gd name="T10" fmla="*/ 17 w 18"/>
                  <a:gd name="T11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7">
                    <a:moveTo>
                      <a:pt x="17" y="5"/>
                    </a:moveTo>
                    <a:lnTo>
                      <a:pt x="17" y="5"/>
                    </a:lnTo>
                    <a:cubicBezTo>
                      <a:pt x="11" y="5"/>
                      <a:pt x="6" y="4"/>
                      <a:pt x="1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5" y="15"/>
                      <a:pt x="10" y="13"/>
                      <a:pt x="13" y="9"/>
                    </a:cubicBezTo>
                    <a:cubicBezTo>
                      <a:pt x="14" y="8"/>
                      <a:pt x="16" y="6"/>
                      <a:pt x="17" y="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2" name="Freeform 70"/>
              <p:cNvSpPr>
                <a:spLocks noChangeArrowheads="1"/>
              </p:cNvSpPr>
              <p:nvPr/>
            </p:nvSpPr>
            <p:spPr bwMode="auto">
              <a:xfrm>
                <a:off x="6734076" y="4007551"/>
                <a:ext cx="11116" cy="12968"/>
              </a:xfrm>
              <a:custGeom>
                <a:avLst/>
                <a:gdLst>
                  <a:gd name="T0" fmla="*/ 24 w 25"/>
                  <a:gd name="T1" fmla="*/ 13 h 31"/>
                  <a:gd name="T2" fmla="*/ 24 w 25"/>
                  <a:gd name="T3" fmla="*/ 13 h 31"/>
                  <a:gd name="T4" fmla="*/ 12 w 25"/>
                  <a:gd name="T5" fmla="*/ 0 h 31"/>
                  <a:gd name="T6" fmla="*/ 11 w 25"/>
                  <a:gd name="T7" fmla="*/ 1 h 31"/>
                  <a:gd name="T8" fmla="*/ 0 w 25"/>
                  <a:gd name="T9" fmla="*/ 17 h 31"/>
                  <a:gd name="T10" fmla="*/ 15 w 25"/>
                  <a:gd name="T11" fmla="*/ 30 h 31"/>
                  <a:gd name="T12" fmla="*/ 24 w 25"/>
                  <a:gd name="T13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31">
                    <a:moveTo>
                      <a:pt x="24" y="13"/>
                    </a:moveTo>
                    <a:lnTo>
                      <a:pt x="24" y="13"/>
                    </a:lnTo>
                    <a:cubicBezTo>
                      <a:pt x="24" y="9"/>
                      <a:pt x="19" y="5"/>
                      <a:pt x="1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3" y="5"/>
                      <a:pt x="0" y="10"/>
                      <a:pt x="0" y="17"/>
                    </a:cubicBezTo>
                    <a:cubicBezTo>
                      <a:pt x="0" y="21"/>
                      <a:pt x="8" y="25"/>
                      <a:pt x="15" y="30"/>
                    </a:cubicBezTo>
                    <a:cubicBezTo>
                      <a:pt x="19" y="26"/>
                      <a:pt x="24" y="20"/>
                      <a:pt x="24" y="1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" name="Freeform 71"/>
              <p:cNvSpPr>
                <a:spLocks noChangeArrowheads="1"/>
              </p:cNvSpPr>
              <p:nvPr/>
            </p:nvSpPr>
            <p:spPr bwMode="auto">
              <a:xfrm>
                <a:off x="6732223" y="3955676"/>
                <a:ext cx="12969" cy="18527"/>
              </a:xfrm>
              <a:custGeom>
                <a:avLst/>
                <a:gdLst>
                  <a:gd name="T0" fmla="*/ 31 w 32"/>
                  <a:gd name="T1" fmla="*/ 16 h 46"/>
                  <a:gd name="T2" fmla="*/ 31 w 32"/>
                  <a:gd name="T3" fmla="*/ 16 h 46"/>
                  <a:gd name="T4" fmla="*/ 18 w 32"/>
                  <a:gd name="T5" fmla="*/ 0 h 46"/>
                  <a:gd name="T6" fmla="*/ 14 w 32"/>
                  <a:gd name="T7" fmla="*/ 3 h 46"/>
                  <a:gd name="T8" fmla="*/ 0 w 32"/>
                  <a:gd name="T9" fmla="*/ 26 h 46"/>
                  <a:gd name="T10" fmla="*/ 13 w 32"/>
                  <a:gd name="T11" fmla="*/ 45 h 46"/>
                  <a:gd name="T12" fmla="*/ 31 w 32"/>
                  <a:gd name="T13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46">
                    <a:moveTo>
                      <a:pt x="31" y="16"/>
                    </a:moveTo>
                    <a:lnTo>
                      <a:pt x="31" y="16"/>
                    </a:lnTo>
                    <a:cubicBezTo>
                      <a:pt x="31" y="10"/>
                      <a:pt x="25" y="5"/>
                      <a:pt x="18" y="0"/>
                    </a:cubicBezTo>
                    <a:cubicBezTo>
                      <a:pt x="17" y="1"/>
                      <a:pt x="16" y="3"/>
                      <a:pt x="14" y="3"/>
                    </a:cubicBezTo>
                    <a:cubicBezTo>
                      <a:pt x="9" y="5"/>
                      <a:pt x="0" y="17"/>
                      <a:pt x="0" y="26"/>
                    </a:cubicBezTo>
                    <a:cubicBezTo>
                      <a:pt x="0" y="32"/>
                      <a:pt x="4" y="38"/>
                      <a:pt x="13" y="45"/>
                    </a:cubicBezTo>
                    <a:cubicBezTo>
                      <a:pt x="19" y="41"/>
                      <a:pt x="30" y="31"/>
                      <a:pt x="31" y="1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" name="Freeform 72"/>
              <p:cNvSpPr>
                <a:spLocks noChangeArrowheads="1"/>
              </p:cNvSpPr>
              <p:nvPr/>
            </p:nvSpPr>
            <p:spPr bwMode="auto">
              <a:xfrm>
                <a:off x="6750750" y="3898242"/>
                <a:ext cx="25938" cy="40759"/>
              </a:xfrm>
              <a:custGeom>
                <a:avLst/>
                <a:gdLst>
                  <a:gd name="T0" fmla="*/ 29 w 61"/>
                  <a:gd name="T1" fmla="*/ 0 h 98"/>
                  <a:gd name="T2" fmla="*/ 29 w 61"/>
                  <a:gd name="T3" fmla="*/ 0 h 98"/>
                  <a:gd name="T4" fmla="*/ 0 w 61"/>
                  <a:gd name="T5" fmla="*/ 17 h 98"/>
                  <a:gd name="T6" fmla="*/ 4 w 61"/>
                  <a:gd name="T7" fmla="*/ 30 h 98"/>
                  <a:gd name="T8" fmla="*/ 22 w 61"/>
                  <a:gd name="T9" fmla="*/ 29 h 98"/>
                  <a:gd name="T10" fmla="*/ 32 w 61"/>
                  <a:gd name="T11" fmla="*/ 29 h 98"/>
                  <a:gd name="T12" fmla="*/ 36 w 61"/>
                  <a:gd name="T13" fmla="*/ 38 h 98"/>
                  <a:gd name="T14" fmla="*/ 22 w 61"/>
                  <a:gd name="T15" fmla="*/ 70 h 98"/>
                  <a:gd name="T16" fmla="*/ 8 w 61"/>
                  <a:gd name="T17" fmla="*/ 80 h 98"/>
                  <a:gd name="T18" fmla="*/ 34 w 61"/>
                  <a:gd name="T19" fmla="*/ 97 h 98"/>
                  <a:gd name="T20" fmla="*/ 60 w 61"/>
                  <a:gd name="T21" fmla="*/ 29 h 98"/>
                  <a:gd name="T22" fmla="*/ 29 w 61"/>
                  <a:gd name="T2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98">
                    <a:moveTo>
                      <a:pt x="29" y="0"/>
                    </a:moveTo>
                    <a:lnTo>
                      <a:pt x="29" y="0"/>
                    </a:lnTo>
                    <a:cubicBezTo>
                      <a:pt x="12" y="0"/>
                      <a:pt x="1" y="12"/>
                      <a:pt x="0" y="17"/>
                    </a:cubicBezTo>
                    <a:cubicBezTo>
                      <a:pt x="0" y="21"/>
                      <a:pt x="1" y="28"/>
                      <a:pt x="4" y="30"/>
                    </a:cubicBezTo>
                    <a:cubicBezTo>
                      <a:pt x="9" y="33"/>
                      <a:pt x="18" y="31"/>
                      <a:pt x="22" y="29"/>
                    </a:cubicBezTo>
                    <a:cubicBezTo>
                      <a:pt x="25" y="27"/>
                      <a:pt x="29" y="28"/>
                      <a:pt x="32" y="29"/>
                    </a:cubicBezTo>
                    <a:cubicBezTo>
                      <a:pt x="35" y="31"/>
                      <a:pt x="36" y="34"/>
                      <a:pt x="36" y="38"/>
                    </a:cubicBezTo>
                    <a:cubicBezTo>
                      <a:pt x="37" y="46"/>
                      <a:pt x="33" y="60"/>
                      <a:pt x="22" y="70"/>
                    </a:cubicBezTo>
                    <a:cubicBezTo>
                      <a:pt x="19" y="74"/>
                      <a:pt x="15" y="78"/>
                      <a:pt x="8" y="80"/>
                    </a:cubicBezTo>
                    <a:cubicBezTo>
                      <a:pt x="18" y="85"/>
                      <a:pt x="26" y="91"/>
                      <a:pt x="34" y="97"/>
                    </a:cubicBezTo>
                    <a:cubicBezTo>
                      <a:pt x="48" y="85"/>
                      <a:pt x="60" y="60"/>
                      <a:pt x="60" y="29"/>
                    </a:cubicBezTo>
                    <a:cubicBezTo>
                      <a:pt x="60" y="11"/>
                      <a:pt x="44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5" name="Freeform 73"/>
              <p:cNvSpPr>
                <a:spLocks noChangeArrowheads="1"/>
              </p:cNvSpPr>
              <p:nvPr/>
            </p:nvSpPr>
            <p:spPr bwMode="auto">
              <a:xfrm>
                <a:off x="6719255" y="3825988"/>
                <a:ext cx="38906" cy="38906"/>
              </a:xfrm>
              <a:custGeom>
                <a:avLst/>
                <a:gdLst>
                  <a:gd name="T0" fmla="*/ 46 w 94"/>
                  <a:gd name="T1" fmla="*/ 92 h 93"/>
                  <a:gd name="T2" fmla="*/ 46 w 94"/>
                  <a:gd name="T3" fmla="*/ 92 h 93"/>
                  <a:gd name="T4" fmla="*/ 93 w 94"/>
                  <a:gd name="T5" fmla="*/ 47 h 93"/>
                  <a:gd name="T6" fmla="*/ 46 w 94"/>
                  <a:gd name="T7" fmla="*/ 0 h 93"/>
                  <a:gd name="T8" fmla="*/ 0 w 94"/>
                  <a:gd name="T9" fmla="*/ 47 h 93"/>
                  <a:gd name="T10" fmla="*/ 46 w 94"/>
                  <a:gd name="T11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93">
                    <a:moveTo>
                      <a:pt x="46" y="92"/>
                    </a:moveTo>
                    <a:lnTo>
                      <a:pt x="46" y="92"/>
                    </a:lnTo>
                    <a:cubicBezTo>
                      <a:pt x="72" y="92"/>
                      <a:pt x="93" y="72"/>
                      <a:pt x="93" y="47"/>
                    </a:cubicBezTo>
                    <a:cubicBezTo>
                      <a:pt x="93" y="21"/>
                      <a:pt x="72" y="0"/>
                      <a:pt x="46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72"/>
                      <a:pt x="21" y="92"/>
                      <a:pt x="46" y="9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6" name="Freeform 74"/>
              <p:cNvSpPr>
                <a:spLocks noChangeArrowheads="1"/>
              </p:cNvSpPr>
              <p:nvPr/>
            </p:nvSpPr>
            <p:spPr bwMode="auto">
              <a:xfrm>
                <a:off x="6750750" y="3833399"/>
                <a:ext cx="122277" cy="83370"/>
              </a:xfrm>
              <a:custGeom>
                <a:avLst/>
                <a:gdLst>
                  <a:gd name="T0" fmla="*/ 286 w 289"/>
                  <a:gd name="T1" fmla="*/ 91 h 198"/>
                  <a:gd name="T2" fmla="*/ 286 w 289"/>
                  <a:gd name="T3" fmla="*/ 91 h 198"/>
                  <a:gd name="T4" fmla="*/ 277 w 289"/>
                  <a:gd name="T5" fmla="*/ 88 h 198"/>
                  <a:gd name="T6" fmla="*/ 186 w 289"/>
                  <a:gd name="T7" fmla="*/ 47 h 198"/>
                  <a:gd name="T8" fmla="*/ 86 w 289"/>
                  <a:gd name="T9" fmla="*/ 0 h 198"/>
                  <a:gd name="T10" fmla="*/ 37 w 289"/>
                  <a:gd name="T11" fmla="*/ 49 h 198"/>
                  <a:gd name="T12" fmla="*/ 45 w 289"/>
                  <a:gd name="T13" fmla="*/ 84 h 198"/>
                  <a:gd name="T14" fmla="*/ 1 w 289"/>
                  <a:gd name="T15" fmla="*/ 90 h 198"/>
                  <a:gd name="T16" fmla="*/ 0 w 289"/>
                  <a:gd name="T17" fmla="*/ 110 h 198"/>
                  <a:gd name="T18" fmla="*/ 0 w 289"/>
                  <a:gd name="T19" fmla="*/ 144 h 198"/>
                  <a:gd name="T20" fmla="*/ 32 w 289"/>
                  <a:gd name="T21" fmla="*/ 133 h 198"/>
                  <a:gd name="T22" fmla="*/ 82 w 289"/>
                  <a:gd name="T23" fmla="*/ 170 h 198"/>
                  <a:gd name="T24" fmla="*/ 83 w 289"/>
                  <a:gd name="T25" fmla="*/ 183 h 198"/>
                  <a:gd name="T26" fmla="*/ 82 w 289"/>
                  <a:gd name="T27" fmla="*/ 197 h 198"/>
                  <a:gd name="T28" fmla="*/ 83 w 289"/>
                  <a:gd name="T29" fmla="*/ 197 h 198"/>
                  <a:gd name="T30" fmla="*/ 109 w 289"/>
                  <a:gd name="T31" fmla="*/ 165 h 198"/>
                  <a:gd name="T32" fmla="*/ 136 w 289"/>
                  <a:gd name="T33" fmla="*/ 163 h 198"/>
                  <a:gd name="T34" fmla="*/ 176 w 289"/>
                  <a:gd name="T35" fmla="*/ 158 h 198"/>
                  <a:gd name="T36" fmla="*/ 221 w 289"/>
                  <a:gd name="T37" fmla="*/ 146 h 198"/>
                  <a:gd name="T38" fmla="*/ 288 w 289"/>
                  <a:gd name="T39" fmla="*/ 100 h 198"/>
                  <a:gd name="T40" fmla="*/ 286 w 289"/>
                  <a:gd name="T41" fmla="*/ 91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9" h="198">
                    <a:moveTo>
                      <a:pt x="286" y="91"/>
                    </a:moveTo>
                    <a:lnTo>
                      <a:pt x="286" y="91"/>
                    </a:lnTo>
                    <a:cubicBezTo>
                      <a:pt x="283" y="89"/>
                      <a:pt x="281" y="88"/>
                      <a:pt x="277" y="88"/>
                    </a:cubicBezTo>
                    <a:cubicBezTo>
                      <a:pt x="239" y="92"/>
                      <a:pt x="213" y="70"/>
                      <a:pt x="186" y="47"/>
                    </a:cubicBezTo>
                    <a:cubicBezTo>
                      <a:pt x="158" y="24"/>
                      <a:pt x="129" y="0"/>
                      <a:pt x="86" y="0"/>
                    </a:cubicBezTo>
                    <a:cubicBezTo>
                      <a:pt x="59" y="0"/>
                      <a:pt x="37" y="27"/>
                      <a:pt x="37" y="49"/>
                    </a:cubicBezTo>
                    <a:cubicBezTo>
                      <a:pt x="37" y="67"/>
                      <a:pt x="41" y="78"/>
                      <a:pt x="45" y="84"/>
                    </a:cubicBezTo>
                    <a:cubicBezTo>
                      <a:pt x="36" y="87"/>
                      <a:pt x="18" y="90"/>
                      <a:pt x="1" y="90"/>
                    </a:cubicBezTo>
                    <a:cubicBezTo>
                      <a:pt x="0" y="90"/>
                      <a:pt x="0" y="110"/>
                      <a:pt x="0" y="11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8" y="138"/>
                      <a:pt x="20" y="133"/>
                      <a:pt x="32" y="133"/>
                    </a:cubicBezTo>
                    <a:cubicBezTo>
                      <a:pt x="53" y="133"/>
                      <a:pt x="75" y="147"/>
                      <a:pt x="82" y="170"/>
                    </a:cubicBezTo>
                    <a:cubicBezTo>
                      <a:pt x="83" y="174"/>
                      <a:pt x="83" y="179"/>
                      <a:pt x="83" y="183"/>
                    </a:cubicBezTo>
                    <a:cubicBezTo>
                      <a:pt x="83" y="188"/>
                      <a:pt x="83" y="193"/>
                      <a:pt x="82" y="197"/>
                    </a:cubicBezTo>
                    <a:cubicBezTo>
                      <a:pt x="82" y="197"/>
                      <a:pt x="82" y="197"/>
                      <a:pt x="83" y="197"/>
                    </a:cubicBezTo>
                    <a:cubicBezTo>
                      <a:pt x="95" y="189"/>
                      <a:pt x="104" y="174"/>
                      <a:pt x="109" y="165"/>
                    </a:cubicBezTo>
                    <a:cubicBezTo>
                      <a:pt x="119" y="167"/>
                      <a:pt x="128" y="166"/>
                      <a:pt x="136" y="163"/>
                    </a:cubicBezTo>
                    <a:cubicBezTo>
                      <a:pt x="151" y="167"/>
                      <a:pt x="166" y="163"/>
                      <a:pt x="176" y="158"/>
                    </a:cubicBezTo>
                    <a:cubicBezTo>
                      <a:pt x="190" y="160"/>
                      <a:pt x="211" y="157"/>
                      <a:pt x="221" y="146"/>
                    </a:cubicBezTo>
                    <a:cubicBezTo>
                      <a:pt x="265" y="145"/>
                      <a:pt x="284" y="117"/>
                      <a:pt x="288" y="100"/>
                    </a:cubicBezTo>
                    <a:cubicBezTo>
                      <a:pt x="288" y="97"/>
                      <a:pt x="288" y="94"/>
                      <a:pt x="286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7" name="Freeform 75"/>
              <p:cNvSpPr>
                <a:spLocks noChangeArrowheads="1"/>
              </p:cNvSpPr>
              <p:nvPr/>
            </p:nvSpPr>
            <p:spPr bwMode="auto">
              <a:xfrm>
                <a:off x="6604389" y="3833399"/>
                <a:ext cx="122277" cy="81518"/>
              </a:xfrm>
              <a:custGeom>
                <a:avLst/>
                <a:gdLst>
                  <a:gd name="T0" fmla="*/ 291 w 292"/>
                  <a:gd name="T1" fmla="*/ 145 h 195"/>
                  <a:gd name="T2" fmla="*/ 291 w 292"/>
                  <a:gd name="T3" fmla="*/ 145 h 195"/>
                  <a:gd name="T4" fmla="*/ 290 w 292"/>
                  <a:gd name="T5" fmla="*/ 110 h 195"/>
                  <a:gd name="T6" fmla="*/ 289 w 292"/>
                  <a:gd name="T7" fmla="*/ 93 h 195"/>
                  <a:gd name="T8" fmla="*/ 284 w 292"/>
                  <a:gd name="T9" fmla="*/ 90 h 195"/>
                  <a:gd name="T10" fmla="*/ 245 w 292"/>
                  <a:gd name="T11" fmla="*/ 84 h 195"/>
                  <a:gd name="T12" fmla="*/ 251 w 292"/>
                  <a:gd name="T13" fmla="*/ 49 h 195"/>
                  <a:gd name="T14" fmla="*/ 203 w 292"/>
                  <a:gd name="T15" fmla="*/ 0 h 195"/>
                  <a:gd name="T16" fmla="*/ 103 w 292"/>
                  <a:gd name="T17" fmla="*/ 47 h 195"/>
                  <a:gd name="T18" fmla="*/ 12 w 292"/>
                  <a:gd name="T19" fmla="*/ 88 h 195"/>
                  <a:gd name="T20" fmla="*/ 3 w 292"/>
                  <a:gd name="T21" fmla="*/ 91 h 195"/>
                  <a:gd name="T22" fmla="*/ 1 w 292"/>
                  <a:gd name="T23" fmla="*/ 100 h 195"/>
                  <a:gd name="T24" fmla="*/ 68 w 292"/>
                  <a:gd name="T25" fmla="*/ 146 h 195"/>
                  <a:gd name="T26" fmla="*/ 114 w 292"/>
                  <a:gd name="T27" fmla="*/ 158 h 195"/>
                  <a:gd name="T28" fmla="*/ 153 w 292"/>
                  <a:gd name="T29" fmla="*/ 163 h 195"/>
                  <a:gd name="T30" fmla="*/ 179 w 292"/>
                  <a:gd name="T31" fmla="*/ 165 h 195"/>
                  <a:gd name="T32" fmla="*/ 201 w 292"/>
                  <a:gd name="T33" fmla="*/ 193 h 195"/>
                  <a:gd name="T34" fmla="*/ 205 w 292"/>
                  <a:gd name="T35" fmla="*/ 194 h 195"/>
                  <a:gd name="T36" fmla="*/ 204 w 292"/>
                  <a:gd name="T37" fmla="*/ 186 h 195"/>
                  <a:gd name="T38" fmla="*/ 206 w 292"/>
                  <a:gd name="T39" fmla="*/ 169 h 195"/>
                  <a:gd name="T40" fmla="*/ 256 w 292"/>
                  <a:gd name="T41" fmla="*/ 129 h 195"/>
                  <a:gd name="T42" fmla="*/ 291 w 292"/>
                  <a:gd name="T43" fmla="*/ 14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2" h="195">
                    <a:moveTo>
                      <a:pt x="291" y="145"/>
                    </a:moveTo>
                    <a:lnTo>
                      <a:pt x="291" y="145"/>
                    </a:lnTo>
                    <a:cubicBezTo>
                      <a:pt x="290" y="110"/>
                      <a:pt x="290" y="110"/>
                      <a:pt x="290" y="110"/>
                    </a:cubicBezTo>
                    <a:cubicBezTo>
                      <a:pt x="289" y="93"/>
                      <a:pt x="289" y="93"/>
                      <a:pt x="289" y="93"/>
                    </a:cubicBezTo>
                    <a:cubicBezTo>
                      <a:pt x="289" y="93"/>
                      <a:pt x="287" y="90"/>
                      <a:pt x="284" y="90"/>
                    </a:cubicBezTo>
                    <a:cubicBezTo>
                      <a:pt x="270" y="89"/>
                      <a:pt x="253" y="87"/>
                      <a:pt x="245" y="84"/>
                    </a:cubicBezTo>
                    <a:cubicBezTo>
                      <a:pt x="248" y="78"/>
                      <a:pt x="251" y="67"/>
                      <a:pt x="251" y="49"/>
                    </a:cubicBezTo>
                    <a:cubicBezTo>
                      <a:pt x="251" y="27"/>
                      <a:pt x="230" y="0"/>
                      <a:pt x="203" y="0"/>
                    </a:cubicBezTo>
                    <a:cubicBezTo>
                      <a:pt x="160" y="0"/>
                      <a:pt x="131" y="24"/>
                      <a:pt x="103" y="47"/>
                    </a:cubicBezTo>
                    <a:cubicBezTo>
                      <a:pt x="76" y="70"/>
                      <a:pt x="50" y="92"/>
                      <a:pt x="12" y="88"/>
                    </a:cubicBezTo>
                    <a:cubicBezTo>
                      <a:pt x="8" y="88"/>
                      <a:pt x="5" y="89"/>
                      <a:pt x="3" y="91"/>
                    </a:cubicBezTo>
                    <a:cubicBezTo>
                      <a:pt x="1" y="94"/>
                      <a:pt x="0" y="97"/>
                      <a:pt x="1" y="100"/>
                    </a:cubicBezTo>
                    <a:cubicBezTo>
                      <a:pt x="5" y="117"/>
                      <a:pt x="24" y="145"/>
                      <a:pt x="68" y="146"/>
                    </a:cubicBezTo>
                    <a:cubicBezTo>
                      <a:pt x="78" y="157"/>
                      <a:pt x="99" y="160"/>
                      <a:pt x="114" y="158"/>
                    </a:cubicBezTo>
                    <a:cubicBezTo>
                      <a:pt x="122" y="163"/>
                      <a:pt x="139" y="167"/>
                      <a:pt x="153" y="163"/>
                    </a:cubicBezTo>
                    <a:cubicBezTo>
                      <a:pt x="160" y="166"/>
                      <a:pt x="171" y="167"/>
                      <a:pt x="179" y="165"/>
                    </a:cubicBezTo>
                    <a:cubicBezTo>
                      <a:pt x="184" y="172"/>
                      <a:pt x="192" y="185"/>
                      <a:pt x="201" y="193"/>
                    </a:cubicBezTo>
                    <a:cubicBezTo>
                      <a:pt x="202" y="194"/>
                      <a:pt x="204" y="194"/>
                      <a:pt x="205" y="194"/>
                    </a:cubicBezTo>
                    <a:cubicBezTo>
                      <a:pt x="205" y="192"/>
                      <a:pt x="204" y="189"/>
                      <a:pt x="204" y="186"/>
                    </a:cubicBezTo>
                    <a:cubicBezTo>
                      <a:pt x="204" y="181"/>
                      <a:pt x="205" y="174"/>
                      <a:pt x="206" y="169"/>
                    </a:cubicBezTo>
                    <a:cubicBezTo>
                      <a:pt x="213" y="147"/>
                      <a:pt x="229" y="129"/>
                      <a:pt x="256" y="129"/>
                    </a:cubicBezTo>
                    <a:cubicBezTo>
                      <a:pt x="269" y="129"/>
                      <a:pt x="281" y="136"/>
                      <a:pt x="291" y="14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6" name="Group 295"/>
          <p:cNvGrpSpPr/>
          <p:nvPr/>
        </p:nvGrpSpPr>
        <p:grpSpPr>
          <a:xfrm>
            <a:off x="457200" y="2784782"/>
            <a:ext cx="429822" cy="429822"/>
            <a:chOff x="457200" y="2784782"/>
            <a:chExt cx="429822" cy="429822"/>
          </a:xfrm>
        </p:grpSpPr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457200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Freeform 76"/>
            <p:cNvSpPr>
              <a:spLocks noChangeArrowheads="1"/>
            </p:cNvSpPr>
            <p:nvPr/>
          </p:nvSpPr>
          <p:spPr bwMode="auto">
            <a:xfrm>
              <a:off x="525749" y="2944113"/>
              <a:ext cx="294577" cy="113013"/>
            </a:xfrm>
            <a:custGeom>
              <a:avLst/>
              <a:gdLst>
                <a:gd name="T0" fmla="*/ 665 w 701"/>
                <a:gd name="T1" fmla="*/ 39 h 269"/>
                <a:gd name="T2" fmla="*/ 665 w 701"/>
                <a:gd name="T3" fmla="*/ 39 h 269"/>
                <a:gd name="T4" fmla="*/ 576 w 701"/>
                <a:gd name="T5" fmla="*/ 0 h 269"/>
                <a:gd name="T6" fmla="*/ 576 w 701"/>
                <a:gd name="T7" fmla="*/ 0 h 269"/>
                <a:gd name="T8" fmla="*/ 358 w 701"/>
                <a:gd name="T9" fmla="*/ 1 h 269"/>
                <a:gd name="T10" fmla="*/ 372 w 701"/>
                <a:gd name="T11" fmla="*/ 40 h 269"/>
                <a:gd name="T12" fmla="*/ 369 w 701"/>
                <a:gd name="T13" fmla="*/ 240 h 269"/>
                <a:gd name="T14" fmla="*/ 360 w 701"/>
                <a:gd name="T15" fmla="*/ 268 h 269"/>
                <a:gd name="T16" fmla="*/ 576 w 701"/>
                <a:gd name="T17" fmla="*/ 268 h 269"/>
                <a:gd name="T18" fmla="*/ 700 w 701"/>
                <a:gd name="T19" fmla="*/ 134 h 269"/>
                <a:gd name="T20" fmla="*/ 665 w 701"/>
                <a:gd name="T21" fmla="*/ 39 h 269"/>
                <a:gd name="T22" fmla="*/ 575 w 701"/>
                <a:gd name="T23" fmla="*/ 88 h 269"/>
                <a:gd name="T24" fmla="*/ 575 w 701"/>
                <a:gd name="T25" fmla="*/ 88 h 269"/>
                <a:gd name="T26" fmla="*/ 431 w 701"/>
                <a:gd name="T27" fmla="*/ 88 h 269"/>
                <a:gd name="T28" fmla="*/ 420 w 701"/>
                <a:gd name="T29" fmla="*/ 76 h 269"/>
                <a:gd name="T30" fmla="*/ 431 w 701"/>
                <a:gd name="T31" fmla="*/ 64 h 269"/>
                <a:gd name="T32" fmla="*/ 575 w 701"/>
                <a:gd name="T33" fmla="*/ 64 h 269"/>
                <a:gd name="T34" fmla="*/ 588 w 701"/>
                <a:gd name="T35" fmla="*/ 76 h 269"/>
                <a:gd name="T36" fmla="*/ 575 w 701"/>
                <a:gd name="T37" fmla="*/ 88 h 269"/>
                <a:gd name="T38" fmla="*/ 333 w 701"/>
                <a:gd name="T39" fmla="*/ 268 h 269"/>
                <a:gd name="T40" fmla="*/ 333 w 701"/>
                <a:gd name="T41" fmla="*/ 268 h 269"/>
                <a:gd name="T42" fmla="*/ 125 w 701"/>
                <a:gd name="T43" fmla="*/ 268 h 269"/>
                <a:gd name="T44" fmla="*/ 124 w 701"/>
                <a:gd name="T45" fmla="*/ 268 h 269"/>
                <a:gd name="T46" fmla="*/ 0 w 701"/>
                <a:gd name="T47" fmla="*/ 135 h 269"/>
                <a:gd name="T48" fmla="*/ 0 w 701"/>
                <a:gd name="T49" fmla="*/ 135 h 269"/>
                <a:gd name="T50" fmla="*/ 124 w 701"/>
                <a:gd name="T51" fmla="*/ 1 h 269"/>
                <a:gd name="T52" fmla="*/ 331 w 701"/>
                <a:gd name="T53" fmla="*/ 1 h 269"/>
                <a:gd name="T54" fmla="*/ 340 w 701"/>
                <a:gd name="T55" fmla="*/ 20 h 269"/>
                <a:gd name="T56" fmla="*/ 349 w 701"/>
                <a:gd name="T57" fmla="*/ 48 h 269"/>
                <a:gd name="T58" fmla="*/ 347 w 701"/>
                <a:gd name="T59" fmla="*/ 232 h 269"/>
                <a:gd name="T60" fmla="*/ 341 w 701"/>
                <a:gd name="T61" fmla="*/ 249 h 269"/>
                <a:gd name="T62" fmla="*/ 341 w 701"/>
                <a:gd name="T63" fmla="*/ 249 h 269"/>
                <a:gd name="T64" fmla="*/ 333 w 701"/>
                <a:gd name="T65" fmla="*/ 26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1" h="269">
                  <a:moveTo>
                    <a:pt x="665" y="39"/>
                  </a:moveTo>
                  <a:lnTo>
                    <a:pt x="665" y="39"/>
                  </a:lnTo>
                  <a:cubicBezTo>
                    <a:pt x="641" y="14"/>
                    <a:pt x="609" y="0"/>
                    <a:pt x="576" y="0"/>
                  </a:cubicBezTo>
                  <a:lnTo>
                    <a:pt x="576" y="0"/>
                  </a:lnTo>
                  <a:cubicBezTo>
                    <a:pt x="358" y="1"/>
                    <a:pt x="358" y="1"/>
                    <a:pt x="358" y="1"/>
                  </a:cubicBezTo>
                  <a:cubicBezTo>
                    <a:pt x="364" y="13"/>
                    <a:pt x="372" y="40"/>
                    <a:pt x="372" y="40"/>
                  </a:cubicBezTo>
                  <a:cubicBezTo>
                    <a:pt x="393" y="105"/>
                    <a:pt x="392" y="176"/>
                    <a:pt x="369" y="240"/>
                  </a:cubicBezTo>
                  <a:cubicBezTo>
                    <a:pt x="360" y="268"/>
                    <a:pt x="360" y="268"/>
                    <a:pt x="360" y="268"/>
                  </a:cubicBezTo>
                  <a:cubicBezTo>
                    <a:pt x="576" y="268"/>
                    <a:pt x="576" y="268"/>
                    <a:pt x="576" y="268"/>
                  </a:cubicBezTo>
                  <a:cubicBezTo>
                    <a:pt x="645" y="268"/>
                    <a:pt x="700" y="208"/>
                    <a:pt x="700" y="134"/>
                  </a:cubicBezTo>
                  <a:cubicBezTo>
                    <a:pt x="700" y="99"/>
                    <a:pt x="688" y="65"/>
                    <a:pt x="665" y="39"/>
                  </a:cubicBezTo>
                  <a:close/>
                  <a:moveTo>
                    <a:pt x="575" y="88"/>
                  </a:moveTo>
                  <a:lnTo>
                    <a:pt x="575" y="88"/>
                  </a:lnTo>
                  <a:cubicBezTo>
                    <a:pt x="431" y="88"/>
                    <a:pt x="431" y="88"/>
                    <a:pt x="431" y="88"/>
                  </a:cubicBezTo>
                  <a:cubicBezTo>
                    <a:pt x="425" y="88"/>
                    <a:pt x="420" y="82"/>
                    <a:pt x="420" y="76"/>
                  </a:cubicBezTo>
                  <a:cubicBezTo>
                    <a:pt x="420" y="70"/>
                    <a:pt x="425" y="64"/>
                    <a:pt x="431" y="64"/>
                  </a:cubicBezTo>
                  <a:cubicBezTo>
                    <a:pt x="575" y="64"/>
                    <a:pt x="575" y="64"/>
                    <a:pt x="575" y="64"/>
                  </a:cubicBezTo>
                  <a:cubicBezTo>
                    <a:pt x="582" y="64"/>
                    <a:pt x="588" y="70"/>
                    <a:pt x="588" y="76"/>
                  </a:cubicBezTo>
                  <a:cubicBezTo>
                    <a:pt x="588" y="82"/>
                    <a:pt x="582" y="88"/>
                    <a:pt x="575" y="88"/>
                  </a:cubicBezTo>
                  <a:close/>
                  <a:moveTo>
                    <a:pt x="333" y="268"/>
                  </a:moveTo>
                  <a:lnTo>
                    <a:pt x="333" y="268"/>
                  </a:lnTo>
                  <a:cubicBezTo>
                    <a:pt x="125" y="268"/>
                    <a:pt x="125" y="268"/>
                    <a:pt x="125" y="268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57" y="268"/>
                    <a:pt x="0" y="209"/>
                    <a:pt x="0" y="135"/>
                  </a:cubicBezTo>
                  <a:lnTo>
                    <a:pt x="0" y="135"/>
                  </a:lnTo>
                  <a:cubicBezTo>
                    <a:pt x="0" y="61"/>
                    <a:pt x="56" y="1"/>
                    <a:pt x="124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34" y="5"/>
                    <a:pt x="337" y="11"/>
                    <a:pt x="340" y="20"/>
                  </a:cubicBezTo>
                  <a:cubicBezTo>
                    <a:pt x="349" y="48"/>
                    <a:pt x="349" y="48"/>
                    <a:pt x="349" y="48"/>
                  </a:cubicBezTo>
                  <a:cubicBezTo>
                    <a:pt x="370" y="108"/>
                    <a:pt x="369" y="173"/>
                    <a:pt x="347" y="232"/>
                  </a:cubicBezTo>
                  <a:cubicBezTo>
                    <a:pt x="341" y="249"/>
                    <a:pt x="341" y="249"/>
                    <a:pt x="341" y="249"/>
                  </a:cubicBezTo>
                  <a:lnTo>
                    <a:pt x="341" y="249"/>
                  </a:lnTo>
                  <a:lnTo>
                    <a:pt x="333" y="2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7389925" y="2784782"/>
            <a:ext cx="429822" cy="429822"/>
            <a:chOff x="7389925" y="2784782"/>
            <a:chExt cx="429822" cy="429822"/>
          </a:xfrm>
        </p:grpSpPr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7389925" y="278478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1"/>
                    <a:pt x="511" y="1021"/>
                  </a:cubicBezTo>
                  <a:cubicBezTo>
                    <a:pt x="229" y="1021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Freeform 77"/>
            <p:cNvSpPr>
              <a:spLocks noChangeArrowheads="1"/>
            </p:cNvSpPr>
            <p:nvPr/>
          </p:nvSpPr>
          <p:spPr bwMode="auto">
            <a:xfrm>
              <a:off x="7465884" y="2870006"/>
              <a:ext cx="277902" cy="261227"/>
            </a:xfrm>
            <a:custGeom>
              <a:avLst/>
              <a:gdLst>
                <a:gd name="T0" fmla="*/ 146 w 660"/>
                <a:gd name="T1" fmla="*/ 268 h 622"/>
                <a:gd name="T2" fmla="*/ 117 w 660"/>
                <a:gd name="T3" fmla="*/ 224 h 622"/>
                <a:gd name="T4" fmla="*/ 75 w 660"/>
                <a:gd name="T5" fmla="*/ 56 h 622"/>
                <a:gd name="T6" fmla="*/ 230 w 660"/>
                <a:gd name="T7" fmla="*/ 88 h 622"/>
                <a:gd name="T8" fmla="*/ 277 w 660"/>
                <a:gd name="T9" fmla="*/ 118 h 622"/>
                <a:gd name="T10" fmla="*/ 311 w 660"/>
                <a:gd name="T11" fmla="*/ 145 h 622"/>
                <a:gd name="T12" fmla="*/ 161 w 660"/>
                <a:gd name="T13" fmla="*/ 288 h 622"/>
                <a:gd name="T14" fmla="*/ 161 w 660"/>
                <a:gd name="T15" fmla="*/ 333 h 622"/>
                <a:gd name="T16" fmla="*/ 126 w 660"/>
                <a:gd name="T17" fmla="*/ 382 h 622"/>
                <a:gd name="T18" fmla="*/ 93 w 660"/>
                <a:gd name="T19" fmla="*/ 439 h 622"/>
                <a:gd name="T20" fmla="*/ 201 w 660"/>
                <a:gd name="T21" fmla="*/ 548 h 622"/>
                <a:gd name="T22" fmla="*/ 258 w 660"/>
                <a:gd name="T23" fmla="*/ 514 h 622"/>
                <a:gd name="T24" fmla="*/ 307 w 660"/>
                <a:gd name="T25" fmla="*/ 480 h 622"/>
                <a:gd name="T26" fmla="*/ 164 w 660"/>
                <a:gd name="T27" fmla="*/ 329 h 622"/>
                <a:gd name="T28" fmla="*/ 544 w 660"/>
                <a:gd name="T29" fmla="*/ 396 h 622"/>
                <a:gd name="T30" fmla="*/ 515 w 660"/>
                <a:gd name="T31" fmla="*/ 353 h 622"/>
                <a:gd name="T32" fmla="*/ 426 w 660"/>
                <a:gd name="T33" fmla="*/ 406 h 622"/>
                <a:gd name="T34" fmla="*/ 373 w 660"/>
                <a:gd name="T35" fmla="*/ 494 h 622"/>
                <a:gd name="T36" fmla="*/ 417 w 660"/>
                <a:gd name="T37" fmla="*/ 525 h 622"/>
                <a:gd name="T38" fmla="*/ 585 w 660"/>
                <a:gd name="T39" fmla="*/ 565 h 622"/>
                <a:gd name="T40" fmla="*/ 552 w 660"/>
                <a:gd name="T41" fmla="*/ 411 h 622"/>
                <a:gd name="T42" fmla="*/ 499 w 660"/>
                <a:gd name="T43" fmla="*/ 288 h 622"/>
                <a:gd name="T44" fmla="*/ 534 w 660"/>
                <a:gd name="T45" fmla="*/ 239 h 622"/>
                <a:gd name="T46" fmla="*/ 568 w 660"/>
                <a:gd name="T47" fmla="*/ 181 h 622"/>
                <a:gd name="T48" fmla="*/ 459 w 660"/>
                <a:gd name="T49" fmla="*/ 73 h 622"/>
                <a:gd name="T50" fmla="*/ 401 w 660"/>
                <a:gd name="T51" fmla="*/ 106 h 622"/>
                <a:gd name="T52" fmla="*/ 352 w 660"/>
                <a:gd name="T53" fmla="*/ 141 h 622"/>
                <a:gd name="T54" fmla="*/ 496 w 660"/>
                <a:gd name="T55" fmla="*/ 292 h 622"/>
                <a:gd name="T56" fmla="*/ 310 w 660"/>
                <a:gd name="T57" fmla="*/ 310 h 622"/>
                <a:gd name="T58" fmla="*/ 330 w 660"/>
                <a:gd name="T59" fmla="*/ 290 h 622"/>
                <a:gd name="T60" fmla="*/ 330 w 660"/>
                <a:gd name="T61" fmla="*/ 462 h 622"/>
                <a:gd name="T62" fmla="*/ 250 w 660"/>
                <a:gd name="T63" fmla="*/ 231 h 622"/>
                <a:gd name="T64" fmla="*/ 482 w 660"/>
                <a:gd name="T65" fmla="*/ 310 h 622"/>
                <a:gd name="T66" fmla="*/ 372 w 660"/>
                <a:gd name="T67" fmla="*/ 310 h 622"/>
                <a:gd name="T68" fmla="*/ 330 w 660"/>
                <a:gd name="T69" fmla="*/ 353 h 622"/>
                <a:gd name="T70" fmla="*/ 617 w 660"/>
                <a:gd name="T71" fmla="*/ 597 h 622"/>
                <a:gd name="T72" fmla="*/ 330 w 660"/>
                <a:gd name="T73" fmla="*/ 519 h 622"/>
                <a:gd name="T74" fmla="*/ 43 w 660"/>
                <a:gd name="T75" fmla="*/ 597 h 622"/>
                <a:gd name="T76" fmla="*/ 52 w 660"/>
                <a:gd name="T77" fmla="*/ 202 h 622"/>
                <a:gd name="T78" fmla="*/ 108 w 660"/>
                <a:gd name="T79" fmla="*/ 0 h 622"/>
                <a:gd name="T80" fmla="*/ 439 w 660"/>
                <a:gd name="T81" fmla="*/ 32 h 622"/>
                <a:gd name="T82" fmla="*/ 617 w 660"/>
                <a:gd name="T83" fmla="*/ 24 h 622"/>
                <a:gd name="T84" fmla="*/ 608 w 660"/>
                <a:gd name="T85" fmla="*/ 419 h 622"/>
                <a:gd name="T86" fmla="*/ 588 w 660"/>
                <a:gd name="T87" fmla="*/ 429 h 622"/>
                <a:gd name="T88" fmla="*/ 525 w 660"/>
                <a:gd name="T89" fmla="*/ 292 h 622"/>
                <a:gd name="T90" fmla="*/ 552 w 660"/>
                <a:gd name="T91" fmla="*/ 22 h 622"/>
                <a:gd name="T92" fmla="*/ 330 w 660"/>
                <a:gd name="T93" fmla="*/ 130 h 622"/>
                <a:gd name="T94" fmla="*/ 108 w 660"/>
                <a:gd name="T95" fmla="*/ 22 h 622"/>
                <a:gd name="T96" fmla="*/ 136 w 660"/>
                <a:gd name="T97" fmla="*/ 292 h 622"/>
                <a:gd name="T98" fmla="*/ 72 w 660"/>
                <a:gd name="T99" fmla="*/ 429 h 622"/>
                <a:gd name="T100" fmla="*/ 108 w 660"/>
                <a:gd name="T101" fmla="*/ 598 h 622"/>
                <a:gd name="T102" fmla="*/ 330 w 660"/>
                <a:gd name="T103" fmla="*/ 491 h 622"/>
                <a:gd name="T104" fmla="*/ 552 w 660"/>
                <a:gd name="T105" fmla="*/ 59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0" h="622">
                  <a:moveTo>
                    <a:pt x="161" y="288"/>
                  </a:moveTo>
                  <a:lnTo>
                    <a:pt x="161" y="288"/>
                  </a:lnTo>
                  <a:cubicBezTo>
                    <a:pt x="155" y="281"/>
                    <a:pt x="151" y="275"/>
                    <a:pt x="146" y="268"/>
                  </a:cubicBezTo>
                  <a:cubicBezTo>
                    <a:pt x="143" y="264"/>
                    <a:pt x="141" y="261"/>
                    <a:pt x="138" y="257"/>
                  </a:cubicBezTo>
                  <a:cubicBezTo>
                    <a:pt x="133" y="251"/>
                    <a:pt x="129" y="244"/>
                    <a:pt x="126" y="239"/>
                  </a:cubicBezTo>
                  <a:cubicBezTo>
                    <a:pt x="123" y="234"/>
                    <a:pt x="120" y="229"/>
                    <a:pt x="117" y="224"/>
                  </a:cubicBezTo>
                  <a:cubicBezTo>
                    <a:pt x="114" y="219"/>
                    <a:pt x="111" y="214"/>
                    <a:pt x="108" y="210"/>
                  </a:cubicBezTo>
                  <a:cubicBezTo>
                    <a:pt x="102" y="201"/>
                    <a:pt x="97" y="190"/>
                    <a:pt x="93" y="181"/>
                  </a:cubicBezTo>
                  <a:cubicBezTo>
                    <a:pt x="62" y="121"/>
                    <a:pt x="55" y="75"/>
                    <a:pt x="75" y="56"/>
                  </a:cubicBezTo>
                  <a:cubicBezTo>
                    <a:pt x="82" y="48"/>
                    <a:pt x="94" y="45"/>
                    <a:pt x="108" y="45"/>
                  </a:cubicBezTo>
                  <a:cubicBezTo>
                    <a:pt x="132" y="45"/>
                    <a:pt x="164" y="54"/>
                    <a:pt x="201" y="73"/>
                  </a:cubicBezTo>
                  <a:cubicBezTo>
                    <a:pt x="211" y="78"/>
                    <a:pt x="220" y="83"/>
                    <a:pt x="230" y="88"/>
                  </a:cubicBezTo>
                  <a:cubicBezTo>
                    <a:pt x="234" y="91"/>
                    <a:pt x="239" y="93"/>
                    <a:pt x="244" y="97"/>
                  </a:cubicBezTo>
                  <a:cubicBezTo>
                    <a:pt x="248" y="100"/>
                    <a:pt x="253" y="103"/>
                    <a:pt x="258" y="106"/>
                  </a:cubicBezTo>
                  <a:cubicBezTo>
                    <a:pt x="265" y="110"/>
                    <a:pt x="271" y="114"/>
                    <a:pt x="277" y="118"/>
                  </a:cubicBezTo>
                  <a:cubicBezTo>
                    <a:pt x="280" y="121"/>
                    <a:pt x="284" y="124"/>
                    <a:pt x="288" y="126"/>
                  </a:cubicBezTo>
                  <a:cubicBezTo>
                    <a:pt x="294" y="131"/>
                    <a:pt x="301" y="136"/>
                    <a:pt x="307" y="141"/>
                  </a:cubicBezTo>
                  <a:cubicBezTo>
                    <a:pt x="309" y="142"/>
                    <a:pt x="310" y="143"/>
                    <a:pt x="311" y="145"/>
                  </a:cubicBezTo>
                  <a:cubicBezTo>
                    <a:pt x="285" y="165"/>
                    <a:pt x="259" y="189"/>
                    <a:pt x="234" y="214"/>
                  </a:cubicBezTo>
                  <a:cubicBezTo>
                    <a:pt x="209" y="240"/>
                    <a:pt x="186" y="266"/>
                    <a:pt x="164" y="292"/>
                  </a:cubicBezTo>
                  <a:cubicBezTo>
                    <a:pt x="163" y="291"/>
                    <a:pt x="162" y="289"/>
                    <a:pt x="161" y="288"/>
                  </a:cubicBezTo>
                  <a:close/>
                  <a:moveTo>
                    <a:pt x="164" y="329"/>
                  </a:moveTo>
                  <a:lnTo>
                    <a:pt x="164" y="329"/>
                  </a:lnTo>
                  <a:cubicBezTo>
                    <a:pt x="163" y="330"/>
                    <a:pt x="162" y="331"/>
                    <a:pt x="161" y="333"/>
                  </a:cubicBezTo>
                  <a:cubicBezTo>
                    <a:pt x="155" y="339"/>
                    <a:pt x="151" y="346"/>
                    <a:pt x="146" y="353"/>
                  </a:cubicBezTo>
                  <a:cubicBezTo>
                    <a:pt x="143" y="357"/>
                    <a:pt x="141" y="360"/>
                    <a:pt x="138" y="364"/>
                  </a:cubicBezTo>
                  <a:cubicBezTo>
                    <a:pt x="133" y="369"/>
                    <a:pt x="129" y="376"/>
                    <a:pt x="126" y="382"/>
                  </a:cubicBezTo>
                  <a:cubicBezTo>
                    <a:pt x="123" y="387"/>
                    <a:pt x="120" y="392"/>
                    <a:pt x="117" y="397"/>
                  </a:cubicBezTo>
                  <a:cubicBezTo>
                    <a:pt x="114" y="402"/>
                    <a:pt x="111" y="406"/>
                    <a:pt x="108" y="411"/>
                  </a:cubicBezTo>
                  <a:cubicBezTo>
                    <a:pt x="102" y="420"/>
                    <a:pt x="97" y="430"/>
                    <a:pt x="93" y="439"/>
                  </a:cubicBezTo>
                  <a:cubicBezTo>
                    <a:pt x="62" y="500"/>
                    <a:pt x="55" y="545"/>
                    <a:pt x="75" y="565"/>
                  </a:cubicBezTo>
                  <a:lnTo>
                    <a:pt x="75" y="565"/>
                  </a:lnTo>
                  <a:cubicBezTo>
                    <a:pt x="95" y="585"/>
                    <a:pt x="141" y="579"/>
                    <a:pt x="201" y="548"/>
                  </a:cubicBezTo>
                  <a:cubicBezTo>
                    <a:pt x="211" y="543"/>
                    <a:pt x="220" y="538"/>
                    <a:pt x="230" y="533"/>
                  </a:cubicBezTo>
                  <a:cubicBezTo>
                    <a:pt x="234" y="530"/>
                    <a:pt x="239" y="527"/>
                    <a:pt x="244" y="525"/>
                  </a:cubicBezTo>
                  <a:cubicBezTo>
                    <a:pt x="248" y="521"/>
                    <a:pt x="253" y="518"/>
                    <a:pt x="258" y="514"/>
                  </a:cubicBezTo>
                  <a:cubicBezTo>
                    <a:pt x="265" y="511"/>
                    <a:pt x="271" y="507"/>
                    <a:pt x="277" y="503"/>
                  </a:cubicBezTo>
                  <a:cubicBezTo>
                    <a:pt x="280" y="500"/>
                    <a:pt x="284" y="497"/>
                    <a:pt x="288" y="494"/>
                  </a:cubicBezTo>
                  <a:cubicBezTo>
                    <a:pt x="295" y="490"/>
                    <a:pt x="301" y="485"/>
                    <a:pt x="307" y="480"/>
                  </a:cubicBezTo>
                  <a:cubicBezTo>
                    <a:pt x="309" y="479"/>
                    <a:pt x="310" y="478"/>
                    <a:pt x="311" y="477"/>
                  </a:cubicBezTo>
                  <a:cubicBezTo>
                    <a:pt x="285" y="455"/>
                    <a:pt x="259" y="432"/>
                    <a:pt x="234" y="406"/>
                  </a:cubicBezTo>
                  <a:cubicBezTo>
                    <a:pt x="209" y="381"/>
                    <a:pt x="186" y="355"/>
                    <a:pt x="164" y="329"/>
                  </a:cubicBezTo>
                  <a:close/>
                  <a:moveTo>
                    <a:pt x="552" y="411"/>
                  </a:moveTo>
                  <a:lnTo>
                    <a:pt x="552" y="411"/>
                  </a:lnTo>
                  <a:cubicBezTo>
                    <a:pt x="550" y="406"/>
                    <a:pt x="547" y="402"/>
                    <a:pt x="544" y="396"/>
                  </a:cubicBezTo>
                  <a:cubicBezTo>
                    <a:pt x="541" y="392"/>
                    <a:pt x="537" y="387"/>
                    <a:pt x="534" y="382"/>
                  </a:cubicBezTo>
                  <a:cubicBezTo>
                    <a:pt x="530" y="376"/>
                    <a:pt x="526" y="369"/>
                    <a:pt x="522" y="364"/>
                  </a:cubicBezTo>
                  <a:cubicBezTo>
                    <a:pt x="520" y="360"/>
                    <a:pt x="517" y="357"/>
                    <a:pt x="515" y="353"/>
                  </a:cubicBezTo>
                  <a:cubicBezTo>
                    <a:pt x="509" y="346"/>
                    <a:pt x="504" y="339"/>
                    <a:pt x="499" y="333"/>
                  </a:cubicBezTo>
                  <a:cubicBezTo>
                    <a:pt x="498" y="331"/>
                    <a:pt x="497" y="330"/>
                    <a:pt x="496" y="329"/>
                  </a:cubicBezTo>
                  <a:cubicBezTo>
                    <a:pt x="475" y="355"/>
                    <a:pt x="451" y="381"/>
                    <a:pt x="426" y="406"/>
                  </a:cubicBezTo>
                  <a:cubicBezTo>
                    <a:pt x="400" y="432"/>
                    <a:pt x="374" y="455"/>
                    <a:pt x="348" y="477"/>
                  </a:cubicBezTo>
                  <a:cubicBezTo>
                    <a:pt x="350" y="478"/>
                    <a:pt x="351" y="479"/>
                    <a:pt x="352" y="480"/>
                  </a:cubicBezTo>
                  <a:cubicBezTo>
                    <a:pt x="359" y="485"/>
                    <a:pt x="366" y="490"/>
                    <a:pt x="373" y="494"/>
                  </a:cubicBezTo>
                  <a:cubicBezTo>
                    <a:pt x="376" y="497"/>
                    <a:pt x="380" y="500"/>
                    <a:pt x="383" y="503"/>
                  </a:cubicBezTo>
                  <a:cubicBezTo>
                    <a:pt x="390" y="507"/>
                    <a:pt x="396" y="511"/>
                    <a:pt x="401" y="514"/>
                  </a:cubicBezTo>
                  <a:cubicBezTo>
                    <a:pt x="406" y="518"/>
                    <a:pt x="411" y="521"/>
                    <a:pt x="417" y="525"/>
                  </a:cubicBezTo>
                  <a:cubicBezTo>
                    <a:pt x="421" y="527"/>
                    <a:pt x="426" y="530"/>
                    <a:pt x="430" y="533"/>
                  </a:cubicBezTo>
                  <a:cubicBezTo>
                    <a:pt x="440" y="538"/>
                    <a:pt x="450" y="543"/>
                    <a:pt x="459" y="548"/>
                  </a:cubicBezTo>
                  <a:cubicBezTo>
                    <a:pt x="520" y="579"/>
                    <a:pt x="566" y="585"/>
                    <a:pt x="585" y="565"/>
                  </a:cubicBezTo>
                  <a:lnTo>
                    <a:pt x="585" y="565"/>
                  </a:lnTo>
                  <a:cubicBezTo>
                    <a:pt x="604" y="545"/>
                    <a:pt x="598" y="500"/>
                    <a:pt x="568" y="439"/>
                  </a:cubicBezTo>
                  <a:cubicBezTo>
                    <a:pt x="563" y="430"/>
                    <a:pt x="558" y="420"/>
                    <a:pt x="552" y="411"/>
                  </a:cubicBezTo>
                  <a:close/>
                  <a:moveTo>
                    <a:pt x="496" y="292"/>
                  </a:moveTo>
                  <a:lnTo>
                    <a:pt x="496" y="292"/>
                  </a:lnTo>
                  <a:cubicBezTo>
                    <a:pt x="497" y="291"/>
                    <a:pt x="498" y="289"/>
                    <a:pt x="499" y="288"/>
                  </a:cubicBezTo>
                  <a:cubicBezTo>
                    <a:pt x="504" y="281"/>
                    <a:pt x="509" y="275"/>
                    <a:pt x="515" y="267"/>
                  </a:cubicBezTo>
                  <a:cubicBezTo>
                    <a:pt x="517" y="264"/>
                    <a:pt x="520" y="261"/>
                    <a:pt x="522" y="257"/>
                  </a:cubicBezTo>
                  <a:cubicBezTo>
                    <a:pt x="526" y="251"/>
                    <a:pt x="530" y="244"/>
                    <a:pt x="534" y="239"/>
                  </a:cubicBezTo>
                  <a:cubicBezTo>
                    <a:pt x="537" y="234"/>
                    <a:pt x="541" y="229"/>
                    <a:pt x="544" y="224"/>
                  </a:cubicBezTo>
                  <a:cubicBezTo>
                    <a:pt x="547" y="219"/>
                    <a:pt x="550" y="214"/>
                    <a:pt x="552" y="210"/>
                  </a:cubicBezTo>
                  <a:cubicBezTo>
                    <a:pt x="558" y="201"/>
                    <a:pt x="563" y="190"/>
                    <a:pt x="568" y="181"/>
                  </a:cubicBezTo>
                  <a:cubicBezTo>
                    <a:pt x="598" y="121"/>
                    <a:pt x="604" y="75"/>
                    <a:pt x="585" y="56"/>
                  </a:cubicBezTo>
                  <a:cubicBezTo>
                    <a:pt x="577" y="48"/>
                    <a:pt x="567" y="45"/>
                    <a:pt x="552" y="45"/>
                  </a:cubicBezTo>
                  <a:cubicBezTo>
                    <a:pt x="528" y="45"/>
                    <a:pt x="497" y="54"/>
                    <a:pt x="459" y="73"/>
                  </a:cubicBezTo>
                  <a:cubicBezTo>
                    <a:pt x="450" y="78"/>
                    <a:pt x="440" y="83"/>
                    <a:pt x="430" y="88"/>
                  </a:cubicBezTo>
                  <a:cubicBezTo>
                    <a:pt x="426" y="91"/>
                    <a:pt x="421" y="93"/>
                    <a:pt x="417" y="97"/>
                  </a:cubicBezTo>
                  <a:cubicBezTo>
                    <a:pt x="411" y="100"/>
                    <a:pt x="406" y="103"/>
                    <a:pt x="401" y="106"/>
                  </a:cubicBezTo>
                  <a:cubicBezTo>
                    <a:pt x="396" y="110"/>
                    <a:pt x="390" y="114"/>
                    <a:pt x="383" y="118"/>
                  </a:cubicBezTo>
                  <a:cubicBezTo>
                    <a:pt x="380" y="121"/>
                    <a:pt x="376" y="124"/>
                    <a:pt x="373" y="126"/>
                  </a:cubicBezTo>
                  <a:cubicBezTo>
                    <a:pt x="366" y="131"/>
                    <a:pt x="359" y="136"/>
                    <a:pt x="352" y="141"/>
                  </a:cubicBezTo>
                  <a:cubicBezTo>
                    <a:pt x="351" y="142"/>
                    <a:pt x="350" y="143"/>
                    <a:pt x="348" y="145"/>
                  </a:cubicBezTo>
                  <a:cubicBezTo>
                    <a:pt x="374" y="166"/>
                    <a:pt x="400" y="189"/>
                    <a:pt x="426" y="214"/>
                  </a:cubicBezTo>
                  <a:cubicBezTo>
                    <a:pt x="451" y="240"/>
                    <a:pt x="475" y="266"/>
                    <a:pt x="496" y="292"/>
                  </a:cubicBezTo>
                  <a:close/>
                  <a:moveTo>
                    <a:pt x="330" y="290"/>
                  </a:moveTo>
                  <a:lnTo>
                    <a:pt x="330" y="290"/>
                  </a:lnTo>
                  <a:cubicBezTo>
                    <a:pt x="319" y="290"/>
                    <a:pt x="310" y="300"/>
                    <a:pt x="310" y="310"/>
                  </a:cubicBezTo>
                  <a:cubicBezTo>
                    <a:pt x="310" y="322"/>
                    <a:pt x="319" y="330"/>
                    <a:pt x="330" y="330"/>
                  </a:cubicBezTo>
                  <a:cubicBezTo>
                    <a:pt x="341" y="330"/>
                    <a:pt x="350" y="322"/>
                    <a:pt x="350" y="310"/>
                  </a:cubicBezTo>
                  <a:cubicBezTo>
                    <a:pt x="350" y="300"/>
                    <a:pt x="341" y="290"/>
                    <a:pt x="330" y="290"/>
                  </a:cubicBezTo>
                  <a:close/>
                  <a:moveTo>
                    <a:pt x="409" y="390"/>
                  </a:moveTo>
                  <a:lnTo>
                    <a:pt x="409" y="390"/>
                  </a:lnTo>
                  <a:cubicBezTo>
                    <a:pt x="383" y="416"/>
                    <a:pt x="357" y="440"/>
                    <a:pt x="330" y="462"/>
                  </a:cubicBezTo>
                  <a:cubicBezTo>
                    <a:pt x="303" y="440"/>
                    <a:pt x="276" y="416"/>
                    <a:pt x="250" y="390"/>
                  </a:cubicBezTo>
                  <a:cubicBezTo>
                    <a:pt x="224" y="364"/>
                    <a:pt x="200" y="337"/>
                    <a:pt x="178" y="310"/>
                  </a:cubicBezTo>
                  <a:cubicBezTo>
                    <a:pt x="200" y="284"/>
                    <a:pt x="224" y="257"/>
                    <a:pt x="250" y="231"/>
                  </a:cubicBezTo>
                  <a:cubicBezTo>
                    <a:pt x="276" y="205"/>
                    <a:pt x="303" y="180"/>
                    <a:pt x="330" y="159"/>
                  </a:cubicBezTo>
                  <a:cubicBezTo>
                    <a:pt x="357" y="180"/>
                    <a:pt x="383" y="205"/>
                    <a:pt x="409" y="231"/>
                  </a:cubicBezTo>
                  <a:cubicBezTo>
                    <a:pt x="435" y="257"/>
                    <a:pt x="460" y="284"/>
                    <a:pt x="482" y="310"/>
                  </a:cubicBezTo>
                  <a:cubicBezTo>
                    <a:pt x="460" y="337"/>
                    <a:pt x="435" y="364"/>
                    <a:pt x="409" y="390"/>
                  </a:cubicBezTo>
                  <a:close/>
                  <a:moveTo>
                    <a:pt x="372" y="310"/>
                  </a:moveTo>
                  <a:lnTo>
                    <a:pt x="372" y="310"/>
                  </a:lnTo>
                  <a:cubicBezTo>
                    <a:pt x="372" y="287"/>
                    <a:pt x="353" y="268"/>
                    <a:pt x="330" y="268"/>
                  </a:cubicBezTo>
                  <a:cubicBezTo>
                    <a:pt x="306" y="268"/>
                    <a:pt x="288" y="287"/>
                    <a:pt x="288" y="310"/>
                  </a:cubicBezTo>
                  <a:cubicBezTo>
                    <a:pt x="288" y="334"/>
                    <a:pt x="306" y="353"/>
                    <a:pt x="330" y="353"/>
                  </a:cubicBezTo>
                  <a:cubicBezTo>
                    <a:pt x="353" y="353"/>
                    <a:pt x="372" y="334"/>
                    <a:pt x="372" y="310"/>
                  </a:cubicBezTo>
                  <a:close/>
                  <a:moveTo>
                    <a:pt x="617" y="597"/>
                  </a:moveTo>
                  <a:lnTo>
                    <a:pt x="617" y="597"/>
                  </a:lnTo>
                  <a:cubicBezTo>
                    <a:pt x="601" y="613"/>
                    <a:pt x="579" y="621"/>
                    <a:pt x="552" y="621"/>
                  </a:cubicBezTo>
                  <a:cubicBezTo>
                    <a:pt x="521" y="621"/>
                    <a:pt x="482" y="610"/>
                    <a:pt x="439" y="588"/>
                  </a:cubicBezTo>
                  <a:cubicBezTo>
                    <a:pt x="404" y="571"/>
                    <a:pt x="368" y="547"/>
                    <a:pt x="330" y="519"/>
                  </a:cubicBezTo>
                  <a:cubicBezTo>
                    <a:pt x="293" y="547"/>
                    <a:pt x="256" y="571"/>
                    <a:pt x="221" y="588"/>
                  </a:cubicBezTo>
                  <a:cubicBezTo>
                    <a:pt x="178" y="610"/>
                    <a:pt x="140" y="621"/>
                    <a:pt x="108" y="621"/>
                  </a:cubicBezTo>
                  <a:cubicBezTo>
                    <a:pt x="81" y="621"/>
                    <a:pt x="60" y="613"/>
                    <a:pt x="43" y="597"/>
                  </a:cubicBezTo>
                  <a:cubicBezTo>
                    <a:pt x="19" y="572"/>
                    <a:pt x="0" y="522"/>
                    <a:pt x="52" y="419"/>
                  </a:cubicBezTo>
                  <a:cubicBezTo>
                    <a:pt x="69" y="385"/>
                    <a:pt x="93" y="348"/>
                    <a:pt x="121" y="310"/>
                  </a:cubicBezTo>
                  <a:cubicBezTo>
                    <a:pt x="93" y="274"/>
                    <a:pt x="69" y="236"/>
                    <a:pt x="52" y="202"/>
                  </a:cubicBezTo>
                  <a:cubicBezTo>
                    <a:pt x="0" y="99"/>
                    <a:pt x="19" y="48"/>
                    <a:pt x="43" y="24"/>
                  </a:cubicBezTo>
                  <a:cubicBezTo>
                    <a:pt x="60" y="8"/>
                    <a:pt x="81" y="0"/>
                    <a:pt x="108" y="0"/>
                  </a:cubicBezTo>
                  <a:lnTo>
                    <a:pt x="108" y="0"/>
                  </a:lnTo>
                  <a:cubicBezTo>
                    <a:pt x="140" y="0"/>
                    <a:pt x="178" y="10"/>
                    <a:pt x="221" y="32"/>
                  </a:cubicBezTo>
                  <a:cubicBezTo>
                    <a:pt x="256" y="50"/>
                    <a:pt x="293" y="73"/>
                    <a:pt x="330" y="101"/>
                  </a:cubicBezTo>
                  <a:cubicBezTo>
                    <a:pt x="368" y="73"/>
                    <a:pt x="404" y="50"/>
                    <a:pt x="439" y="32"/>
                  </a:cubicBezTo>
                  <a:cubicBezTo>
                    <a:pt x="482" y="10"/>
                    <a:pt x="521" y="0"/>
                    <a:pt x="552" y="0"/>
                  </a:cubicBezTo>
                  <a:lnTo>
                    <a:pt x="552" y="0"/>
                  </a:lnTo>
                  <a:cubicBezTo>
                    <a:pt x="579" y="0"/>
                    <a:pt x="601" y="8"/>
                    <a:pt x="617" y="24"/>
                  </a:cubicBezTo>
                  <a:cubicBezTo>
                    <a:pt x="642" y="48"/>
                    <a:pt x="659" y="99"/>
                    <a:pt x="608" y="202"/>
                  </a:cubicBezTo>
                  <a:cubicBezTo>
                    <a:pt x="591" y="236"/>
                    <a:pt x="568" y="274"/>
                    <a:pt x="540" y="310"/>
                  </a:cubicBezTo>
                  <a:cubicBezTo>
                    <a:pt x="568" y="348"/>
                    <a:pt x="591" y="384"/>
                    <a:pt x="608" y="419"/>
                  </a:cubicBezTo>
                  <a:cubicBezTo>
                    <a:pt x="659" y="522"/>
                    <a:pt x="642" y="572"/>
                    <a:pt x="617" y="597"/>
                  </a:cubicBezTo>
                  <a:close/>
                  <a:moveTo>
                    <a:pt x="588" y="429"/>
                  </a:moveTo>
                  <a:lnTo>
                    <a:pt x="588" y="429"/>
                  </a:lnTo>
                  <a:cubicBezTo>
                    <a:pt x="572" y="397"/>
                    <a:pt x="551" y="363"/>
                    <a:pt x="525" y="329"/>
                  </a:cubicBezTo>
                  <a:cubicBezTo>
                    <a:pt x="521" y="323"/>
                    <a:pt x="516" y="316"/>
                    <a:pt x="510" y="310"/>
                  </a:cubicBezTo>
                  <a:cubicBezTo>
                    <a:pt x="516" y="304"/>
                    <a:pt x="520" y="298"/>
                    <a:pt x="525" y="292"/>
                  </a:cubicBezTo>
                  <a:cubicBezTo>
                    <a:pt x="551" y="257"/>
                    <a:pt x="572" y="224"/>
                    <a:pt x="588" y="191"/>
                  </a:cubicBezTo>
                  <a:cubicBezTo>
                    <a:pt x="624" y="121"/>
                    <a:pt x="628" y="66"/>
                    <a:pt x="601" y="39"/>
                  </a:cubicBezTo>
                  <a:cubicBezTo>
                    <a:pt x="589" y="28"/>
                    <a:pt x="573" y="22"/>
                    <a:pt x="552" y="22"/>
                  </a:cubicBezTo>
                  <a:cubicBezTo>
                    <a:pt x="524" y="22"/>
                    <a:pt x="490" y="32"/>
                    <a:pt x="449" y="53"/>
                  </a:cubicBezTo>
                  <a:cubicBezTo>
                    <a:pt x="417" y="69"/>
                    <a:pt x="383" y="90"/>
                    <a:pt x="349" y="115"/>
                  </a:cubicBezTo>
                  <a:cubicBezTo>
                    <a:pt x="343" y="121"/>
                    <a:pt x="336" y="125"/>
                    <a:pt x="330" y="130"/>
                  </a:cubicBezTo>
                  <a:cubicBezTo>
                    <a:pt x="324" y="125"/>
                    <a:pt x="318" y="121"/>
                    <a:pt x="311" y="115"/>
                  </a:cubicBezTo>
                  <a:cubicBezTo>
                    <a:pt x="277" y="90"/>
                    <a:pt x="243" y="69"/>
                    <a:pt x="212" y="53"/>
                  </a:cubicBezTo>
                  <a:cubicBezTo>
                    <a:pt x="171" y="32"/>
                    <a:pt x="136" y="22"/>
                    <a:pt x="108" y="22"/>
                  </a:cubicBezTo>
                  <a:cubicBezTo>
                    <a:pt x="88" y="22"/>
                    <a:pt x="71" y="28"/>
                    <a:pt x="60" y="39"/>
                  </a:cubicBezTo>
                  <a:cubicBezTo>
                    <a:pt x="32" y="66"/>
                    <a:pt x="37" y="121"/>
                    <a:pt x="72" y="191"/>
                  </a:cubicBezTo>
                  <a:cubicBezTo>
                    <a:pt x="88" y="224"/>
                    <a:pt x="110" y="257"/>
                    <a:pt x="136" y="292"/>
                  </a:cubicBezTo>
                  <a:cubicBezTo>
                    <a:pt x="140" y="298"/>
                    <a:pt x="145" y="304"/>
                    <a:pt x="149" y="310"/>
                  </a:cubicBezTo>
                  <a:cubicBezTo>
                    <a:pt x="145" y="316"/>
                    <a:pt x="140" y="323"/>
                    <a:pt x="136" y="329"/>
                  </a:cubicBezTo>
                  <a:cubicBezTo>
                    <a:pt x="110" y="363"/>
                    <a:pt x="88" y="397"/>
                    <a:pt x="72" y="429"/>
                  </a:cubicBezTo>
                  <a:cubicBezTo>
                    <a:pt x="37" y="501"/>
                    <a:pt x="32" y="554"/>
                    <a:pt x="60" y="581"/>
                  </a:cubicBezTo>
                  <a:lnTo>
                    <a:pt x="60" y="581"/>
                  </a:lnTo>
                  <a:cubicBezTo>
                    <a:pt x="71" y="593"/>
                    <a:pt x="88" y="598"/>
                    <a:pt x="108" y="598"/>
                  </a:cubicBezTo>
                  <a:cubicBezTo>
                    <a:pt x="136" y="598"/>
                    <a:pt x="171" y="588"/>
                    <a:pt x="212" y="568"/>
                  </a:cubicBezTo>
                  <a:cubicBezTo>
                    <a:pt x="243" y="553"/>
                    <a:pt x="277" y="531"/>
                    <a:pt x="311" y="505"/>
                  </a:cubicBezTo>
                  <a:cubicBezTo>
                    <a:pt x="318" y="501"/>
                    <a:pt x="324" y="495"/>
                    <a:pt x="330" y="491"/>
                  </a:cubicBezTo>
                  <a:cubicBezTo>
                    <a:pt x="336" y="495"/>
                    <a:pt x="343" y="501"/>
                    <a:pt x="349" y="505"/>
                  </a:cubicBezTo>
                  <a:cubicBezTo>
                    <a:pt x="383" y="531"/>
                    <a:pt x="417" y="553"/>
                    <a:pt x="449" y="568"/>
                  </a:cubicBezTo>
                  <a:cubicBezTo>
                    <a:pt x="490" y="588"/>
                    <a:pt x="524" y="598"/>
                    <a:pt x="552" y="598"/>
                  </a:cubicBezTo>
                  <a:cubicBezTo>
                    <a:pt x="573" y="598"/>
                    <a:pt x="589" y="593"/>
                    <a:pt x="601" y="581"/>
                  </a:cubicBezTo>
                  <a:cubicBezTo>
                    <a:pt x="628" y="554"/>
                    <a:pt x="624" y="501"/>
                    <a:pt x="588" y="4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13250" y="2360518"/>
            <a:ext cx="318661" cy="83372"/>
            <a:chOff x="5713250" y="2360518"/>
            <a:chExt cx="318661" cy="83372"/>
          </a:xfrm>
        </p:grpSpPr>
        <p:sp>
          <p:nvSpPr>
            <p:cNvPr id="3150" name="Freeform 78"/>
            <p:cNvSpPr>
              <a:spLocks noChangeArrowheads="1"/>
            </p:cNvSpPr>
            <p:nvPr/>
          </p:nvSpPr>
          <p:spPr bwMode="auto">
            <a:xfrm>
              <a:off x="5713250" y="2360518"/>
              <a:ext cx="51875" cy="64844"/>
            </a:xfrm>
            <a:custGeom>
              <a:avLst/>
              <a:gdLst>
                <a:gd name="T0" fmla="*/ 0 w 122"/>
                <a:gd name="T1" fmla="*/ 0 h 154"/>
                <a:gd name="T2" fmla="*/ 21 w 122"/>
                <a:gd name="T3" fmla="*/ 0 h 154"/>
                <a:gd name="T4" fmla="*/ 21 w 122"/>
                <a:gd name="T5" fmla="*/ 62 h 154"/>
                <a:gd name="T6" fmla="*/ 100 w 122"/>
                <a:gd name="T7" fmla="*/ 62 h 154"/>
                <a:gd name="T8" fmla="*/ 100 w 122"/>
                <a:gd name="T9" fmla="*/ 0 h 154"/>
                <a:gd name="T10" fmla="*/ 121 w 122"/>
                <a:gd name="T11" fmla="*/ 0 h 154"/>
                <a:gd name="T12" fmla="*/ 121 w 122"/>
                <a:gd name="T13" fmla="*/ 153 h 154"/>
                <a:gd name="T14" fmla="*/ 100 w 122"/>
                <a:gd name="T15" fmla="*/ 153 h 154"/>
                <a:gd name="T16" fmla="*/ 100 w 122"/>
                <a:gd name="T17" fmla="*/ 81 h 154"/>
                <a:gd name="T18" fmla="*/ 21 w 122"/>
                <a:gd name="T19" fmla="*/ 81 h 154"/>
                <a:gd name="T20" fmla="*/ 21 w 122"/>
                <a:gd name="T21" fmla="*/ 153 h 154"/>
                <a:gd name="T22" fmla="*/ 0 w 122"/>
                <a:gd name="T23" fmla="*/ 153 h 154"/>
                <a:gd name="T24" fmla="*/ 0 w 122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21" y="0"/>
                  </a:lnTo>
                  <a:lnTo>
                    <a:pt x="21" y="62"/>
                  </a:lnTo>
                  <a:lnTo>
                    <a:pt x="100" y="62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3"/>
                  </a:lnTo>
                  <a:lnTo>
                    <a:pt x="100" y="153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Freeform 79"/>
            <p:cNvSpPr>
              <a:spLocks noChangeArrowheads="1"/>
            </p:cNvSpPr>
            <p:nvPr/>
          </p:nvSpPr>
          <p:spPr bwMode="auto">
            <a:xfrm>
              <a:off x="5774389" y="2375340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Freeform 80"/>
            <p:cNvSpPr>
              <a:spLocks noChangeArrowheads="1"/>
            </p:cNvSpPr>
            <p:nvPr/>
          </p:nvSpPr>
          <p:spPr bwMode="auto">
            <a:xfrm>
              <a:off x="5826264" y="2375340"/>
              <a:ext cx="38906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1 h 119"/>
                <a:gd name="T6" fmla="*/ 72 w 92"/>
                <a:gd name="T7" fmla="*/ 84 h 119"/>
                <a:gd name="T8" fmla="*/ 55 w 92"/>
                <a:gd name="T9" fmla="*/ 69 h 119"/>
                <a:gd name="T10" fmla="*/ 34 w 92"/>
                <a:gd name="T11" fmla="*/ 64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5 h 119"/>
                <a:gd name="T20" fmla="*/ 70 w 92"/>
                <a:gd name="T21" fmla="*/ 35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7 w 92"/>
                <a:gd name="T29" fmla="*/ 49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2" y="101"/>
                    <a:pt x="72" y="95"/>
                    <a:pt x="72" y="84"/>
                  </a:cubicBezTo>
                  <a:cubicBezTo>
                    <a:pt x="72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39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Freeform 81"/>
            <p:cNvSpPr>
              <a:spLocks noChangeArrowheads="1"/>
            </p:cNvSpPr>
            <p:nvPr/>
          </p:nvSpPr>
          <p:spPr bwMode="auto">
            <a:xfrm>
              <a:off x="5874433" y="2375340"/>
              <a:ext cx="44464" cy="68550"/>
            </a:xfrm>
            <a:custGeom>
              <a:avLst/>
              <a:gdLst>
                <a:gd name="T0" fmla="*/ 0 w 106"/>
                <a:gd name="T1" fmla="*/ 5 h 162"/>
                <a:gd name="T2" fmla="*/ 0 w 106"/>
                <a:gd name="T3" fmla="*/ 5 h 162"/>
                <a:gd name="T4" fmla="*/ 19 w 106"/>
                <a:gd name="T5" fmla="*/ 5 h 162"/>
                <a:gd name="T6" fmla="*/ 19 w 106"/>
                <a:gd name="T7" fmla="*/ 20 h 162"/>
                <a:gd name="T8" fmla="*/ 56 w 106"/>
                <a:gd name="T9" fmla="*/ 0 h 162"/>
                <a:gd name="T10" fmla="*/ 105 w 106"/>
                <a:gd name="T11" fmla="*/ 60 h 162"/>
                <a:gd name="T12" fmla="*/ 56 w 106"/>
                <a:gd name="T13" fmla="*/ 119 h 162"/>
                <a:gd name="T14" fmla="*/ 19 w 106"/>
                <a:gd name="T15" fmla="*/ 102 h 162"/>
                <a:gd name="T16" fmla="*/ 19 w 106"/>
                <a:gd name="T17" fmla="*/ 161 h 162"/>
                <a:gd name="T18" fmla="*/ 0 w 106"/>
                <a:gd name="T19" fmla="*/ 161 h 162"/>
                <a:gd name="T20" fmla="*/ 0 w 106"/>
                <a:gd name="T21" fmla="*/ 5 h 162"/>
                <a:gd name="T22" fmla="*/ 52 w 106"/>
                <a:gd name="T23" fmla="*/ 102 h 162"/>
                <a:gd name="T24" fmla="*/ 52 w 106"/>
                <a:gd name="T25" fmla="*/ 102 h 162"/>
                <a:gd name="T26" fmla="*/ 85 w 106"/>
                <a:gd name="T27" fmla="*/ 59 h 162"/>
                <a:gd name="T28" fmla="*/ 52 w 106"/>
                <a:gd name="T29" fmla="*/ 18 h 162"/>
                <a:gd name="T30" fmla="*/ 18 w 106"/>
                <a:gd name="T31" fmla="*/ 61 h 162"/>
                <a:gd name="T32" fmla="*/ 52 w 106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62">
                  <a:moveTo>
                    <a:pt x="0" y="5"/>
                  </a:moveTo>
                  <a:lnTo>
                    <a:pt x="0" y="5"/>
                  </a:lnTo>
                  <a:cubicBezTo>
                    <a:pt x="19" y="5"/>
                    <a:pt x="19" y="5"/>
                    <a:pt x="19" y="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7"/>
                    <a:pt x="39" y="0"/>
                    <a:pt x="56" y="0"/>
                  </a:cubicBezTo>
                  <a:cubicBezTo>
                    <a:pt x="85" y="0"/>
                    <a:pt x="105" y="23"/>
                    <a:pt x="105" y="60"/>
                  </a:cubicBezTo>
                  <a:cubicBezTo>
                    <a:pt x="105" y="97"/>
                    <a:pt x="84" y="119"/>
                    <a:pt x="56" y="119"/>
                  </a:cubicBezTo>
                  <a:cubicBezTo>
                    <a:pt x="40" y="119"/>
                    <a:pt x="28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5"/>
                  </a:lnTo>
                  <a:close/>
                  <a:moveTo>
                    <a:pt x="52" y="102"/>
                  </a:moveTo>
                  <a:lnTo>
                    <a:pt x="52" y="102"/>
                  </a:lnTo>
                  <a:cubicBezTo>
                    <a:pt x="72" y="102"/>
                    <a:pt x="85" y="88"/>
                    <a:pt x="85" y="59"/>
                  </a:cubicBezTo>
                  <a:cubicBezTo>
                    <a:pt x="85" y="33"/>
                    <a:pt x="72" y="18"/>
                    <a:pt x="52" y="18"/>
                  </a:cubicBezTo>
                  <a:cubicBezTo>
                    <a:pt x="31" y="18"/>
                    <a:pt x="18" y="33"/>
                    <a:pt x="18" y="61"/>
                  </a:cubicBezTo>
                  <a:cubicBezTo>
                    <a:pt x="18" y="89"/>
                    <a:pt x="30" y="102"/>
                    <a:pt x="52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Freeform 82"/>
            <p:cNvSpPr>
              <a:spLocks noChangeArrowheads="1"/>
            </p:cNvSpPr>
            <p:nvPr/>
          </p:nvSpPr>
          <p:spPr bwMode="auto">
            <a:xfrm>
              <a:off x="5928160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Freeform 83"/>
            <p:cNvSpPr>
              <a:spLocks noChangeArrowheads="1"/>
            </p:cNvSpPr>
            <p:nvPr/>
          </p:nvSpPr>
          <p:spPr bwMode="auto">
            <a:xfrm>
              <a:off x="5942982" y="2364224"/>
              <a:ext cx="24085" cy="61139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6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2 h 146"/>
                <a:gd name="T18" fmla="*/ 16 w 57"/>
                <a:gd name="T19" fmla="*/ 32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2 h 146"/>
                <a:gd name="T26" fmla="*/ 56 w 57"/>
                <a:gd name="T27" fmla="*/ 32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5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Freeform 84"/>
            <p:cNvSpPr>
              <a:spLocks noChangeArrowheads="1"/>
            </p:cNvSpPr>
            <p:nvPr/>
          </p:nvSpPr>
          <p:spPr bwMode="auto">
            <a:xfrm>
              <a:off x="5968919" y="2375340"/>
              <a:ext cx="44464" cy="50023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1 h 120"/>
                <a:gd name="T8" fmla="*/ 70 w 108"/>
                <a:gd name="T9" fmla="*/ 46 h 120"/>
                <a:gd name="T10" fmla="*/ 75 w 108"/>
                <a:gd name="T11" fmla="*/ 35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6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2 h 120"/>
                <a:gd name="T30" fmla="*/ 107 w 108"/>
                <a:gd name="T31" fmla="*/ 116 h 120"/>
                <a:gd name="T32" fmla="*/ 95 w 108"/>
                <a:gd name="T33" fmla="*/ 118 h 120"/>
                <a:gd name="T34" fmla="*/ 76 w 108"/>
                <a:gd name="T35" fmla="*/ 101 h 120"/>
                <a:gd name="T36" fmla="*/ 76 w 108"/>
                <a:gd name="T37" fmla="*/ 101 h 120"/>
                <a:gd name="T38" fmla="*/ 37 w 108"/>
                <a:gd name="T39" fmla="*/ 119 h 120"/>
                <a:gd name="T40" fmla="*/ 40 w 108"/>
                <a:gd name="T41" fmla="*/ 67 h 120"/>
                <a:gd name="T42" fmla="*/ 40 w 108"/>
                <a:gd name="T43" fmla="*/ 67 h 120"/>
                <a:gd name="T44" fmla="*/ 20 w 108"/>
                <a:gd name="T45" fmla="*/ 86 h 120"/>
                <a:gd name="T46" fmla="*/ 40 w 108"/>
                <a:gd name="T47" fmla="*/ 103 h 120"/>
                <a:gd name="T48" fmla="*/ 75 w 108"/>
                <a:gd name="T49" fmla="*/ 76 h 120"/>
                <a:gd name="T50" fmla="*/ 75 w 108"/>
                <a:gd name="T51" fmla="*/ 60 h 120"/>
                <a:gd name="T52" fmla="*/ 40 w 108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4" y="55"/>
                    <a:pt x="39" y="51"/>
                  </a:cubicBezTo>
                  <a:cubicBezTo>
                    <a:pt x="55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7"/>
                  </a:cubicBezTo>
                  <a:cubicBezTo>
                    <a:pt x="6" y="15"/>
                    <a:pt x="22" y="0"/>
                    <a:pt x="50" y="0"/>
                  </a:cubicBezTo>
                  <a:cubicBezTo>
                    <a:pt x="81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5" y="102"/>
                    <a:pt x="107" y="10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3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3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8" y="103"/>
                    <a:pt x="40" y="103"/>
                  </a:cubicBezTo>
                  <a:cubicBezTo>
                    <a:pt x="61" y="103"/>
                    <a:pt x="75" y="91"/>
                    <a:pt x="75" y="76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5" y="65"/>
                    <a:pt x="53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Freeform 85"/>
            <p:cNvSpPr>
              <a:spLocks noChangeArrowheads="1"/>
            </p:cNvSpPr>
            <p:nvPr/>
          </p:nvSpPr>
          <p:spPr bwMode="auto">
            <a:xfrm>
              <a:off x="6022648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05839" y="3309090"/>
            <a:ext cx="335335" cy="68550"/>
            <a:chOff x="5705839" y="3309090"/>
            <a:chExt cx="335335" cy="68550"/>
          </a:xfrm>
        </p:grpSpPr>
        <p:sp>
          <p:nvSpPr>
            <p:cNvPr id="3158" name="Freeform 86"/>
            <p:cNvSpPr>
              <a:spLocks noChangeArrowheads="1"/>
            </p:cNvSpPr>
            <p:nvPr/>
          </p:nvSpPr>
          <p:spPr bwMode="auto">
            <a:xfrm>
              <a:off x="5705839" y="3309090"/>
              <a:ext cx="57434" cy="68550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8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0"/>
                    <a:pt x="93" y="19"/>
                    <a:pt x="70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19"/>
                    <a:pt x="41" y="144"/>
                    <a:pt x="69" y="144"/>
                  </a:cubicBezTo>
                  <a:cubicBezTo>
                    <a:pt x="94" y="144"/>
                    <a:pt x="112" y="126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Freeform 87"/>
            <p:cNvSpPr>
              <a:spLocks noChangeArrowheads="1"/>
            </p:cNvSpPr>
            <p:nvPr/>
          </p:nvSpPr>
          <p:spPr bwMode="auto">
            <a:xfrm>
              <a:off x="5768830" y="3327617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8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18" y="31"/>
                    <a:pt x="18" y="59"/>
                  </a:cubicBezTo>
                  <a:cubicBezTo>
                    <a:pt x="18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0" name="Freeform 88"/>
            <p:cNvSpPr>
              <a:spLocks noChangeArrowheads="1"/>
            </p:cNvSpPr>
            <p:nvPr/>
          </p:nvSpPr>
          <p:spPr bwMode="auto">
            <a:xfrm>
              <a:off x="5824410" y="3327617"/>
              <a:ext cx="38907" cy="48170"/>
            </a:xfrm>
            <a:custGeom>
              <a:avLst/>
              <a:gdLst>
                <a:gd name="T0" fmla="*/ 74 w 93"/>
                <a:gd name="T1" fmla="*/ 46 h 115"/>
                <a:gd name="T2" fmla="*/ 74 w 93"/>
                <a:gd name="T3" fmla="*/ 46 h 115"/>
                <a:gd name="T4" fmla="*/ 52 w 93"/>
                <a:gd name="T5" fmla="*/ 17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20 h 115"/>
                <a:gd name="T18" fmla="*/ 53 w 93"/>
                <a:gd name="T19" fmla="*/ 0 h 115"/>
                <a:gd name="T20" fmla="*/ 88 w 93"/>
                <a:gd name="T21" fmla="*/ 15 h 115"/>
                <a:gd name="T22" fmla="*/ 92 w 93"/>
                <a:gd name="T23" fmla="*/ 43 h 115"/>
                <a:gd name="T24" fmla="*/ 92 w 93"/>
                <a:gd name="T25" fmla="*/ 48 h 115"/>
                <a:gd name="T26" fmla="*/ 92 w 93"/>
                <a:gd name="T27" fmla="*/ 114 h 115"/>
                <a:gd name="T28" fmla="*/ 74 w 93"/>
                <a:gd name="T29" fmla="*/ 114 h 115"/>
                <a:gd name="T30" fmla="*/ 74 w 93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Freeform 89"/>
            <p:cNvSpPr>
              <a:spLocks noChangeArrowheads="1"/>
            </p:cNvSpPr>
            <p:nvPr/>
          </p:nvSpPr>
          <p:spPr bwMode="auto">
            <a:xfrm>
              <a:off x="5874433" y="3327617"/>
              <a:ext cx="38906" cy="48170"/>
            </a:xfrm>
            <a:custGeom>
              <a:avLst/>
              <a:gdLst>
                <a:gd name="T0" fmla="*/ 73 w 93"/>
                <a:gd name="T1" fmla="*/ 46 h 115"/>
                <a:gd name="T2" fmla="*/ 73 w 93"/>
                <a:gd name="T3" fmla="*/ 46 h 115"/>
                <a:gd name="T4" fmla="*/ 51 w 93"/>
                <a:gd name="T5" fmla="*/ 17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20 h 115"/>
                <a:gd name="T18" fmla="*/ 53 w 93"/>
                <a:gd name="T19" fmla="*/ 0 h 115"/>
                <a:gd name="T20" fmla="*/ 87 w 93"/>
                <a:gd name="T21" fmla="*/ 15 h 115"/>
                <a:gd name="T22" fmla="*/ 92 w 93"/>
                <a:gd name="T23" fmla="*/ 43 h 115"/>
                <a:gd name="T24" fmla="*/ 92 w 93"/>
                <a:gd name="T25" fmla="*/ 48 h 115"/>
                <a:gd name="T26" fmla="*/ 92 w 93"/>
                <a:gd name="T27" fmla="*/ 114 h 115"/>
                <a:gd name="T28" fmla="*/ 73 w 93"/>
                <a:gd name="T29" fmla="*/ 114 h 115"/>
                <a:gd name="T30" fmla="*/ 73 w 93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1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2" y="5"/>
                    <a:pt x="87" y="15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4"/>
                    <a:pt x="92" y="46"/>
                    <a:pt x="92" y="48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3" y="114"/>
                    <a:pt x="73" y="114"/>
                    <a:pt x="73" y="114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Freeform 90"/>
            <p:cNvSpPr>
              <a:spLocks noChangeArrowheads="1"/>
            </p:cNvSpPr>
            <p:nvPr/>
          </p:nvSpPr>
          <p:spPr bwMode="auto">
            <a:xfrm>
              <a:off x="5924455" y="3327617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Freeform 91"/>
            <p:cNvSpPr>
              <a:spLocks noChangeArrowheads="1"/>
            </p:cNvSpPr>
            <p:nvPr/>
          </p:nvSpPr>
          <p:spPr bwMode="auto">
            <a:xfrm>
              <a:off x="5972625" y="3327617"/>
              <a:ext cx="42612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9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0 h 120"/>
                <a:gd name="T20" fmla="*/ 80 w 100"/>
                <a:gd name="T21" fmla="*/ 40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Freeform 92"/>
            <p:cNvSpPr>
              <a:spLocks noChangeArrowheads="1"/>
            </p:cNvSpPr>
            <p:nvPr/>
          </p:nvSpPr>
          <p:spPr bwMode="auto">
            <a:xfrm>
              <a:off x="6017089" y="3314649"/>
              <a:ext cx="24085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7 h 145"/>
                <a:gd name="T6" fmla="*/ 56 w 57"/>
                <a:gd name="T7" fmla="*/ 142 h 145"/>
                <a:gd name="T8" fmla="*/ 40 w 57"/>
                <a:gd name="T9" fmla="*/ 144 h 145"/>
                <a:gd name="T10" fmla="*/ 16 w 57"/>
                <a:gd name="T11" fmla="*/ 121 h 145"/>
                <a:gd name="T12" fmla="*/ 16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6 w 57"/>
                <a:gd name="T19" fmla="*/ 31 h 145"/>
                <a:gd name="T20" fmla="*/ 16 w 57"/>
                <a:gd name="T21" fmla="*/ 0 h 145"/>
                <a:gd name="T22" fmla="*/ 35 w 57"/>
                <a:gd name="T23" fmla="*/ 0 h 145"/>
                <a:gd name="T24" fmla="*/ 35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5 w 57"/>
                <a:gd name="T31" fmla="*/ 46 h 145"/>
                <a:gd name="T32" fmla="*/ 35 w 57"/>
                <a:gd name="T33" fmla="*/ 114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81755" y="4250251"/>
            <a:ext cx="385357" cy="66697"/>
            <a:chOff x="5681755" y="4250251"/>
            <a:chExt cx="385357" cy="66697"/>
          </a:xfrm>
        </p:grpSpPr>
        <p:sp>
          <p:nvSpPr>
            <p:cNvPr id="3165" name="Freeform 93"/>
            <p:cNvSpPr>
              <a:spLocks noChangeArrowheads="1"/>
            </p:cNvSpPr>
            <p:nvPr/>
          </p:nvSpPr>
          <p:spPr bwMode="auto">
            <a:xfrm>
              <a:off x="5681755" y="4250251"/>
              <a:ext cx="51875" cy="64844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3 h 155"/>
                <a:gd name="T6" fmla="*/ 101 w 123"/>
                <a:gd name="T7" fmla="*/ 63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1 h 155"/>
                <a:gd name="T18" fmla="*/ 21 w 123"/>
                <a:gd name="T19" fmla="*/ 81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Freeform 94"/>
            <p:cNvSpPr>
              <a:spLocks noChangeArrowheads="1"/>
            </p:cNvSpPr>
            <p:nvPr/>
          </p:nvSpPr>
          <p:spPr bwMode="auto">
            <a:xfrm>
              <a:off x="5742893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Freeform 95"/>
            <p:cNvSpPr>
              <a:spLocks noChangeArrowheads="1"/>
            </p:cNvSpPr>
            <p:nvPr/>
          </p:nvSpPr>
          <p:spPr bwMode="auto">
            <a:xfrm>
              <a:off x="5791062" y="426692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Freeform 96"/>
            <p:cNvSpPr>
              <a:spLocks noChangeArrowheads="1"/>
            </p:cNvSpPr>
            <p:nvPr/>
          </p:nvSpPr>
          <p:spPr bwMode="auto">
            <a:xfrm>
              <a:off x="5842937" y="4266926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8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5867023" y="4253956"/>
              <a:ext cx="24084" cy="61139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5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Freeform 98"/>
            <p:cNvSpPr>
              <a:spLocks noChangeArrowheads="1"/>
            </p:cNvSpPr>
            <p:nvPr/>
          </p:nvSpPr>
          <p:spPr bwMode="auto">
            <a:xfrm>
              <a:off x="5898518" y="4250251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5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0 h 158"/>
                <a:gd name="T24" fmla="*/ 51 w 105"/>
                <a:gd name="T25" fmla="*/ 140 h 158"/>
                <a:gd name="T26" fmla="*/ 84 w 105"/>
                <a:gd name="T27" fmla="*/ 99 h 158"/>
                <a:gd name="T28" fmla="*/ 51 w 105"/>
                <a:gd name="T29" fmla="*/ 55 h 158"/>
                <a:gd name="T30" fmla="*/ 17 w 105"/>
                <a:gd name="T31" fmla="*/ 96 h 158"/>
                <a:gd name="T32" fmla="*/ 51 w 105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4"/>
                    <a:pt x="39" y="38"/>
                    <a:pt x="55" y="38"/>
                  </a:cubicBezTo>
                  <a:cubicBezTo>
                    <a:pt x="84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2" y="140"/>
                    <a:pt x="84" y="125"/>
                    <a:pt x="84" y="99"/>
                  </a:cubicBezTo>
                  <a:cubicBezTo>
                    <a:pt x="84" y="70"/>
                    <a:pt x="72" y="55"/>
                    <a:pt x="51" y="55"/>
                  </a:cubicBezTo>
                  <a:cubicBezTo>
                    <a:pt x="29" y="55"/>
                    <a:pt x="17" y="68"/>
                    <a:pt x="17" y="96"/>
                  </a:cubicBezTo>
                  <a:cubicBezTo>
                    <a:pt x="17" y="125"/>
                    <a:pt x="30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 noChangeArrowheads="1"/>
            </p:cNvSpPr>
            <p:nvPr/>
          </p:nvSpPr>
          <p:spPr bwMode="auto">
            <a:xfrm>
              <a:off x="5950393" y="4266926"/>
              <a:ext cx="42612" cy="50022"/>
            </a:xfrm>
            <a:custGeom>
              <a:avLst/>
              <a:gdLst>
                <a:gd name="T0" fmla="*/ 98 w 100"/>
                <a:gd name="T1" fmla="*/ 79 h 120"/>
                <a:gd name="T2" fmla="*/ 98 w 100"/>
                <a:gd name="T3" fmla="*/ 79 h 120"/>
                <a:gd name="T4" fmla="*/ 49 w 100"/>
                <a:gd name="T5" fmla="*/ 119 h 120"/>
                <a:gd name="T6" fmla="*/ 0 w 100"/>
                <a:gd name="T7" fmla="*/ 61 h 120"/>
                <a:gd name="T8" fmla="*/ 49 w 100"/>
                <a:gd name="T9" fmla="*/ 0 h 120"/>
                <a:gd name="T10" fmla="*/ 99 w 100"/>
                <a:gd name="T11" fmla="*/ 56 h 120"/>
                <a:gd name="T12" fmla="*/ 99 w 100"/>
                <a:gd name="T13" fmla="*/ 65 h 120"/>
                <a:gd name="T14" fmla="*/ 19 w 100"/>
                <a:gd name="T15" fmla="*/ 65 h 120"/>
                <a:gd name="T16" fmla="*/ 52 w 100"/>
                <a:gd name="T17" fmla="*/ 102 h 120"/>
                <a:gd name="T18" fmla="*/ 80 w 100"/>
                <a:gd name="T19" fmla="*/ 79 h 120"/>
                <a:gd name="T20" fmla="*/ 98 w 100"/>
                <a:gd name="T21" fmla="*/ 79 h 120"/>
                <a:gd name="T22" fmla="*/ 80 w 100"/>
                <a:gd name="T23" fmla="*/ 49 h 120"/>
                <a:gd name="T24" fmla="*/ 80 w 100"/>
                <a:gd name="T25" fmla="*/ 49 h 120"/>
                <a:gd name="T26" fmla="*/ 49 w 100"/>
                <a:gd name="T27" fmla="*/ 17 h 120"/>
                <a:gd name="T28" fmla="*/ 19 w 100"/>
                <a:gd name="T29" fmla="*/ 49 h 120"/>
                <a:gd name="T30" fmla="*/ 80 w 100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49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49" y="0"/>
                  </a:cubicBezTo>
                  <a:cubicBezTo>
                    <a:pt x="81" y="0"/>
                    <a:pt x="99" y="20"/>
                    <a:pt x="99" y="56"/>
                  </a:cubicBezTo>
                  <a:cubicBezTo>
                    <a:pt x="99" y="60"/>
                    <a:pt x="99" y="62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49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2" name="Freeform 100"/>
            <p:cNvSpPr>
              <a:spLocks noChangeArrowheads="1"/>
            </p:cNvSpPr>
            <p:nvPr/>
          </p:nvSpPr>
          <p:spPr bwMode="auto">
            <a:xfrm>
              <a:off x="5996710" y="4266926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40 w 107"/>
                <a:gd name="T41" fmla="*/ 66 h 120"/>
                <a:gd name="T42" fmla="*/ 40 w 107"/>
                <a:gd name="T43" fmla="*/ 66 h 120"/>
                <a:gd name="T44" fmla="*/ 20 w 107"/>
                <a:gd name="T45" fmla="*/ 84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8 h 120"/>
                <a:gd name="T52" fmla="*/ 40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5" y="44"/>
                    <a:pt x="75" y="41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0"/>
                  </a:lnTo>
                  <a:cubicBezTo>
                    <a:pt x="65" y="113"/>
                    <a:pt x="52" y="119"/>
                    <a:pt x="36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8"/>
                    <a:pt x="20" y="74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2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 noChangeArrowheads="1"/>
            </p:cNvSpPr>
            <p:nvPr/>
          </p:nvSpPr>
          <p:spPr bwMode="auto">
            <a:xfrm>
              <a:off x="6043027" y="4253956"/>
              <a:ext cx="24085" cy="61139"/>
            </a:xfrm>
            <a:custGeom>
              <a:avLst/>
              <a:gdLst>
                <a:gd name="T0" fmla="*/ 45 w 57"/>
                <a:gd name="T1" fmla="*/ 128 h 146"/>
                <a:gd name="T2" fmla="*/ 45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2 h 146"/>
                <a:gd name="T12" fmla="*/ 17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6 w 57"/>
                <a:gd name="T31" fmla="*/ 47 h 146"/>
                <a:gd name="T32" fmla="*/ 36 w 57"/>
                <a:gd name="T33" fmla="*/ 115 h 146"/>
                <a:gd name="T34" fmla="*/ 45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5749" y="2360518"/>
            <a:ext cx="455759" cy="66696"/>
            <a:chOff x="2185749" y="2360518"/>
            <a:chExt cx="455759" cy="66696"/>
          </a:xfrm>
        </p:grpSpPr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2185749" y="236051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6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39 h 154"/>
                <a:gd name="T24" fmla="*/ 59 w 117"/>
                <a:gd name="T25" fmla="*/ 17 h 154"/>
                <a:gd name="T26" fmla="*/ 20 w 117"/>
                <a:gd name="T27" fmla="*/ 17 h 154"/>
                <a:gd name="T28" fmla="*/ 20 w 117"/>
                <a:gd name="T29" fmla="*/ 64 h 154"/>
                <a:gd name="T30" fmla="*/ 57 w 117"/>
                <a:gd name="T31" fmla="*/ 64 h 154"/>
                <a:gd name="T32" fmla="*/ 62 w 117"/>
                <a:gd name="T33" fmla="*/ 134 h 154"/>
                <a:gd name="T34" fmla="*/ 62 w 117"/>
                <a:gd name="T35" fmla="*/ 134 h 154"/>
                <a:gd name="T36" fmla="*/ 95 w 117"/>
                <a:gd name="T37" fmla="*/ 107 h 154"/>
                <a:gd name="T38" fmla="*/ 60 w 117"/>
                <a:gd name="T39" fmla="*/ 81 h 154"/>
                <a:gd name="T40" fmla="*/ 20 w 117"/>
                <a:gd name="T41" fmla="*/ 81 h 154"/>
                <a:gd name="T42" fmla="*/ 20 w 117"/>
                <a:gd name="T43" fmla="*/ 134 h 154"/>
                <a:gd name="T44" fmla="*/ 62 w 117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1"/>
                    <a:pt x="109" y="36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6" y="74"/>
                    <a:pt x="116" y="87"/>
                    <a:pt x="116" y="107"/>
                  </a:cubicBezTo>
                  <a:cubicBezTo>
                    <a:pt x="116" y="134"/>
                    <a:pt x="97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39"/>
                  </a:cubicBezTo>
                  <a:cubicBezTo>
                    <a:pt x="88" y="24"/>
                    <a:pt x="79" y="17"/>
                    <a:pt x="5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64"/>
                    <a:pt x="20" y="64"/>
                    <a:pt x="20" y="64"/>
                  </a:cubicBezTo>
                  <a:lnTo>
                    <a:pt x="57" y="64"/>
                  </a:lnTo>
                  <a:close/>
                  <a:moveTo>
                    <a:pt x="62" y="134"/>
                  </a:moveTo>
                  <a:lnTo>
                    <a:pt x="62" y="134"/>
                  </a:lnTo>
                  <a:cubicBezTo>
                    <a:pt x="84" y="134"/>
                    <a:pt x="95" y="125"/>
                    <a:pt x="95" y="107"/>
                  </a:cubicBezTo>
                  <a:cubicBezTo>
                    <a:pt x="95" y="88"/>
                    <a:pt x="84" y="81"/>
                    <a:pt x="6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34"/>
                    <a:pt x="20" y="134"/>
                    <a:pt x="20" y="134"/>
                  </a:cubicBezTo>
                  <a:lnTo>
                    <a:pt x="62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2241329" y="2375340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1 h 120"/>
                <a:gd name="T8" fmla="*/ 68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39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2293204" y="2375340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4 h 116"/>
                <a:gd name="T14" fmla="*/ 17 w 94"/>
                <a:gd name="T15" fmla="*/ 4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2" y="17"/>
                  </a:cubicBezTo>
                  <a:cubicBezTo>
                    <a:pt x="31" y="17"/>
                    <a:pt x="18" y="30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8" y="0"/>
                    <a:pt x="54" y="0"/>
                  </a:cubicBezTo>
                  <a:cubicBezTo>
                    <a:pt x="70" y="0"/>
                    <a:pt x="82" y="6"/>
                    <a:pt x="88" y="16"/>
                  </a:cubicBezTo>
                  <a:cubicBezTo>
                    <a:pt x="92" y="23"/>
                    <a:pt x="93" y="32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2341374" y="2360518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6 w 104"/>
                <a:gd name="T5" fmla="*/ 153 h 157"/>
                <a:gd name="T6" fmla="*/ 86 w 104"/>
                <a:gd name="T7" fmla="*/ 139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7 h 157"/>
                <a:gd name="T14" fmla="*/ 86 w 104"/>
                <a:gd name="T15" fmla="*/ 55 h 157"/>
                <a:gd name="T16" fmla="*/ 86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20 w 104"/>
                <a:gd name="T27" fmla="*/ 99 h 157"/>
                <a:gd name="T28" fmla="*/ 53 w 104"/>
                <a:gd name="T29" fmla="*/ 139 h 157"/>
                <a:gd name="T30" fmla="*/ 87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7"/>
                    <a:pt x="49" y="37"/>
                  </a:cubicBezTo>
                  <a:cubicBezTo>
                    <a:pt x="65" y="37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39"/>
                    <a:pt x="53" y="139"/>
                  </a:cubicBezTo>
                  <a:cubicBezTo>
                    <a:pt x="74" y="139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2395102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2446977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2463651" y="2360518"/>
              <a:ext cx="44464" cy="66696"/>
            </a:xfrm>
            <a:custGeom>
              <a:avLst/>
              <a:gdLst>
                <a:gd name="T0" fmla="*/ 103 w 104"/>
                <a:gd name="T1" fmla="*/ 153 h 157"/>
                <a:gd name="T2" fmla="*/ 103 w 104"/>
                <a:gd name="T3" fmla="*/ 153 h 157"/>
                <a:gd name="T4" fmla="*/ 85 w 104"/>
                <a:gd name="T5" fmla="*/ 153 h 157"/>
                <a:gd name="T6" fmla="*/ 85 w 104"/>
                <a:gd name="T7" fmla="*/ 139 h 157"/>
                <a:gd name="T8" fmla="*/ 49 w 104"/>
                <a:gd name="T9" fmla="*/ 156 h 157"/>
                <a:gd name="T10" fmla="*/ 0 w 104"/>
                <a:gd name="T11" fmla="*/ 98 h 157"/>
                <a:gd name="T12" fmla="*/ 49 w 104"/>
                <a:gd name="T13" fmla="*/ 37 h 157"/>
                <a:gd name="T14" fmla="*/ 85 w 104"/>
                <a:gd name="T15" fmla="*/ 55 h 157"/>
                <a:gd name="T16" fmla="*/ 85 w 104"/>
                <a:gd name="T17" fmla="*/ 0 h 157"/>
                <a:gd name="T18" fmla="*/ 103 w 104"/>
                <a:gd name="T19" fmla="*/ 0 h 157"/>
                <a:gd name="T20" fmla="*/ 103 w 104"/>
                <a:gd name="T21" fmla="*/ 153 h 157"/>
                <a:gd name="T22" fmla="*/ 53 w 104"/>
                <a:gd name="T23" fmla="*/ 55 h 157"/>
                <a:gd name="T24" fmla="*/ 53 w 104"/>
                <a:gd name="T25" fmla="*/ 55 h 157"/>
                <a:gd name="T26" fmla="*/ 19 w 104"/>
                <a:gd name="T27" fmla="*/ 99 h 157"/>
                <a:gd name="T28" fmla="*/ 53 w 104"/>
                <a:gd name="T29" fmla="*/ 139 h 157"/>
                <a:gd name="T30" fmla="*/ 86 w 104"/>
                <a:gd name="T31" fmla="*/ 97 h 157"/>
                <a:gd name="T32" fmla="*/ 53 w 104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3" y="156"/>
                    <a:pt x="49" y="156"/>
                  </a:cubicBezTo>
                  <a:cubicBezTo>
                    <a:pt x="19" y="156"/>
                    <a:pt x="0" y="134"/>
                    <a:pt x="0" y="98"/>
                  </a:cubicBezTo>
                  <a:cubicBezTo>
                    <a:pt x="0" y="60"/>
                    <a:pt x="19" y="37"/>
                    <a:pt x="49" y="37"/>
                  </a:cubicBezTo>
                  <a:cubicBezTo>
                    <a:pt x="64" y="37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19" y="70"/>
                    <a:pt x="19" y="99"/>
                  </a:cubicBezTo>
                  <a:cubicBezTo>
                    <a:pt x="19" y="125"/>
                    <a:pt x="32" y="139"/>
                    <a:pt x="53" y="139"/>
                  </a:cubicBezTo>
                  <a:cubicBezTo>
                    <a:pt x="74" y="139"/>
                    <a:pt x="86" y="125"/>
                    <a:pt x="86" y="97"/>
                  </a:cubicBezTo>
                  <a:cubicBezTo>
                    <a:pt x="86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2517379" y="2375340"/>
              <a:ext cx="42611" cy="50023"/>
            </a:xfrm>
            <a:custGeom>
              <a:avLst/>
              <a:gdLst>
                <a:gd name="T0" fmla="*/ 100 w 102"/>
                <a:gd name="T1" fmla="*/ 80 h 121"/>
                <a:gd name="T2" fmla="*/ 100 w 102"/>
                <a:gd name="T3" fmla="*/ 80 h 121"/>
                <a:gd name="T4" fmla="*/ 51 w 102"/>
                <a:gd name="T5" fmla="*/ 120 h 121"/>
                <a:gd name="T6" fmla="*/ 0 w 102"/>
                <a:gd name="T7" fmla="*/ 62 h 121"/>
                <a:gd name="T8" fmla="*/ 51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100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80"/>
                  </a:moveTo>
                  <a:lnTo>
                    <a:pt x="100" y="80"/>
                  </a:lnTo>
                  <a:cubicBezTo>
                    <a:pt x="95" y="105"/>
                    <a:pt x="77" y="120"/>
                    <a:pt x="51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100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2587781" y="2360518"/>
              <a:ext cx="53727" cy="64844"/>
            </a:xfrm>
            <a:custGeom>
              <a:avLst/>
              <a:gdLst>
                <a:gd name="T0" fmla="*/ 53 w 130"/>
                <a:gd name="T1" fmla="*/ 75 h 154"/>
                <a:gd name="T2" fmla="*/ 3 w 130"/>
                <a:gd name="T3" fmla="*/ 0 h 154"/>
                <a:gd name="T4" fmla="*/ 29 w 130"/>
                <a:gd name="T5" fmla="*/ 0 h 154"/>
                <a:gd name="T6" fmla="*/ 66 w 130"/>
                <a:gd name="T7" fmla="*/ 56 h 154"/>
                <a:gd name="T8" fmla="*/ 102 w 130"/>
                <a:gd name="T9" fmla="*/ 0 h 154"/>
                <a:gd name="T10" fmla="*/ 127 w 130"/>
                <a:gd name="T11" fmla="*/ 0 h 154"/>
                <a:gd name="T12" fmla="*/ 77 w 130"/>
                <a:gd name="T13" fmla="*/ 74 h 154"/>
                <a:gd name="T14" fmla="*/ 129 w 130"/>
                <a:gd name="T15" fmla="*/ 153 h 154"/>
                <a:gd name="T16" fmla="*/ 104 w 130"/>
                <a:gd name="T17" fmla="*/ 153 h 154"/>
                <a:gd name="T18" fmla="*/ 65 w 130"/>
                <a:gd name="T19" fmla="*/ 90 h 154"/>
                <a:gd name="T20" fmla="*/ 26 w 130"/>
                <a:gd name="T21" fmla="*/ 153 h 154"/>
                <a:gd name="T22" fmla="*/ 0 w 130"/>
                <a:gd name="T23" fmla="*/ 153 h 154"/>
                <a:gd name="T24" fmla="*/ 53 w 130"/>
                <a:gd name="T25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54">
                  <a:moveTo>
                    <a:pt x="53" y="75"/>
                  </a:moveTo>
                  <a:lnTo>
                    <a:pt x="3" y="0"/>
                  </a:lnTo>
                  <a:lnTo>
                    <a:pt x="29" y="0"/>
                  </a:lnTo>
                  <a:lnTo>
                    <a:pt x="66" y="56"/>
                  </a:lnTo>
                  <a:lnTo>
                    <a:pt x="102" y="0"/>
                  </a:lnTo>
                  <a:lnTo>
                    <a:pt x="127" y="0"/>
                  </a:lnTo>
                  <a:lnTo>
                    <a:pt x="77" y="74"/>
                  </a:lnTo>
                  <a:lnTo>
                    <a:pt x="129" y="153"/>
                  </a:lnTo>
                  <a:lnTo>
                    <a:pt x="104" y="153"/>
                  </a:lnTo>
                  <a:lnTo>
                    <a:pt x="65" y="90"/>
                  </a:lnTo>
                  <a:lnTo>
                    <a:pt x="26" y="153"/>
                  </a:lnTo>
                  <a:lnTo>
                    <a:pt x="0" y="153"/>
                  </a:lnTo>
                  <a:lnTo>
                    <a:pt x="53" y="7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28361" y="3310943"/>
            <a:ext cx="366831" cy="66697"/>
            <a:chOff x="2228361" y="3310943"/>
            <a:chExt cx="366831" cy="66697"/>
          </a:xfrm>
        </p:grpSpPr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2228361" y="3310943"/>
              <a:ext cx="50022" cy="64843"/>
            </a:xfrm>
            <a:custGeom>
              <a:avLst/>
              <a:gdLst>
                <a:gd name="T0" fmla="*/ 59 w 119"/>
                <a:gd name="T1" fmla="*/ 0 h 154"/>
                <a:gd name="T2" fmla="*/ 59 w 119"/>
                <a:gd name="T3" fmla="*/ 0 h 154"/>
                <a:gd name="T4" fmla="*/ 93 w 119"/>
                <a:gd name="T5" fmla="*/ 6 h 154"/>
                <a:gd name="T6" fmla="*/ 113 w 119"/>
                <a:gd name="T7" fmla="*/ 43 h 154"/>
                <a:gd name="T8" fmla="*/ 91 w 119"/>
                <a:gd name="T9" fmla="*/ 77 h 154"/>
                <a:gd name="T10" fmla="*/ 109 w 119"/>
                <a:gd name="T11" fmla="*/ 107 h 154"/>
                <a:gd name="T12" fmla="*/ 111 w 119"/>
                <a:gd name="T13" fmla="*/ 132 h 154"/>
                <a:gd name="T14" fmla="*/ 118 w 119"/>
                <a:gd name="T15" fmla="*/ 149 h 154"/>
                <a:gd name="T16" fmla="*/ 118 w 119"/>
                <a:gd name="T17" fmla="*/ 153 h 154"/>
                <a:gd name="T18" fmla="*/ 93 w 119"/>
                <a:gd name="T19" fmla="*/ 153 h 154"/>
                <a:gd name="T20" fmla="*/ 89 w 119"/>
                <a:gd name="T21" fmla="*/ 133 h 154"/>
                <a:gd name="T22" fmla="*/ 88 w 119"/>
                <a:gd name="T23" fmla="*/ 113 h 154"/>
                <a:gd name="T24" fmla="*/ 54 w 119"/>
                <a:gd name="T25" fmla="*/ 88 h 154"/>
                <a:gd name="T26" fmla="*/ 20 w 119"/>
                <a:gd name="T27" fmla="*/ 88 h 154"/>
                <a:gd name="T28" fmla="*/ 20 w 119"/>
                <a:gd name="T29" fmla="*/ 153 h 154"/>
                <a:gd name="T30" fmla="*/ 0 w 119"/>
                <a:gd name="T31" fmla="*/ 153 h 154"/>
                <a:gd name="T32" fmla="*/ 0 w 119"/>
                <a:gd name="T33" fmla="*/ 0 h 154"/>
                <a:gd name="T34" fmla="*/ 59 w 119"/>
                <a:gd name="T35" fmla="*/ 0 h 154"/>
                <a:gd name="T36" fmla="*/ 20 w 119"/>
                <a:gd name="T37" fmla="*/ 70 h 154"/>
                <a:gd name="T38" fmla="*/ 20 w 119"/>
                <a:gd name="T39" fmla="*/ 70 h 154"/>
                <a:gd name="T40" fmla="*/ 56 w 119"/>
                <a:gd name="T41" fmla="*/ 70 h 154"/>
                <a:gd name="T42" fmla="*/ 91 w 119"/>
                <a:gd name="T43" fmla="*/ 43 h 154"/>
                <a:gd name="T44" fmla="*/ 56 w 119"/>
                <a:gd name="T45" fmla="*/ 18 h 154"/>
                <a:gd name="T46" fmla="*/ 20 w 119"/>
                <a:gd name="T47" fmla="*/ 18 h 154"/>
                <a:gd name="T48" fmla="*/ 20 w 119"/>
                <a:gd name="T49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4">
                  <a:moveTo>
                    <a:pt x="59" y="0"/>
                  </a:moveTo>
                  <a:lnTo>
                    <a:pt x="59" y="0"/>
                  </a:lnTo>
                  <a:cubicBezTo>
                    <a:pt x="72" y="0"/>
                    <a:pt x="83" y="0"/>
                    <a:pt x="93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6" y="71"/>
                    <a:pt x="91" y="77"/>
                  </a:cubicBezTo>
                  <a:cubicBezTo>
                    <a:pt x="105" y="82"/>
                    <a:pt x="108" y="90"/>
                    <a:pt x="109" y="107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1" y="141"/>
                    <a:pt x="113" y="147"/>
                    <a:pt x="118" y="149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0" y="149"/>
                    <a:pt x="90" y="142"/>
                    <a:pt x="89" y="13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7" y="90"/>
                    <a:pt x="81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0"/>
                  </a:moveTo>
                  <a:lnTo>
                    <a:pt x="20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1" y="64"/>
                    <a:pt x="91" y="43"/>
                  </a:cubicBezTo>
                  <a:cubicBezTo>
                    <a:pt x="91" y="22"/>
                    <a:pt x="79" y="18"/>
                    <a:pt x="56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2283941" y="3327617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2 w 106"/>
                <a:gd name="T23" fmla="*/ 34 h 120"/>
                <a:gd name="T24" fmla="*/ 92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5 h 120"/>
                <a:gd name="T42" fmla="*/ 38 w 106"/>
                <a:gd name="T43" fmla="*/ 65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2" y="10"/>
                    <a:pt x="92" y="34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2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2332111" y="3310943"/>
              <a:ext cx="44464" cy="66696"/>
            </a:xfrm>
            <a:custGeom>
              <a:avLst/>
              <a:gdLst>
                <a:gd name="T0" fmla="*/ 103 w 104"/>
                <a:gd name="T1" fmla="*/ 153 h 159"/>
                <a:gd name="T2" fmla="*/ 103 w 104"/>
                <a:gd name="T3" fmla="*/ 153 h 159"/>
                <a:gd name="T4" fmla="*/ 86 w 104"/>
                <a:gd name="T5" fmla="*/ 153 h 159"/>
                <a:gd name="T6" fmla="*/ 86 w 104"/>
                <a:gd name="T7" fmla="*/ 140 h 159"/>
                <a:gd name="T8" fmla="*/ 49 w 104"/>
                <a:gd name="T9" fmla="*/ 158 h 159"/>
                <a:gd name="T10" fmla="*/ 0 w 104"/>
                <a:gd name="T11" fmla="*/ 98 h 159"/>
                <a:gd name="T12" fmla="*/ 49 w 104"/>
                <a:gd name="T13" fmla="*/ 39 h 159"/>
                <a:gd name="T14" fmla="*/ 86 w 104"/>
                <a:gd name="T15" fmla="*/ 56 h 159"/>
                <a:gd name="T16" fmla="*/ 86 w 104"/>
                <a:gd name="T17" fmla="*/ 0 h 159"/>
                <a:gd name="T18" fmla="*/ 103 w 104"/>
                <a:gd name="T19" fmla="*/ 0 h 159"/>
                <a:gd name="T20" fmla="*/ 103 w 104"/>
                <a:gd name="T21" fmla="*/ 153 h 159"/>
                <a:gd name="T22" fmla="*/ 53 w 104"/>
                <a:gd name="T23" fmla="*/ 56 h 159"/>
                <a:gd name="T24" fmla="*/ 53 w 104"/>
                <a:gd name="T25" fmla="*/ 56 h 159"/>
                <a:gd name="T26" fmla="*/ 20 w 104"/>
                <a:gd name="T27" fmla="*/ 99 h 159"/>
                <a:gd name="T28" fmla="*/ 53 w 104"/>
                <a:gd name="T29" fmla="*/ 141 h 159"/>
                <a:gd name="T30" fmla="*/ 87 w 104"/>
                <a:gd name="T31" fmla="*/ 97 h 159"/>
                <a:gd name="T32" fmla="*/ 53 w 104"/>
                <a:gd name="T33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8"/>
                    <a:pt x="49" y="158"/>
                  </a:cubicBezTo>
                  <a:cubicBezTo>
                    <a:pt x="20" y="158"/>
                    <a:pt x="0" y="135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5" y="39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3" y="56"/>
                    <a:pt x="20" y="71"/>
                    <a:pt x="20" y="99"/>
                  </a:cubicBezTo>
                  <a:cubicBezTo>
                    <a:pt x="20" y="125"/>
                    <a:pt x="33" y="141"/>
                    <a:pt x="53" y="141"/>
                  </a:cubicBezTo>
                  <a:cubicBezTo>
                    <a:pt x="74" y="141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2389544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2406218" y="3327617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49 w 106"/>
                <a:gd name="T21" fmla="*/ 0 h 120"/>
                <a:gd name="T22" fmla="*/ 93 w 106"/>
                <a:gd name="T23" fmla="*/ 34 h 120"/>
                <a:gd name="T24" fmla="*/ 93 w 106"/>
                <a:gd name="T25" fmla="*/ 90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5 w 106"/>
                <a:gd name="T35" fmla="*/ 101 h 120"/>
                <a:gd name="T36" fmla="*/ 75 w 106"/>
                <a:gd name="T37" fmla="*/ 100 h 120"/>
                <a:gd name="T38" fmla="*/ 37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6"/>
                    <a:pt x="95" y="116"/>
                  </a:cubicBezTo>
                  <a:cubicBezTo>
                    <a:pt x="81" y="116"/>
                    <a:pt x="75" y="111"/>
                    <a:pt x="75" y="101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4" y="112"/>
                    <a:pt x="51" y="119"/>
                    <a:pt x="37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2452535" y="3314649"/>
              <a:ext cx="24085" cy="61138"/>
            </a:xfrm>
            <a:custGeom>
              <a:avLst/>
              <a:gdLst>
                <a:gd name="T0" fmla="*/ 44 w 56"/>
                <a:gd name="T1" fmla="*/ 127 h 145"/>
                <a:gd name="T2" fmla="*/ 44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4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4" y="127"/>
                  </a:moveTo>
                  <a:lnTo>
                    <a:pt x="44" y="127"/>
                  </a:lnTo>
                  <a:cubicBezTo>
                    <a:pt x="46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4" y="144"/>
                    <a:pt x="40" y="144"/>
                  </a:cubicBezTo>
                  <a:cubicBezTo>
                    <a:pt x="21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4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2482178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2500704" y="3327617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2554433" y="3327617"/>
              <a:ext cx="40759" cy="48170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39522" y="4250251"/>
            <a:ext cx="150066" cy="66697"/>
            <a:chOff x="2339522" y="4250251"/>
            <a:chExt cx="150066" cy="66697"/>
          </a:xfrm>
        </p:grpSpPr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2339522" y="425025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1 h 155"/>
                <a:gd name="T18" fmla="*/ 21 w 122"/>
                <a:gd name="T19" fmla="*/ 81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2400660" y="426692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2445124" y="4266926"/>
              <a:ext cx="44464" cy="48170"/>
            </a:xfrm>
            <a:custGeom>
              <a:avLst/>
              <a:gdLst>
                <a:gd name="T0" fmla="*/ 40 w 104"/>
                <a:gd name="T1" fmla="*/ 54 h 114"/>
                <a:gd name="T2" fmla="*/ 2 w 104"/>
                <a:gd name="T3" fmla="*/ 0 h 114"/>
                <a:gd name="T4" fmla="*/ 24 w 104"/>
                <a:gd name="T5" fmla="*/ 0 h 114"/>
                <a:gd name="T6" fmla="*/ 52 w 104"/>
                <a:gd name="T7" fmla="*/ 41 h 114"/>
                <a:gd name="T8" fmla="*/ 78 w 104"/>
                <a:gd name="T9" fmla="*/ 0 h 114"/>
                <a:gd name="T10" fmla="*/ 100 w 104"/>
                <a:gd name="T11" fmla="*/ 0 h 114"/>
                <a:gd name="T12" fmla="*/ 62 w 104"/>
                <a:gd name="T13" fmla="*/ 54 h 114"/>
                <a:gd name="T14" fmla="*/ 103 w 104"/>
                <a:gd name="T15" fmla="*/ 113 h 114"/>
                <a:gd name="T16" fmla="*/ 80 w 104"/>
                <a:gd name="T17" fmla="*/ 113 h 114"/>
                <a:gd name="T18" fmla="*/ 51 w 104"/>
                <a:gd name="T19" fmla="*/ 69 h 114"/>
                <a:gd name="T20" fmla="*/ 23 w 104"/>
                <a:gd name="T21" fmla="*/ 113 h 114"/>
                <a:gd name="T22" fmla="*/ 0 w 104"/>
                <a:gd name="T23" fmla="*/ 113 h 114"/>
                <a:gd name="T24" fmla="*/ 40 w 104"/>
                <a:gd name="T25" fmla="*/ 5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14">
                  <a:moveTo>
                    <a:pt x="40" y="54"/>
                  </a:moveTo>
                  <a:lnTo>
                    <a:pt x="2" y="0"/>
                  </a:lnTo>
                  <a:lnTo>
                    <a:pt x="24" y="0"/>
                  </a:lnTo>
                  <a:lnTo>
                    <a:pt x="52" y="41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62" y="54"/>
                  </a:lnTo>
                  <a:lnTo>
                    <a:pt x="103" y="113"/>
                  </a:lnTo>
                  <a:lnTo>
                    <a:pt x="80" y="113"/>
                  </a:lnTo>
                  <a:lnTo>
                    <a:pt x="51" y="69"/>
                  </a:lnTo>
                  <a:lnTo>
                    <a:pt x="23" y="113"/>
                  </a:lnTo>
                  <a:lnTo>
                    <a:pt x="0" y="113"/>
                  </a:lnTo>
                  <a:lnTo>
                    <a:pt x="40" y="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9478" y="2360518"/>
            <a:ext cx="498370" cy="83372"/>
            <a:chOff x="3899478" y="2360518"/>
            <a:chExt cx="498370" cy="83372"/>
          </a:xfrm>
        </p:grpSpPr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3899478" y="2360518"/>
              <a:ext cx="50022" cy="64844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69 w 118"/>
                <a:gd name="T11" fmla="*/ 18 h 154"/>
                <a:gd name="T12" fmla="*/ 69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3942089" y="2375340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1 w 102"/>
                <a:gd name="T5" fmla="*/ 120 h 121"/>
                <a:gd name="T6" fmla="*/ 0 w 102"/>
                <a:gd name="T7" fmla="*/ 62 h 121"/>
                <a:gd name="T8" fmla="*/ 51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5"/>
                    <a:pt x="77" y="120"/>
                    <a:pt x="51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3993964" y="2375340"/>
              <a:ext cx="64844" cy="48170"/>
            </a:xfrm>
            <a:custGeom>
              <a:avLst/>
              <a:gdLst>
                <a:gd name="T0" fmla="*/ 135 w 155"/>
                <a:gd name="T1" fmla="*/ 46 h 116"/>
                <a:gd name="T2" fmla="*/ 135 w 155"/>
                <a:gd name="T3" fmla="*/ 46 h 116"/>
                <a:gd name="T4" fmla="*/ 115 w 155"/>
                <a:gd name="T5" fmla="*/ 17 h 116"/>
                <a:gd name="T6" fmla="*/ 86 w 155"/>
                <a:gd name="T7" fmla="*/ 49 h 116"/>
                <a:gd name="T8" fmla="*/ 86 w 155"/>
                <a:gd name="T9" fmla="*/ 115 h 116"/>
                <a:gd name="T10" fmla="*/ 67 w 155"/>
                <a:gd name="T11" fmla="*/ 115 h 116"/>
                <a:gd name="T12" fmla="*/ 67 w 155"/>
                <a:gd name="T13" fmla="*/ 46 h 116"/>
                <a:gd name="T14" fmla="*/ 46 w 155"/>
                <a:gd name="T15" fmla="*/ 17 h 116"/>
                <a:gd name="T16" fmla="*/ 18 w 155"/>
                <a:gd name="T17" fmla="*/ 49 h 116"/>
                <a:gd name="T18" fmla="*/ 18 w 155"/>
                <a:gd name="T19" fmla="*/ 115 h 116"/>
                <a:gd name="T20" fmla="*/ 0 w 155"/>
                <a:gd name="T21" fmla="*/ 115 h 116"/>
                <a:gd name="T22" fmla="*/ 0 w 155"/>
                <a:gd name="T23" fmla="*/ 4 h 116"/>
                <a:gd name="T24" fmla="*/ 17 w 155"/>
                <a:gd name="T25" fmla="*/ 4 h 116"/>
                <a:gd name="T26" fmla="*/ 17 w 155"/>
                <a:gd name="T27" fmla="*/ 19 h 116"/>
                <a:gd name="T28" fmla="*/ 52 w 155"/>
                <a:gd name="T29" fmla="*/ 0 h 116"/>
                <a:gd name="T30" fmla="*/ 83 w 155"/>
                <a:gd name="T31" fmla="*/ 18 h 116"/>
                <a:gd name="T32" fmla="*/ 118 w 155"/>
                <a:gd name="T33" fmla="*/ 0 h 116"/>
                <a:gd name="T34" fmla="*/ 149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5 w 155"/>
                <a:gd name="T43" fmla="*/ 115 h 116"/>
                <a:gd name="T44" fmla="*/ 135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5" y="46"/>
                  </a:moveTo>
                  <a:lnTo>
                    <a:pt x="135" y="46"/>
                  </a:lnTo>
                  <a:cubicBezTo>
                    <a:pt x="135" y="26"/>
                    <a:pt x="132" y="17"/>
                    <a:pt x="115" y="17"/>
                  </a:cubicBezTo>
                  <a:cubicBezTo>
                    <a:pt x="96" y="17"/>
                    <a:pt x="86" y="29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3" y="17"/>
                    <a:pt x="46" y="17"/>
                  </a:cubicBezTo>
                  <a:cubicBezTo>
                    <a:pt x="29" y="17"/>
                    <a:pt x="18" y="29"/>
                    <a:pt x="18" y="49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7"/>
                    <a:pt x="37" y="0"/>
                    <a:pt x="52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8" y="0"/>
                  </a:cubicBezTo>
                  <a:cubicBezTo>
                    <a:pt x="133" y="0"/>
                    <a:pt x="144" y="6"/>
                    <a:pt x="149" y="16"/>
                  </a:cubicBezTo>
                  <a:cubicBezTo>
                    <a:pt x="154" y="23"/>
                    <a:pt x="154" y="33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5" y="115"/>
                    <a:pt x="135" y="115"/>
                    <a:pt x="135" y="115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4069924" y="2375340"/>
              <a:ext cx="44464" cy="68550"/>
            </a:xfrm>
            <a:custGeom>
              <a:avLst/>
              <a:gdLst>
                <a:gd name="T0" fmla="*/ 0 w 105"/>
                <a:gd name="T1" fmla="*/ 5 h 162"/>
                <a:gd name="T2" fmla="*/ 0 w 105"/>
                <a:gd name="T3" fmla="*/ 5 h 162"/>
                <a:gd name="T4" fmla="*/ 19 w 105"/>
                <a:gd name="T5" fmla="*/ 5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4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5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8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5"/>
                  </a:moveTo>
                  <a:lnTo>
                    <a:pt x="0" y="5"/>
                  </a:lnTo>
                  <a:cubicBezTo>
                    <a:pt x="19" y="5"/>
                    <a:pt x="19" y="5"/>
                    <a:pt x="19" y="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38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3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5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8"/>
                    <a:pt x="84" y="59"/>
                  </a:cubicBezTo>
                  <a:cubicBezTo>
                    <a:pt x="84" y="33"/>
                    <a:pt x="71" y="18"/>
                    <a:pt x="51" y="18"/>
                  </a:cubicBezTo>
                  <a:cubicBezTo>
                    <a:pt x="30" y="18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4121799" y="2375340"/>
              <a:ext cx="42611" cy="50023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8 h 121"/>
                <a:gd name="T12" fmla="*/ 100 w 101"/>
                <a:gd name="T13" fmla="*/ 66 h 121"/>
                <a:gd name="T14" fmla="*/ 18 w 101"/>
                <a:gd name="T15" fmla="*/ 66 h 121"/>
                <a:gd name="T16" fmla="*/ 51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0 w 101"/>
                <a:gd name="T23" fmla="*/ 50 h 121"/>
                <a:gd name="T24" fmla="*/ 80 w 101"/>
                <a:gd name="T25" fmla="*/ 50 h 121"/>
                <a:gd name="T26" fmla="*/ 50 w 101"/>
                <a:gd name="T27" fmla="*/ 17 h 121"/>
                <a:gd name="T28" fmla="*/ 18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8" y="120"/>
                    <a:pt x="0" y="97"/>
                    <a:pt x="0" y="62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0" y="28"/>
                    <a:pt x="18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4173674" y="2375340"/>
              <a:ext cx="24084" cy="48170"/>
            </a:xfrm>
            <a:custGeom>
              <a:avLst/>
              <a:gdLst>
                <a:gd name="T0" fmla="*/ 0 w 56"/>
                <a:gd name="T1" fmla="*/ 3 h 115"/>
                <a:gd name="T2" fmla="*/ 0 w 56"/>
                <a:gd name="T3" fmla="*/ 3 h 115"/>
                <a:gd name="T4" fmla="*/ 18 w 56"/>
                <a:gd name="T5" fmla="*/ 3 h 115"/>
                <a:gd name="T6" fmla="*/ 18 w 56"/>
                <a:gd name="T7" fmla="*/ 22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19 w 56"/>
                <a:gd name="T17" fmla="*/ 51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4199612" y="2375340"/>
              <a:ext cx="44464" cy="50023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1 h 120"/>
                <a:gd name="T38" fmla="*/ 35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5"/>
                    <a:pt x="37" y="51"/>
                  </a:cubicBezTo>
                  <a:cubicBezTo>
                    <a:pt x="53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7"/>
                  </a:cubicBez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19"/>
                    <a:pt x="35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59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4245928" y="2364224"/>
              <a:ext cx="24085" cy="61139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6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6 w 56"/>
                <a:gd name="T23" fmla="*/ 0 h 146"/>
                <a:gd name="T24" fmla="*/ 36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6 w 56"/>
                <a:gd name="T31" fmla="*/ 46 h 146"/>
                <a:gd name="T32" fmla="*/ 36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4277424" y="2377193"/>
              <a:ext cx="38906" cy="48170"/>
            </a:xfrm>
            <a:custGeom>
              <a:avLst/>
              <a:gdLst>
                <a:gd name="T0" fmla="*/ 19 w 94"/>
                <a:gd name="T1" fmla="*/ 68 h 115"/>
                <a:gd name="T2" fmla="*/ 19 w 94"/>
                <a:gd name="T3" fmla="*/ 68 h 115"/>
                <a:gd name="T4" fmla="*/ 42 w 94"/>
                <a:gd name="T5" fmla="*/ 97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4 h 115"/>
                <a:gd name="T18" fmla="*/ 39 w 94"/>
                <a:gd name="T19" fmla="*/ 114 h 115"/>
                <a:gd name="T20" fmla="*/ 4 w 94"/>
                <a:gd name="T21" fmla="*/ 98 h 115"/>
                <a:gd name="T22" fmla="*/ 0 w 94"/>
                <a:gd name="T23" fmla="*/ 71 h 115"/>
                <a:gd name="T24" fmla="*/ 0 w 94"/>
                <a:gd name="T25" fmla="*/ 66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3" y="97"/>
                    <a:pt x="74" y="84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1" y="108"/>
                    <a:pt x="4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4327446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4355237" y="2375340"/>
              <a:ext cx="42611" cy="50023"/>
            </a:xfrm>
            <a:custGeom>
              <a:avLst/>
              <a:gdLst>
                <a:gd name="T0" fmla="*/ 98 w 102"/>
                <a:gd name="T1" fmla="*/ 80 h 121"/>
                <a:gd name="T2" fmla="*/ 98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8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9544" y="3309090"/>
            <a:ext cx="198237" cy="68550"/>
            <a:chOff x="4049544" y="3309090"/>
            <a:chExt cx="198237" cy="68550"/>
          </a:xfrm>
        </p:grpSpPr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4049544" y="3309090"/>
              <a:ext cx="50023" cy="68550"/>
            </a:xfrm>
            <a:custGeom>
              <a:avLst/>
              <a:gdLst>
                <a:gd name="T0" fmla="*/ 21 w 120"/>
                <a:gd name="T1" fmla="*/ 107 h 163"/>
                <a:gd name="T2" fmla="*/ 21 w 120"/>
                <a:gd name="T3" fmla="*/ 107 h 163"/>
                <a:gd name="T4" fmla="*/ 60 w 120"/>
                <a:gd name="T5" fmla="*/ 144 h 163"/>
                <a:gd name="T6" fmla="*/ 99 w 120"/>
                <a:gd name="T7" fmla="*/ 116 h 163"/>
                <a:gd name="T8" fmla="*/ 57 w 120"/>
                <a:gd name="T9" fmla="*/ 88 h 163"/>
                <a:gd name="T10" fmla="*/ 5 w 120"/>
                <a:gd name="T11" fmla="*/ 46 h 163"/>
                <a:gd name="T12" fmla="*/ 60 w 120"/>
                <a:gd name="T13" fmla="*/ 0 h 163"/>
                <a:gd name="T14" fmla="*/ 115 w 120"/>
                <a:gd name="T15" fmla="*/ 49 h 163"/>
                <a:gd name="T16" fmla="*/ 96 w 120"/>
                <a:gd name="T17" fmla="*/ 49 h 163"/>
                <a:gd name="T18" fmla="*/ 59 w 120"/>
                <a:gd name="T19" fmla="*/ 18 h 163"/>
                <a:gd name="T20" fmla="*/ 25 w 120"/>
                <a:gd name="T21" fmla="*/ 42 h 163"/>
                <a:gd name="T22" fmla="*/ 72 w 120"/>
                <a:gd name="T23" fmla="*/ 71 h 163"/>
                <a:gd name="T24" fmla="*/ 107 w 120"/>
                <a:gd name="T25" fmla="*/ 85 h 163"/>
                <a:gd name="T26" fmla="*/ 119 w 120"/>
                <a:gd name="T27" fmla="*/ 114 h 163"/>
                <a:gd name="T28" fmla="*/ 60 w 120"/>
                <a:gd name="T29" fmla="*/ 162 h 163"/>
                <a:gd name="T30" fmla="*/ 0 w 120"/>
                <a:gd name="T31" fmla="*/ 107 h 163"/>
                <a:gd name="T32" fmla="*/ 21 w 120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6" y="144"/>
                    <a:pt x="60" y="144"/>
                  </a:cubicBezTo>
                  <a:cubicBezTo>
                    <a:pt x="85" y="144"/>
                    <a:pt x="99" y="132"/>
                    <a:pt x="99" y="116"/>
                  </a:cubicBezTo>
                  <a:cubicBezTo>
                    <a:pt x="99" y="97"/>
                    <a:pt x="84" y="95"/>
                    <a:pt x="57" y="88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7" y="0"/>
                    <a:pt x="60" y="0"/>
                  </a:cubicBezTo>
                  <a:cubicBezTo>
                    <a:pt x="95" y="0"/>
                    <a:pt x="114" y="19"/>
                    <a:pt x="115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3" y="28"/>
                    <a:pt x="81" y="18"/>
                    <a:pt x="59" y="18"/>
                  </a:cubicBezTo>
                  <a:cubicBezTo>
                    <a:pt x="38" y="18"/>
                    <a:pt x="25" y="27"/>
                    <a:pt x="25" y="42"/>
                  </a:cubicBezTo>
                  <a:cubicBezTo>
                    <a:pt x="25" y="62"/>
                    <a:pt x="39" y="63"/>
                    <a:pt x="72" y="71"/>
                  </a:cubicBezTo>
                  <a:cubicBezTo>
                    <a:pt x="86" y="74"/>
                    <a:pt x="99" y="77"/>
                    <a:pt x="107" y="85"/>
                  </a:cubicBezTo>
                  <a:cubicBezTo>
                    <a:pt x="115" y="91"/>
                    <a:pt x="119" y="101"/>
                    <a:pt x="119" y="114"/>
                  </a:cubicBezTo>
                  <a:cubicBezTo>
                    <a:pt x="119" y="143"/>
                    <a:pt x="98" y="162"/>
                    <a:pt x="60" y="162"/>
                  </a:cubicBezTo>
                  <a:cubicBezTo>
                    <a:pt x="24" y="162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4103272" y="3314649"/>
              <a:ext cx="24084" cy="61138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4132915" y="332761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19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5" y="103"/>
                    <a:pt x="77" y="119"/>
                    <a:pt x="51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4177379" y="3314649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4208874" y="3310943"/>
              <a:ext cx="38907" cy="64843"/>
            </a:xfrm>
            <a:custGeom>
              <a:avLst/>
              <a:gdLst>
                <a:gd name="T0" fmla="*/ 75 w 94"/>
                <a:gd name="T1" fmla="*/ 85 h 154"/>
                <a:gd name="T2" fmla="*/ 75 w 94"/>
                <a:gd name="T3" fmla="*/ 85 h 154"/>
                <a:gd name="T4" fmla="*/ 52 w 94"/>
                <a:gd name="T5" fmla="*/ 56 h 154"/>
                <a:gd name="T6" fmla="*/ 19 w 94"/>
                <a:gd name="T7" fmla="*/ 88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8 h 154"/>
                <a:gd name="T18" fmla="*/ 54 w 94"/>
                <a:gd name="T19" fmla="*/ 39 h 154"/>
                <a:gd name="T20" fmla="*/ 88 w 94"/>
                <a:gd name="T21" fmla="*/ 54 h 154"/>
                <a:gd name="T22" fmla="*/ 93 w 94"/>
                <a:gd name="T23" fmla="*/ 82 h 154"/>
                <a:gd name="T24" fmla="*/ 93 w 94"/>
                <a:gd name="T25" fmla="*/ 87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2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8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3" y="62"/>
                    <a:pt x="93" y="70"/>
                    <a:pt x="93" y="82"/>
                  </a:cubicBezTo>
                  <a:cubicBezTo>
                    <a:pt x="93" y="83"/>
                    <a:pt x="93" y="85"/>
                    <a:pt x="93" y="8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01330" y="4248399"/>
            <a:ext cx="481696" cy="85223"/>
            <a:chOff x="3901330" y="4248399"/>
            <a:chExt cx="481696" cy="85223"/>
          </a:xfrm>
        </p:grpSpPr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3901330" y="4248399"/>
              <a:ext cx="57434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2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1 w 135"/>
                <a:gd name="T15" fmla="*/ 19 h 164"/>
                <a:gd name="T16" fmla="*/ 22 w 135"/>
                <a:gd name="T17" fmla="*/ 82 h 164"/>
                <a:gd name="T18" fmla="*/ 71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39" y="19"/>
                    <a:pt x="22" y="42"/>
                    <a:pt x="22" y="82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3966174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3984701" y="4266926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60 h 120"/>
                <a:gd name="T18" fmla="*/ 53 w 107"/>
                <a:gd name="T19" fmla="*/ 17 h 120"/>
                <a:gd name="T20" fmla="*/ 18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8" y="31"/>
                    <a:pt x="18" y="60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4032870" y="4253956"/>
              <a:ext cx="24084" cy="61139"/>
            </a:xfrm>
            <a:custGeom>
              <a:avLst/>
              <a:gdLst>
                <a:gd name="T0" fmla="*/ 46 w 58"/>
                <a:gd name="T1" fmla="*/ 128 h 146"/>
                <a:gd name="T2" fmla="*/ 46 w 58"/>
                <a:gd name="T3" fmla="*/ 128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2 h 146"/>
                <a:gd name="T12" fmla="*/ 17 w 58"/>
                <a:gd name="T13" fmla="*/ 47 h 146"/>
                <a:gd name="T14" fmla="*/ 0 w 58"/>
                <a:gd name="T15" fmla="*/ 47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7 h 146"/>
                <a:gd name="T30" fmla="*/ 36 w 58"/>
                <a:gd name="T31" fmla="*/ 47 h 146"/>
                <a:gd name="T32" fmla="*/ 36 w 58"/>
                <a:gd name="T33" fmla="*/ 115 h 146"/>
                <a:gd name="T34" fmla="*/ 46 w 58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4064365" y="4250251"/>
              <a:ext cx="40759" cy="64844"/>
            </a:xfrm>
            <a:custGeom>
              <a:avLst/>
              <a:gdLst>
                <a:gd name="T0" fmla="*/ 74 w 95"/>
                <a:gd name="T1" fmla="*/ 84 h 155"/>
                <a:gd name="T2" fmla="*/ 74 w 95"/>
                <a:gd name="T3" fmla="*/ 84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7 h 155"/>
                <a:gd name="T18" fmla="*/ 54 w 95"/>
                <a:gd name="T19" fmla="*/ 39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1" y="39"/>
                    <a:pt x="82" y="44"/>
                    <a:pt x="89" y="54"/>
                  </a:cubicBezTo>
                  <a:cubicBezTo>
                    <a:pt x="93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4114388" y="426692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4160705" y="4266926"/>
              <a:ext cx="38907" cy="5002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4 h 120"/>
                <a:gd name="T8" fmla="*/ 56 w 92"/>
                <a:gd name="T9" fmla="*/ 69 h 120"/>
                <a:gd name="T10" fmla="*/ 35 w 92"/>
                <a:gd name="T11" fmla="*/ 64 h 120"/>
                <a:gd name="T12" fmla="*/ 2 w 92"/>
                <a:gd name="T13" fmla="*/ 32 h 120"/>
                <a:gd name="T14" fmla="*/ 45 w 92"/>
                <a:gd name="T15" fmla="*/ 0 h 120"/>
                <a:gd name="T16" fmla="*/ 89 w 92"/>
                <a:gd name="T17" fmla="*/ 35 h 120"/>
                <a:gd name="T18" fmla="*/ 89 w 92"/>
                <a:gd name="T19" fmla="*/ 35 h 120"/>
                <a:gd name="T20" fmla="*/ 70 w 92"/>
                <a:gd name="T21" fmla="*/ 35 h 120"/>
                <a:gd name="T22" fmla="*/ 45 w 92"/>
                <a:gd name="T23" fmla="*/ 16 h 120"/>
                <a:gd name="T24" fmla="*/ 22 w 92"/>
                <a:gd name="T25" fmla="*/ 31 h 120"/>
                <a:gd name="T26" fmla="*/ 39 w 92"/>
                <a:gd name="T27" fmla="*/ 46 h 120"/>
                <a:gd name="T28" fmla="*/ 58 w 92"/>
                <a:gd name="T29" fmla="*/ 50 h 120"/>
                <a:gd name="T30" fmla="*/ 91 w 92"/>
                <a:gd name="T31" fmla="*/ 82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8" y="102"/>
                    <a:pt x="46" y="102"/>
                  </a:cubicBezTo>
                  <a:cubicBezTo>
                    <a:pt x="63" y="102"/>
                    <a:pt x="72" y="95"/>
                    <a:pt x="72" y="84"/>
                  </a:cubicBezTo>
                  <a:cubicBezTo>
                    <a:pt x="72" y="75"/>
                    <a:pt x="67" y="72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4"/>
                    <a:pt x="18" y="0"/>
                    <a:pt x="45" y="0"/>
                  </a:cubicBezTo>
                  <a:cubicBezTo>
                    <a:pt x="71" y="0"/>
                    <a:pt x="89" y="14"/>
                    <a:pt x="89" y="35"/>
                  </a:cubicBezTo>
                  <a:lnTo>
                    <a:pt x="89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60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3"/>
                    <a:pt x="91" y="82"/>
                  </a:cubicBezTo>
                  <a:cubicBezTo>
                    <a:pt x="91" y="105"/>
                    <a:pt x="74" y="119"/>
                    <a:pt x="45" y="119"/>
                  </a:cubicBezTo>
                  <a:cubicBezTo>
                    <a:pt x="16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4208874" y="4266926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9 w 105"/>
                <a:gd name="T5" fmla="*/ 3 h 160"/>
                <a:gd name="T6" fmla="*/ 19 w 105"/>
                <a:gd name="T7" fmla="*/ 19 h 160"/>
                <a:gd name="T8" fmla="*/ 55 w 105"/>
                <a:gd name="T9" fmla="*/ 0 h 160"/>
                <a:gd name="T10" fmla="*/ 104 w 105"/>
                <a:gd name="T11" fmla="*/ 60 h 160"/>
                <a:gd name="T12" fmla="*/ 54 w 105"/>
                <a:gd name="T13" fmla="*/ 119 h 160"/>
                <a:gd name="T14" fmla="*/ 19 w 105"/>
                <a:gd name="T15" fmla="*/ 101 h 160"/>
                <a:gd name="T16" fmla="*/ 19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8 w 105"/>
                <a:gd name="T31" fmla="*/ 61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2"/>
                    <a:pt x="104" y="60"/>
                  </a:cubicBezTo>
                  <a:cubicBezTo>
                    <a:pt x="104" y="96"/>
                    <a:pt x="83" y="119"/>
                    <a:pt x="54" y="119"/>
                  </a:cubicBezTo>
                  <a:cubicBezTo>
                    <a:pt x="39" y="119"/>
                    <a:pt x="27" y="113"/>
                    <a:pt x="19" y="101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8" y="32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4262603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4282981" y="4266926"/>
              <a:ext cx="38907" cy="48170"/>
            </a:xfrm>
            <a:custGeom>
              <a:avLst/>
              <a:gdLst>
                <a:gd name="T0" fmla="*/ 75 w 94"/>
                <a:gd name="T1" fmla="*/ 45 h 116"/>
                <a:gd name="T2" fmla="*/ 75 w 94"/>
                <a:gd name="T3" fmla="*/ 45 h 116"/>
                <a:gd name="T4" fmla="*/ 52 w 94"/>
                <a:gd name="T5" fmla="*/ 17 h 116"/>
                <a:gd name="T6" fmla="*/ 18 w 94"/>
                <a:gd name="T7" fmla="*/ 50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7 w 94"/>
                <a:gd name="T15" fmla="*/ 2 h 116"/>
                <a:gd name="T16" fmla="*/ 17 w 94"/>
                <a:gd name="T17" fmla="*/ 19 h 116"/>
                <a:gd name="T18" fmla="*/ 54 w 94"/>
                <a:gd name="T19" fmla="*/ 0 h 116"/>
                <a:gd name="T20" fmla="*/ 88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69" y="17"/>
                    <a:pt x="52" y="17"/>
                  </a:cubicBezTo>
                  <a:cubicBezTo>
                    <a:pt x="31" y="17"/>
                    <a:pt x="18" y="28"/>
                    <a:pt x="18" y="50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4360794" y="4252104"/>
              <a:ext cx="22232" cy="6299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9499" y="2360518"/>
            <a:ext cx="474286" cy="66696"/>
            <a:chOff x="4779499" y="2360518"/>
            <a:chExt cx="474286" cy="66696"/>
          </a:xfrm>
        </p:grpSpPr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4779499" y="2360518"/>
              <a:ext cx="50023" cy="64844"/>
            </a:xfrm>
            <a:custGeom>
              <a:avLst/>
              <a:gdLst>
                <a:gd name="T0" fmla="*/ 49 w 120"/>
                <a:gd name="T1" fmla="*/ 18 h 154"/>
                <a:gd name="T2" fmla="*/ 0 w 120"/>
                <a:gd name="T3" fmla="*/ 18 h 154"/>
                <a:gd name="T4" fmla="*/ 0 w 120"/>
                <a:gd name="T5" fmla="*/ 0 h 154"/>
                <a:gd name="T6" fmla="*/ 119 w 120"/>
                <a:gd name="T7" fmla="*/ 0 h 154"/>
                <a:gd name="T8" fmla="*/ 119 w 120"/>
                <a:gd name="T9" fmla="*/ 18 h 154"/>
                <a:gd name="T10" fmla="*/ 70 w 120"/>
                <a:gd name="T11" fmla="*/ 18 h 154"/>
                <a:gd name="T12" fmla="*/ 70 w 120"/>
                <a:gd name="T13" fmla="*/ 153 h 154"/>
                <a:gd name="T14" fmla="*/ 49 w 120"/>
                <a:gd name="T15" fmla="*/ 153 h 154"/>
                <a:gd name="T16" fmla="*/ 49 w 120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4835080" y="2360518"/>
              <a:ext cx="38907" cy="64844"/>
            </a:xfrm>
            <a:custGeom>
              <a:avLst/>
              <a:gdLst>
                <a:gd name="T0" fmla="*/ 75 w 94"/>
                <a:gd name="T1" fmla="*/ 84 h 154"/>
                <a:gd name="T2" fmla="*/ 75 w 94"/>
                <a:gd name="T3" fmla="*/ 84 h 154"/>
                <a:gd name="T4" fmla="*/ 52 w 94"/>
                <a:gd name="T5" fmla="*/ 55 h 154"/>
                <a:gd name="T6" fmla="*/ 18 w 94"/>
                <a:gd name="T7" fmla="*/ 87 h 154"/>
                <a:gd name="T8" fmla="*/ 18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8 w 94"/>
                <a:gd name="T15" fmla="*/ 0 h 154"/>
                <a:gd name="T16" fmla="*/ 18 w 94"/>
                <a:gd name="T17" fmla="*/ 57 h 154"/>
                <a:gd name="T18" fmla="*/ 54 w 94"/>
                <a:gd name="T19" fmla="*/ 38 h 154"/>
                <a:gd name="T20" fmla="*/ 88 w 94"/>
                <a:gd name="T21" fmla="*/ 54 h 154"/>
                <a:gd name="T22" fmla="*/ 93 w 94"/>
                <a:gd name="T23" fmla="*/ 81 h 154"/>
                <a:gd name="T24" fmla="*/ 93 w 94"/>
                <a:gd name="T25" fmla="*/ 86 h 154"/>
                <a:gd name="T26" fmla="*/ 93 w 94"/>
                <a:gd name="T27" fmla="*/ 153 h 154"/>
                <a:gd name="T28" fmla="*/ 75 w 94"/>
                <a:gd name="T29" fmla="*/ 153 h 154"/>
                <a:gd name="T30" fmla="*/ 75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2" y="55"/>
                    <a:pt x="18" y="68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8" y="38"/>
                    <a:pt x="54" y="38"/>
                  </a:cubicBezTo>
                  <a:cubicBezTo>
                    <a:pt x="71" y="38"/>
                    <a:pt x="82" y="44"/>
                    <a:pt x="88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2"/>
                    <a:pt x="93" y="84"/>
                    <a:pt x="93" y="86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4886955" y="2377193"/>
              <a:ext cx="38907" cy="48170"/>
            </a:xfrm>
            <a:custGeom>
              <a:avLst/>
              <a:gdLst>
                <a:gd name="T0" fmla="*/ 18 w 93"/>
                <a:gd name="T1" fmla="*/ 68 h 115"/>
                <a:gd name="T2" fmla="*/ 18 w 93"/>
                <a:gd name="T3" fmla="*/ 68 h 115"/>
                <a:gd name="T4" fmla="*/ 41 w 93"/>
                <a:gd name="T5" fmla="*/ 97 h 115"/>
                <a:gd name="T6" fmla="*/ 73 w 93"/>
                <a:gd name="T7" fmla="*/ 60 h 115"/>
                <a:gd name="T8" fmla="*/ 73 w 93"/>
                <a:gd name="T9" fmla="*/ 0 h 115"/>
                <a:gd name="T10" fmla="*/ 92 w 93"/>
                <a:gd name="T11" fmla="*/ 0 h 115"/>
                <a:gd name="T12" fmla="*/ 92 w 93"/>
                <a:gd name="T13" fmla="*/ 111 h 115"/>
                <a:gd name="T14" fmla="*/ 75 w 93"/>
                <a:gd name="T15" fmla="*/ 111 h 115"/>
                <a:gd name="T16" fmla="*/ 75 w 93"/>
                <a:gd name="T17" fmla="*/ 94 h 115"/>
                <a:gd name="T18" fmla="*/ 38 w 93"/>
                <a:gd name="T19" fmla="*/ 114 h 115"/>
                <a:gd name="T20" fmla="*/ 4 w 93"/>
                <a:gd name="T21" fmla="*/ 98 h 115"/>
                <a:gd name="T22" fmla="*/ 0 w 93"/>
                <a:gd name="T23" fmla="*/ 71 h 115"/>
                <a:gd name="T24" fmla="*/ 0 w 93"/>
                <a:gd name="T25" fmla="*/ 66 h 115"/>
                <a:gd name="T26" fmla="*/ 0 w 93"/>
                <a:gd name="T27" fmla="*/ 0 h 115"/>
                <a:gd name="T28" fmla="*/ 18 w 93"/>
                <a:gd name="T29" fmla="*/ 0 h 115"/>
                <a:gd name="T30" fmla="*/ 18 w 93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18" y="68"/>
                  </a:moveTo>
                  <a:lnTo>
                    <a:pt x="18" y="68"/>
                  </a:lnTo>
                  <a:cubicBezTo>
                    <a:pt x="18" y="88"/>
                    <a:pt x="24" y="97"/>
                    <a:pt x="41" y="97"/>
                  </a:cubicBezTo>
                  <a:cubicBezTo>
                    <a:pt x="62" y="97"/>
                    <a:pt x="73" y="84"/>
                    <a:pt x="73" y="6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7" y="107"/>
                    <a:pt x="55" y="114"/>
                    <a:pt x="38" y="114"/>
                  </a:cubicBezTo>
                  <a:cubicBezTo>
                    <a:pt x="21" y="114"/>
                    <a:pt x="10" y="108"/>
                    <a:pt x="4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4936978" y="2375340"/>
              <a:ext cx="64843" cy="48170"/>
            </a:xfrm>
            <a:custGeom>
              <a:avLst/>
              <a:gdLst>
                <a:gd name="T0" fmla="*/ 137 w 156"/>
                <a:gd name="T1" fmla="*/ 46 h 116"/>
                <a:gd name="T2" fmla="*/ 137 w 156"/>
                <a:gd name="T3" fmla="*/ 46 h 116"/>
                <a:gd name="T4" fmla="*/ 116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7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4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7 w 156"/>
                <a:gd name="T43" fmla="*/ 115 h 116"/>
                <a:gd name="T44" fmla="*/ 137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3" y="17"/>
                    <a:pt x="116" y="17"/>
                  </a:cubicBezTo>
                  <a:cubicBezTo>
                    <a:pt x="98" y="17"/>
                    <a:pt x="87" y="29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3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5" y="0"/>
                    <a:pt x="145" y="6"/>
                    <a:pt x="150" y="16"/>
                  </a:cubicBezTo>
                  <a:cubicBezTo>
                    <a:pt x="154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5014790" y="2360518"/>
              <a:ext cx="44464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8 w 105"/>
                <a:gd name="T5" fmla="*/ 0 h 157"/>
                <a:gd name="T6" fmla="*/ 18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8 w 105"/>
                <a:gd name="T15" fmla="*/ 139 h 157"/>
                <a:gd name="T16" fmla="*/ 18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7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39" y="156"/>
                    <a:pt x="28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1" y="139"/>
                    <a:pt x="84" y="125"/>
                    <a:pt x="84" y="99"/>
                  </a:cubicBezTo>
                  <a:cubicBezTo>
                    <a:pt x="84" y="70"/>
                    <a:pt x="71" y="55"/>
                    <a:pt x="51" y="55"/>
                  </a:cubicBezTo>
                  <a:cubicBezTo>
                    <a:pt x="29" y="55"/>
                    <a:pt x="17" y="69"/>
                    <a:pt x="17" y="97"/>
                  </a:cubicBezTo>
                  <a:cubicBezTo>
                    <a:pt x="17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5064812" y="2360518"/>
              <a:ext cx="44464" cy="66696"/>
            </a:xfrm>
            <a:custGeom>
              <a:avLst/>
              <a:gdLst>
                <a:gd name="T0" fmla="*/ 104 w 105"/>
                <a:gd name="T1" fmla="*/ 153 h 157"/>
                <a:gd name="T2" fmla="*/ 104 w 105"/>
                <a:gd name="T3" fmla="*/ 153 h 157"/>
                <a:gd name="T4" fmla="*/ 86 w 105"/>
                <a:gd name="T5" fmla="*/ 153 h 157"/>
                <a:gd name="T6" fmla="*/ 86 w 105"/>
                <a:gd name="T7" fmla="*/ 139 h 157"/>
                <a:gd name="T8" fmla="*/ 49 w 105"/>
                <a:gd name="T9" fmla="*/ 156 h 157"/>
                <a:gd name="T10" fmla="*/ 0 w 105"/>
                <a:gd name="T11" fmla="*/ 98 h 157"/>
                <a:gd name="T12" fmla="*/ 49 w 105"/>
                <a:gd name="T13" fmla="*/ 37 h 157"/>
                <a:gd name="T14" fmla="*/ 86 w 105"/>
                <a:gd name="T15" fmla="*/ 55 h 157"/>
                <a:gd name="T16" fmla="*/ 86 w 105"/>
                <a:gd name="T17" fmla="*/ 0 h 157"/>
                <a:gd name="T18" fmla="*/ 104 w 105"/>
                <a:gd name="T19" fmla="*/ 0 h 157"/>
                <a:gd name="T20" fmla="*/ 104 w 105"/>
                <a:gd name="T21" fmla="*/ 153 h 157"/>
                <a:gd name="T22" fmla="*/ 53 w 105"/>
                <a:gd name="T23" fmla="*/ 55 h 157"/>
                <a:gd name="T24" fmla="*/ 53 w 105"/>
                <a:gd name="T25" fmla="*/ 55 h 157"/>
                <a:gd name="T26" fmla="*/ 20 w 105"/>
                <a:gd name="T27" fmla="*/ 99 h 157"/>
                <a:gd name="T28" fmla="*/ 53 w 105"/>
                <a:gd name="T29" fmla="*/ 139 h 157"/>
                <a:gd name="T30" fmla="*/ 87 w 105"/>
                <a:gd name="T31" fmla="*/ 97 h 157"/>
                <a:gd name="T32" fmla="*/ 53 w 105"/>
                <a:gd name="T33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104" y="153"/>
                  </a:moveTo>
                  <a:lnTo>
                    <a:pt x="104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1"/>
                    <a:pt x="64" y="156"/>
                    <a:pt x="49" y="156"/>
                  </a:cubicBezTo>
                  <a:cubicBezTo>
                    <a:pt x="20" y="156"/>
                    <a:pt x="0" y="134"/>
                    <a:pt x="0" y="98"/>
                  </a:cubicBezTo>
                  <a:cubicBezTo>
                    <a:pt x="0" y="60"/>
                    <a:pt x="20" y="37"/>
                    <a:pt x="49" y="37"/>
                  </a:cubicBezTo>
                  <a:cubicBezTo>
                    <a:pt x="65" y="37"/>
                    <a:pt x="77" y="44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9"/>
                  </a:cubicBezTo>
                  <a:cubicBezTo>
                    <a:pt x="20" y="125"/>
                    <a:pt x="33" y="139"/>
                    <a:pt x="53" y="139"/>
                  </a:cubicBezTo>
                  <a:cubicBezTo>
                    <a:pt x="74" y="139"/>
                    <a:pt x="87" y="125"/>
                    <a:pt x="87" y="97"/>
                  </a:cubicBezTo>
                  <a:cubicBezTo>
                    <a:pt x="87" y="69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5122246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7 w 55"/>
                <a:gd name="T5" fmla="*/ 3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1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5150035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5164857" y="2377193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1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1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5211174" y="2375340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763" y="3310943"/>
            <a:ext cx="453906" cy="66697"/>
            <a:chOff x="4788763" y="3310943"/>
            <a:chExt cx="453906" cy="66697"/>
          </a:xfrm>
        </p:grpSpPr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4788763" y="3310943"/>
              <a:ext cx="59286" cy="64843"/>
            </a:xfrm>
            <a:custGeom>
              <a:avLst/>
              <a:gdLst>
                <a:gd name="T0" fmla="*/ 58 w 139"/>
                <a:gd name="T1" fmla="*/ 0 h 154"/>
                <a:gd name="T2" fmla="*/ 81 w 139"/>
                <a:gd name="T3" fmla="*/ 0 h 154"/>
                <a:gd name="T4" fmla="*/ 138 w 139"/>
                <a:gd name="T5" fmla="*/ 153 h 154"/>
                <a:gd name="T6" fmla="*/ 116 w 139"/>
                <a:gd name="T7" fmla="*/ 153 h 154"/>
                <a:gd name="T8" fmla="*/ 99 w 139"/>
                <a:gd name="T9" fmla="*/ 108 h 154"/>
                <a:gd name="T10" fmla="*/ 39 w 139"/>
                <a:gd name="T11" fmla="*/ 108 h 154"/>
                <a:gd name="T12" fmla="*/ 22 w 139"/>
                <a:gd name="T13" fmla="*/ 153 h 154"/>
                <a:gd name="T14" fmla="*/ 0 w 139"/>
                <a:gd name="T15" fmla="*/ 153 h 154"/>
                <a:gd name="T16" fmla="*/ 58 w 139"/>
                <a:gd name="T17" fmla="*/ 0 h 154"/>
                <a:gd name="T18" fmla="*/ 93 w 139"/>
                <a:gd name="T19" fmla="*/ 90 h 154"/>
                <a:gd name="T20" fmla="*/ 69 w 139"/>
                <a:gd name="T21" fmla="*/ 22 h 154"/>
                <a:gd name="T22" fmla="*/ 45 w 139"/>
                <a:gd name="T23" fmla="*/ 90 h 154"/>
                <a:gd name="T24" fmla="*/ 93 w 139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4">
                  <a:moveTo>
                    <a:pt x="58" y="0"/>
                  </a:moveTo>
                  <a:lnTo>
                    <a:pt x="81" y="0"/>
                  </a:lnTo>
                  <a:lnTo>
                    <a:pt x="138" y="153"/>
                  </a:lnTo>
                  <a:lnTo>
                    <a:pt x="116" y="153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8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4853607" y="3327617"/>
              <a:ext cx="64844" cy="48170"/>
            </a:xfrm>
            <a:custGeom>
              <a:avLst/>
              <a:gdLst>
                <a:gd name="T0" fmla="*/ 136 w 156"/>
                <a:gd name="T1" fmla="*/ 46 h 115"/>
                <a:gd name="T2" fmla="*/ 136 w 156"/>
                <a:gd name="T3" fmla="*/ 46 h 115"/>
                <a:gd name="T4" fmla="*/ 115 w 156"/>
                <a:gd name="T5" fmla="*/ 17 h 115"/>
                <a:gd name="T6" fmla="*/ 87 w 156"/>
                <a:gd name="T7" fmla="*/ 49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6 h 115"/>
                <a:gd name="T14" fmla="*/ 47 w 156"/>
                <a:gd name="T15" fmla="*/ 17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8 w 156"/>
                <a:gd name="T25" fmla="*/ 3 h 115"/>
                <a:gd name="T26" fmla="*/ 18 w 156"/>
                <a:gd name="T27" fmla="*/ 19 h 115"/>
                <a:gd name="T28" fmla="*/ 53 w 156"/>
                <a:gd name="T29" fmla="*/ 0 h 115"/>
                <a:gd name="T30" fmla="*/ 84 w 156"/>
                <a:gd name="T31" fmla="*/ 18 h 115"/>
                <a:gd name="T32" fmla="*/ 119 w 156"/>
                <a:gd name="T33" fmla="*/ 0 h 115"/>
                <a:gd name="T34" fmla="*/ 150 w 156"/>
                <a:gd name="T35" fmla="*/ 15 h 115"/>
                <a:gd name="T36" fmla="*/ 155 w 156"/>
                <a:gd name="T37" fmla="*/ 45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5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7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5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4931419" y="3310943"/>
              <a:ext cx="44464" cy="66696"/>
            </a:xfrm>
            <a:custGeom>
              <a:avLst/>
              <a:gdLst>
                <a:gd name="T0" fmla="*/ 0 w 104"/>
                <a:gd name="T1" fmla="*/ 0 h 159"/>
                <a:gd name="T2" fmla="*/ 0 w 104"/>
                <a:gd name="T3" fmla="*/ 0 h 159"/>
                <a:gd name="T4" fmla="*/ 18 w 104"/>
                <a:gd name="T5" fmla="*/ 0 h 159"/>
                <a:gd name="T6" fmla="*/ 18 w 104"/>
                <a:gd name="T7" fmla="*/ 58 h 159"/>
                <a:gd name="T8" fmla="*/ 54 w 104"/>
                <a:gd name="T9" fmla="*/ 39 h 159"/>
                <a:gd name="T10" fmla="*/ 103 w 104"/>
                <a:gd name="T11" fmla="*/ 98 h 159"/>
                <a:gd name="T12" fmla="*/ 55 w 104"/>
                <a:gd name="T13" fmla="*/ 158 h 159"/>
                <a:gd name="T14" fmla="*/ 18 w 104"/>
                <a:gd name="T15" fmla="*/ 140 h 159"/>
                <a:gd name="T16" fmla="*/ 18 w 104"/>
                <a:gd name="T17" fmla="*/ 153 h 159"/>
                <a:gd name="T18" fmla="*/ 0 w 104"/>
                <a:gd name="T19" fmla="*/ 153 h 159"/>
                <a:gd name="T20" fmla="*/ 0 w 104"/>
                <a:gd name="T21" fmla="*/ 0 h 159"/>
                <a:gd name="T22" fmla="*/ 51 w 104"/>
                <a:gd name="T23" fmla="*/ 141 h 159"/>
                <a:gd name="T24" fmla="*/ 51 w 104"/>
                <a:gd name="T25" fmla="*/ 141 h 159"/>
                <a:gd name="T26" fmla="*/ 84 w 104"/>
                <a:gd name="T27" fmla="*/ 99 h 159"/>
                <a:gd name="T28" fmla="*/ 51 w 104"/>
                <a:gd name="T29" fmla="*/ 56 h 159"/>
                <a:gd name="T30" fmla="*/ 17 w 104"/>
                <a:gd name="T31" fmla="*/ 97 h 159"/>
                <a:gd name="T32" fmla="*/ 51 w 104"/>
                <a:gd name="T33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9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7" y="45"/>
                    <a:pt x="39" y="39"/>
                    <a:pt x="54" y="39"/>
                  </a:cubicBezTo>
                  <a:cubicBezTo>
                    <a:pt x="83" y="39"/>
                    <a:pt x="103" y="61"/>
                    <a:pt x="103" y="98"/>
                  </a:cubicBezTo>
                  <a:cubicBezTo>
                    <a:pt x="103" y="135"/>
                    <a:pt x="84" y="158"/>
                    <a:pt x="55" y="158"/>
                  </a:cubicBezTo>
                  <a:cubicBezTo>
                    <a:pt x="39" y="158"/>
                    <a:pt x="28" y="151"/>
                    <a:pt x="18" y="140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1" y="141"/>
                    <a:pt x="84" y="125"/>
                    <a:pt x="84" y="99"/>
                  </a:cubicBezTo>
                  <a:cubicBezTo>
                    <a:pt x="84" y="71"/>
                    <a:pt x="72" y="56"/>
                    <a:pt x="51" y="56"/>
                  </a:cubicBezTo>
                  <a:cubicBezTo>
                    <a:pt x="29" y="56"/>
                    <a:pt x="17" y="69"/>
                    <a:pt x="17" y="97"/>
                  </a:cubicBezTo>
                  <a:cubicBezTo>
                    <a:pt x="17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4983294" y="3327617"/>
              <a:ext cx="38907" cy="48170"/>
            </a:xfrm>
            <a:custGeom>
              <a:avLst/>
              <a:gdLst>
                <a:gd name="T0" fmla="*/ 18 w 94"/>
                <a:gd name="T1" fmla="*/ 69 h 115"/>
                <a:gd name="T2" fmla="*/ 18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6 w 94"/>
                <a:gd name="T15" fmla="*/ 111 h 115"/>
                <a:gd name="T16" fmla="*/ 76 w 94"/>
                <a:gd name="T17" fmla="*/ 95 h 115"/>
                <a:gd name="T18" fmla="*/ 38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9"/>
                  </a:moveTo>
                  <a:lnTo>
                    <a:pt x="18" y="69"/>
                  </a:lnTo>
                  <a:cubicBezTo>
                    <a:pt x="18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5035169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5051844" y="3327617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0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5 h 120"/>
                <a:gd name="T32" fmla="*/ 95 w 106"/>
                <a:gd name="T33" fmla="*/ 116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5 h 120"/>
                <a:gd name="T42" fmla="*/ 39 w 106"/>
                <a:gd name="T43" fmla="*/ 65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0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2" y="116"/>
                    <a:pt x="98" y="116"/>
                    <a:pt x="95" y="116"/>
                  </a:cubicBezTo>
                  <a:cubicBezTo>
                    <a:pt x="82" y="116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5103719" y="3327617"/>
              <a:ext cx="40759" cy="48170"/>
            </a:xfrm>
            <a:custGeom>
              <a:avLst/>
              <a:gdLst>
                <a:gd name="T0" fmla="*/ 74 w 95"/>
                <a:gd name="T1" fmla="*/ 46 h 115"/>
                <a:gd name="T2" fmla="*/ 74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4 w 95"/>
                <a:gd name="T19" fmla="*/ 0 h 115"/>
                <a:gd name="T20" fmla="*/ 88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8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5151889" y="3327617"/>
              <a:ext cx="40759" cy="50023"/>
            </a:xfrm>
            <a:custGeom>
              <a:avLst/>
              <a:gdLst>
                <a:gd name="T0" fmla="*/ 52 w 99"/>
                <a:gd name="T1" fmla="*/ 17 h 120"/>
                <a:gd name="T2" fmla="*/ 52 w 99"/>
                <a:gd name="T3" fmla="*/ 17 h 120"/>
                <a:gd name="T4" fmla="*/ 19 w 99"/>
                <a:gd name="T5" fmla="*/ 58 h 120"/>
                <a:gd name="T6" fmla="*/ 50 w 99"/>
                <a:gd name="T7" fmla="*/ 101 h 120"/>
                <a:gd name="T8" fmla="*/ 81 w 99"/>
                <a:gd name="T9" fmla="*/ 75 h 120"/>
                <a:gd name="T10" fmla="*/ 98 w 99"/>
                <a:gd name="T11" fmla="*/ 75 h 120"/>
                <a:gd name="T12" fmla="*/ 50 w 99"/>
                <a:gd name="T13" fmla="*/ 119 h 120"/>
                <a:gd name="T14" fmla="*/ 0 w 99"/>
                <a:gd name="T15" fmla="*/ 59 h 120"/>
                <a:gd name="T16" fmla="*/ 52 w 99"/>
                <a:gd name="T17" fmla="*/ 0 h 120"/>
                <a:gd name="T18" fmla="*/ 98 w 99"/>
                <a:gd name="T19" fmla="*/ 40 h 120"/>
                <a:gd name="T20" fmla="*/ 80 w 99"/>
                <a:gd name="T21" fmla="*/ 40 h 120"/>
                <a:gd name="T22" fmla="*/ 52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19" y="31"/>
                    <a:pt x="19" y="58"/>
                  </a:cubicBezTo>
                  <a:cubicBezTo>
                    <a:pt x="19" y="86"/>
                    <a:pt x="31" y="101"/>
                    <a:pt x="50" y="101"/>
                  </a:cubicBezTo>
                  <a:cubicBezTo>
                    <a:pt x="67" y="101"/>
                    <a:pt x="78" y="91"/>
                    <a:pt x="81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2"/>
                    <a:pt x="79" y="119"/>
                    <a:pt x="50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2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8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5200058" y="3327617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3"/>
                    <a:pt x="77" y="119"/>
                    <a:pt x="51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0237" y="4248399"/>
            <a:ext cx="496517" cy="85223"/>
            <a:chOff x="4770237" y="4248399"/>
            <a:chExt cx="496517" cy="85223"/>
          </a:xfrm>
        </p:grpSpPr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4770237" y="4248399"/>
              <a:ext cx="57432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1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0 w 135"/>
                <a:gd name="T15" fmla="*/ 19 h 164"/>
                <a:gd name="T16" fmla="*/ 21 w 135"/>
                <a:gd name="T17" fmla="*/ 82 h 164"/>
                <a:gd name="T18" fmla="*/ 70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3"/>
                    <a:pt x="69" y="163"/>
                  </a:cubicBezTo>
                  <a:cubicBezTo>
                    <a:pt x="27" y="163"/>
                    <a:pt x="0" y="132"/>
                    <a:pt x="0" y="80"/>
                  </a:cubicBezTo>
                  <a:cubicBezTo>
                    <a:pt x="0" y="32"/>
                    <a:pt x="28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3" y="19"/>
                    <a:pt x="70" y="19"/>
                  </a:cubicBezTo>
                  <a:cubicBezTo>
                    <a:pt x="39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4835080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4853607" y="4266926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4901776" y="4253956"/>
              <a:ext cx="24085" cy="61139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5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5"/>
                    <a:pt x="40" y="145"/>
                  </a:cubicBezTo>
                  <a:cubicBezTo>
                    <a:pt x="22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4933272" y="4250251"/>
              <a:ext cx="40759" cy="64844"/>
            </a:xfrm>
            <a:custGeom>
              <a:avLst/>
              <a:gdLst>
                <a:gd name="T0" fmla="*/ 74 w 95"/>
                <a:gd name="T1" fmla="*/ 84 h 155"/>
                <a:gd name="T2" fmla="*/ 74 w 95"/>
                <a:gd name="T3" fmla="*/ 84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7 h 155"/>
                <a:gd name="T18" fmla="*/ 54 w 95"/>
                <a:gd name="T19" fmla="*/ 39 h 155"/>
                <a:gd name="T20" fmla="*/ 88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7" y="39"/>
                    <a:pt x="54" y="39"/>
                  </a:cubicBezTo>
                  <a:cubicBezTo>
                    <a:pt x="71" y="39"/>
                    <a:pt x="82" y="44"/>
                    <a:pt x="88" y="54"/>
                  </a:cubicBezTo>
                  <a:cubicBezTo>
                    <a:pt x="94" y="61"/>
                    <a:pt x="94" y="70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4981442" y="4266926"/>
              <a:ext cx="42611" cy="50022"/>
            </a:xfrm>
            <a:custGeom>
              <a:avLst/>
              <a:gdLst>
                <a:gd name="T0" fmla="*/ 98 w 100"/>
                <a:gd name="T1" fmla="*/ 79 h 120"/>
                <a:gd name="T2" fmla="*/ 98 w 100"/>
                <a:gd name="T3" fmla="*/ 79 h 120"/>
                <a:gd name="T4" fmla="*/ 49 w 100"/>
                <a:gd name="T5" fmla="*/ 119 h 120"/>
                <a:gd name="T6" fmla="*/ 0 w 100"/>
                <a:gd name="T7" fmla="*/ 61 h 120"/>
                <a:gd name="T8" fmla="*/ 49 w 100"/>
                <a:gd name="T9" fmla="*/ 0 h 120"/>
                <a:gd name="T10" fmla="*/ 99 w 100"/>
                <a:gd name="T11" fmla="*/ 56 h 120"/>
                <a:gd name="T12" fmla="*/ 99 w 100"/>
                <a:gd name="T13" fmla="*/ 65 h 120"/>
                <a:gd name="T14" fmla="*/ 19 w 100"/>
                <a:gd name="T15" fmla="*/ 65 h 120"/>
                <a:gd name="T16" fmla="*/ 52 w 100"/>
                <a:gd name="T17" fmla="*/ 102 h 120"/>
                <a:gd name="T18" fmla="*/ 80 w 100"/>
                <a:gd name="T19" fmla="*/ 79 h 120"/>
                <a:gd name="T20" fmla="*/ 98 w 100"/>
                <a:gd name="T21" fmla="*/ 79 h 120"/>
                <a:gd name="T22" fmla="*/ 80 w 100"/>
                <a:gd name="T23" fmla="*/ 49 h 120"/>
                <a:gd name="T24" fmla="*/ 80 w 100"/>
                <a:gd name="T25" fmla="*/ 49 h 120"/>
                <a:gd name="T26" fmla="*/ 51 w 100"/>
                <a:gd name="T27" fmla="*/ 17 h 120"/>
                <a:gd name="T28" fmla="*/ 19 w 100"/>
                <a:gd name="T29" fmla="*/ 49 h 120"/>
                <a:gd name="T30" fmla="*/ 80 w 100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49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49" y="0"/>
                  </a:cubicBezTo>
                  <a:cubicBezTo>
                    <a:pt x="82" y="0"/>
                    <a:pt x="99" y="20"/>
                    <a:pt x="99" y="56"/>
                  </a:cubicBezTo>
                  <a:cubicBezTo>
                    <a:pt x="99" y="60"/>
                    <a:pt x="99" y="62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5029612" y="4266926"/>
              <a:ext cx="38906" cy="50022"/>
            </a:xfrm>
            <a:custGeom>
              <a:avLst/>
              <a:gdLst>
                <a:gd name="T0" fmla="*/ 18 w 93"/>
                <a:gd name="T1" fmla="*/ 79 h 120"/>
                <a:gd name="T2" fmla="*/ 18 w 93"/>
                <a:gd name="T3" fmla="*/ 79 h 120"/>
                <a:gd name="T4" fmla="*/ 46 w 93"/>
                <a:gd name="T5" fmla="*/ 102 h 120"/>
                <a:gd name="T6" fmla="*/ 72 w 93"/>
                <a:gd name="T7" fmla="*/ 84 h 120"/>
                <a:gd name="T8" fmla="*/ 55 w 93"/>
                <a:gd name="T9" fmla="*/ 69 h 120"/>
                <a:gd name="T10" fmla="*/ 34 w 93"/>
                <a:gd name="T11" fmla="*/ 64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5 h 120"/>
                <a:gd name="T20" fmla="*/ 70 w 93"/>
                <a:gd name="T21" fmla="*/ 35 h 120"/>
                <a:gd name="T22" fmla="*/ 45 w 93"/>
                <a:gd name="T23" fmla="*/ 16 h 120"/>
                <a:gd name="T24" fmla="*/ 22 w 93"/>
                <a:gd name="T25" fmla="*/ 31 h 120"/>
                <a:gd name="T26" fmla="*/ 39 w 93"/>
                <a:gd name="T27" fmla="*/ 46 h 120"/>
                <a:gd name="T28" fmla="*/ 57 w 93"/>
                <a:gd name="T29" fmla="*/ 50 h 120"/>
                <a:gd name="T30" fmla="*/ 92 w 93"/>
                <a:gd name="T31" fmla="*/ 82 h 120"/>
                <a:gd name="T32" fmla="*/ 45 w 93"/>
                <a:gd name="T33" fmla="*/ 119 h 120"/>
                <a:gd name="T34" fmla="*/ 0 w 93"/>
                <a:gd name="T35" fmla="*/ 79 h 120"/>
                <a:gd name="T36" fmla="*/ 18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9"/>
                  </a:moveTo>
                  <a:lnTo>
                    <a:pt x="18" y="79"/>
                  </a:lnTo>
                  <a:cubicBezTo>
                    <a:pt x="19" y="94"/>
                    <a:pt x="29" y="102"/>
                    <a:pt x="46" y="102"/>
                  </a:cubicBezTo>
                  <a:cubicBezTo>
                    <a:pt x="63" y="102"/>
                    <a:pt x="72" y="95"/>
                    <a:pt x="72" y="84"/>
                  </a:cubicBezTo>
                  <a:cubicBezTo>
                    <a:pt x="72" y="75"/>
                    <a:pt x="67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4"/>
                    <a:pt x="18" y="0"/>
                    <a:pt x="45" y="0"/>
                  </a:cubicBezTo>
                  <a:cubicBezTo>
                    <a:pt x="71" y="0"/>
                    <a:pt x="89" y="14"/>
                    <a:pt x="89" y="35"/>
                  </a:cubicBezTo>
                  <a:lnTo>
                    <a:pt x="89" y="35"/>
                  </a:lnTo>
                  <a:cubicBezTo>
                    <a:pt x="70" y="35"/>
                    <a:pt x="70" y="35"/>
                    <a:pt x="70" y="35"/>
                  </a:cubicBezTo>
                  <a:cubicBezTo>
                    <a:pt x="69" y="23"/>
                    <a:pt x="59" y="16"/>
                    <a:pt x="45" y="16"/>
                  </a:cubicBezTo>
                  <a:cubicBezTo>
                    <a:pt x="29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3"/>
                    <a:pt x="92" y="82"/>
                  </a:cubicBezTo>
                  <a:cubicBezTo>
                    <a:pt x="92" y="105"/>
                    <a:pt x="75" y="119"/>
                    <a:pt x="45" y="119"/>
                  </a:cubicBezTo>
                  <a:cubicBezTo>
                    <a:pt x="16" y="119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5077781" y="4266926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8 w 105"/>
                <a:gd name="T5" fmla="*/ 3 h 160"/>
                <a:gd name="T6" fmla="*/ 18 w 105"/>
                <a:gd name="T7" fmla="*/ 19 h 160"/>
                <a:gd name="T8" fmla="*/ 55 w 105"/>
                <a:gd name="T9" fmla="*/ 0 h 160"/>
                <a:gd name="T10" fmla="*/ 104 w 105"/>
                <a:gd name="T11" fmla="*/ 60 h 160"/>
                <a:gd name="T12" fmla="*/ 55 w 105"/>
                <a:gd name="T13" fmla="*/ 119 h 160"/>
                <a:gd name="T14" fmla="*/ 18 w 105"/>
                <a:gd name="T15" fmla="*/ 101 h 160"/>
                <a:gd name="T16" fmla="*/ 18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7 w 105"/>
                <a:gd name="T31" fmla="*/ 61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6"/>
                    <a:pt x="38" y="0"/>
                    <a:pt x="55" y="0"/>
                  </a:cubicBezTo>
                  <a:cubicBezTo>
                    <a:pt x="84" y="0"/>
                    <a:pt x="104" y="22"/>
                    <a:pt x="104" y="60"/>
                  </a:cubicBezTo>
                  <a:cubicBezTo>
                    <a:pt x="104" y="96"/>
                    <a:pt x="84" y="119"/>
                    <a:pt x="55" y="119"/>
                  </a:cubicBezTo>
                  <a:cubicBezTo>
                    <a:pt x="39" y="119"/>
                    <a:pt x="27" y="113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7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7" y="32"/>
                    <a:pt x="17" y="61"/>
                  </a:cubicBezTo>
                  <a:cubicBezTo>
                    <a:pt x="17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513150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1 h 155"/>
                <a:gd name="T12" fmla="*/ 18 w 19"/>
                <a:gd name="T13" fmla="*/ 41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5150035" y="4266926"/>
              <a:ext cx="40759" cy="48170"/>
            </a:xfrm>
            <a:custGeom>
              <a:avLst/>
              <a:gdLst>
                <a:gd name="T0" fmla="*/ 75 w 95"/>
                <a:gd name="T1" fmla="*/ 45 h 116"/>
                <a:gd name="T2" fmla="*/ 75 w 95"/>
                <a:gd name="T3" fmla="*/ 45 h 116"/>
                <a:gd name="T4" fmla="*/ 52 w 95"/>
                <a:gd name="T5" fmla="*/ 17 h 116"/>
                <a:gd name="T6" fmla="*/ 19 w 95"/>
                <a:gd name="T7" fmla="*/ 50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70" y="17"/>
                    <a:pt x="52" y="17"/>
                  </a:cubicBezTo>
                  <a:cubicBezTo>
                    <a:pt x="32" y="17"/>
                    <a:pt x="19" y="28"/>
                    <a:pt x="19" y="50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5224142" y="4252104"/>
              <a:ext cx="42612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60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1 h 151"/>
                <a:gd name="T26" fmla="*/ 58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5" y="67"/>
                    <a:pt x="81" y="58"/>
                    <a:pt x="81" y="44"/>
                  </a:cubicBezTo>
                  <a:cubicBezTo>
                    <a:pt x="81" y="28"/>
                    <a:pt x="71" y="18"/>
                    <a:pt x="52" y="18"/>
                  </a:cubicBezTo>
                  <a:cubicBezTo>
                    <a:pt x="35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3" y="0"/>
                    <a:pt x="102" y="18"/>
                    <a:pt x="102" y="45"/>
                  </a:cubicBezTo>
                  <a:cubicBezTo>
                    <a:pt x="102" y="64"/>
                    <a:pt x="92" y="80"/>
                    <a:pt x="70" y="91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8"/>
                    <a:pt x="25" y="116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1329" y="2360518"/>
            <a:ext cx="422411" cy="66696"/>
            <a:chOff x="3071329" y="2360518"/>
            <a:chExt cx="422411" cy="66696"/>
          </a:xfrm>
        </p:grpSpPr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3071329" y="236051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4 h 154"/>
                <a:gd name="T10" fmla="*/ 92 w 104"/>
                <a:gd name="T11" fmla="*/ 64 h 154"/>
                <a:gd name="T12" fmla="*/ 92 w 104"/>
                <a:gd name="T13" fmla="*/ 83 h 154"/>
                <a:gd name="T14" fmla="*/ 21 w 104"/>
                <a:gd name="T15" fmla="*/ 83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2" y="64"/>
                  </a:lnTo>
                  <a:lnTo>
                    <a:pt x="92" y="83"/>
                  </a:lnTo>
                  <a:lnTo>
                    <a:pt x="21" y="83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3121352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3139879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3188049" y="2375340"/>
              <a:ext cx="38906" cy="50023"/>
            </a:xfrm>
            <a:custGeom>
              <a:avLst/>
              <a:gdLst>
                <a:gd name="T0" fmla="*/ 17 w 91"/>
                <a:gd name="T1" fmla="*/ 79 h 119"/>
                <a:gd name="T2" fmla="*/ 17 w 91"/>
                <a:gd name="T3" fmla="*/ 79 h 119"/>
                <a:gd name="T4" fmla="*/ 46 w 91"/>
                <a:gd name="T5" fmla="*/ 101 h 119"/>
                <a:gd name="T6" fmla="*/ 72 w 91"/>
                <a:gd name="T7" fmla="*/ 84 h 119"/>
                <a:gd name="T8" fmla="*/ 55 w 91"/>
                <a:gd name="T9" fmla="*/ 69 h 119"/>
                <a:gd name="T10" fmla="*/ 34 w 91"/>
                <a:gd name="T11" fmla="*/ 64 h 119"/>
                <a:gd name="T12" fmla="*/ 3 w 91"/>
                <a:gd name="T13" fmla="*/ 32 h 119"/>
                <a:gd name="T14" fmla="*/ 45 w 91"/>
                <a:gd name="T15" fmla="*/ 0 h 119"/>
                <a:gd name="T16" fmla="*/ 88 w 91"/>
                <a:gd name="T17" fmla="*/ 34 h 119"/>
                <a:gd name="T18" fmla="*/ 88 w 91"/>
                <a:gd name="T19" fmla="*/ 35 h 119"/>
                <a:gd name="T20" fmla="*/ 70 w 91"/>
                <a:gd name="T21" fmla="*/ 35 h 119"/>
                <a:gd name="T22" fmla="*/ 45 w 91"/>
                <a:gd name="T23" fmla="*/ 16 h 119"/>
                <a:gd name="T24" fmla="*/ 22 w 91"/>
                <a:gd name="T25" fmla="*/ 32 h 119"/>
                <a:gd name="T26" fmla="*/ 38 w 91"/>
                <a:gd name="T27" fmla="*/ 45 h 119"/>
                <a:gd name="T28" fmla="*/ 57 w 91"/>
                <a:gd name="T29" fmla="*/ 49 h 119"/>
                <a:gd name="T30" fmla="*/ 90 w 91"/>
                <a:gd name="T31" fmla="*/ 82 h 119"/>
                <a:gd name="T32" fmla="*/ 45 w 91"/>
                <a:gd name="T33" fmla="*/ 118 h 119"/>
                <a:gd name="T34" fmla="*/ 0 w 91"/>
                <a:gd name="T35" fmla="*/ 79 h 119"/>
                <a:gd name="T36" fmla="*/ 17 w 91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9"/>
                  </a:moveTo>
                  <a:lnTo>
                    <a:pt x="17" y="79"/>
                  </a:lnTo>
                  <a:cubicBezTo>
                    <a:pt x="19" y="94"/>
                    <a:pt x="29" y="101"/>
                    <a:pt x="46" y="101"/>
                  </a:cubicBezTo>
                  <a:cubicBezTo>
                    <a:pt x="62" y="101"/>
                    <a:pt x="72" y="95"/>
                    <a:pt x="72" y="84"/>
                  </a:cubicBezTo>
                  <a:cubicBezTo>
                    <a:pt x="72" y="74"/>
                    <a:pt x="66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9"/>
                    <a:pt x="3" y="50"/>
                    <a:pt x="3" y="32"/>
                  </a:cubicBezTo>
                  <a:cubicBezTo>
                    <a:pt x="3" y="13"/>
                    <a:pt x="17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22"/>
                    <a:pt x="59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38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0" y="62"/>
                    <a:pt x="90" y="82"/>
                  </a:cubicBezTo>
                  <a:cubicBezTo>
                    <a:pt x="90" y="105"/>
                    <a:pt x="74" y="118"/>
                    <a:pt x="45" y="118"/>
                  </a:cubicBezTo>
                  <a:cubicBezTo>
                    <a:pt x="15" y="118"/>
                    <a:pt x="0" y="105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3236218" y="2360518"/>
              <a:ext cx="38906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69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9 w 94"/>
                <a:gd name="T17" fmla="*/ 95 h 154"/>
                <a:gd name="T18" fmla="*/ 19 w 94"/>
                <a:gd name="T19" fmla="*/ 114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3301062" y="2360518"/>
              <a:ext cx="50023" cy="64844"/>
            </a:xfrm>
            <a:custGeom>
              <a:avLst/>
              <a:gdLst>
                <a:gd name="T0" fmla="*/ 49 w 120"/>
                <a:gd name="T1" fmla="*/ 18 h 154"/>
                <a:gd name="T2" fmla="*/ 0 w 120"/>
                <a:gd name="T3" fmla="*/ 18 h 154"/>
                <a:gd name="T4" fmla="*/ 0 w 120"/>
                <a:gd name="T5" fmla="*/ 0 h 154"/>
                <a:gd name="T6" fmla="*/ 119 w 120"/>
                <a:gd name="T7" fmla="*/ 0 h 154"/>
                <a:gd name="T8" fmla="*/ 119 w 120"/>
                <a:gd name="T9" fmla="*/ 18 h 154"/>
                <a:gd name="T10" fmla="*/ 70 w 120"/>
                <a:gd name="T11" fmla="*/ 18 h 154"/>
                <a:gd name="T12" fmla="*/ 70 w 120"/>
                <a:gd name="T13" fmla="*/ 153 h 154"/>
                <a:gd name="T14" fmla="*/ 49 w 120"/>
                <a:gd name="T15" fmla="*/ 153 h 154"/>
                <a:gd name="T16" fmla="*/ 49 w 120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3349231" y="2377193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4 h 115"/>
                <a:gd name="T18" fmla="*/ 38 w 95"/>
                <a:gd name="T19" fmla="*/ 114 h 115"/>
                <a:gd name="T20" fmla="*/ 5 w 95"/>
                <a:gd name="T21" fmla="*/ 98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3" y="97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68" y="107"/>
                    <a:pt x="55" y="114"/>
                    <a:pt x="38" y="114"/>
                  </a:cubicBezTo>
                  <a:cubicBezTo>
                    <a:pt x="23" y="114"/>
                    <a:pt x="11" y="108"/>
                    <a:pt x="5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3401106" y="2360518"/>
              <a:ext cx="44464" cy="66696"/>
            </a:xfrm>
            <a:custGeom>
              <a:avLst/>
              <a:gdLst>
                <a:gd name="T0" fmla="*/ 0 w 104"/>
                <a:gd name="T1" fmla="*/ 0 h 157"/>
                <a:gd name="T2" fmla="*/ 0 w 104"/>
                <a:gd name="T3" fmla="*/ 0 h 157"/>
                <a:gd name="T4" fmla="*/ 18 w 104"/>
                <a:gd name="T5" fmla="*/ 0 h 157"/>
                <a:gd name="T6" fmla="*/ 18 w 104"/>
                <a:gd name="T7" fmla="*/ 57 h 157"/>
                <a:gd name="T8" fmla="*/ 54 w 104"/>
                <a:gd name="T9" fmla="*/ 37 h 157"/>
                <a:gd name="T10" fmla="*/ 103 w 104"/>
                <a:gd name="T11" fmla="*/ 98 h 157"/>
                <a:gd name="T12" fmla="*/ 54 w 104"/>
                <a:gd name="T13" fmla="*/ 156 h 157"/>
                <a:gd name="T14" fmla="*/ 18 w 104"/>
                <a:gd name="T15" fmla="*/ 139 h 157"/>
                <a:gd name="T16" fmla="*/ 18 w 104"/>
                <a:gd name="T17" fmla="*/ 153 h 157"/>
                <a:gd name="T18" fmla="*/ 0 w 104"/>
                <a:gd name="T19" fmla="*/ 153 h 157"/>
                <a:gd name="T20" fmla="*/ 0 w 104"/>
                <a:gd name="T21" fmla="*/ 0 h 157"/>
                <a:gd name="T22" fmla="*/ 50 w 104"/>
                <a:gd name="T23" fmla="*/ 139 h 157"/>
                <a:gd name="T24" fmla="*/ 50 w 104"/>
                <a:gd name="T25" fmla="*/ 139 h 157"/>
                <a:gd name="T26" fmla="*/ 83 w 104"/>
                <a:gd name="T27" fmla="*/ 99 h 157"/>
                <a:gd name="T28" fmla="*/ 51 w 104"/>
                <a:gd name="T29" fmla="*/ 55 h 157"/>
                <a:gd name="T30" fmla="*/ 18 w 104"/>
                <a:gd name="T31" fmla="*/ 97 h 157"/>
                <a:gd name="T32" fmla="*/ 50 w 104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7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8" y="37"/>
                    <a:pt x="54" y="37"/>
                  </a:cubicBezTo>
                  <a:cubicBezTo>
                    <a:pt x="83" y="37"/>
                    <a:pt x="103" y="60"/>
                    <a:pt x="103" y="98"/>
                  </a:cubicBezTo>
                  <a:cubicBezTo>
                    <a:pt x="103" y="134"/>
                    <a:pt x="83" y="156"/>
                    <a:pt x="54" y="156"/>
                  </a:cubicBezTo>
                  <a:cubicBezTo>
                    <a:pt x="38" y="156"/>
                    <a:pt x="27" y="151"/>
                    <a:pt x="18" y="139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0" y="139"/>
                  </a:moveTo>
                  <a:lnTo>
                    <a:pt x="50" y="139"/>
                  </a:lnTo>
                  <a:cubicBezTo>
                    <a:pt x="71" y="139"/>
                    <a:pt x="83" y="125"/>
                    <a:pt x="83" y="99"/>
                  </a:cubicBezTo>
                  <a:cubicBezTo>
                    <a:pt x="83" y="70"/>
                    <a:pt x="71" y="55"/>
                    <a:pt x="51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29" y="139"/>
                    <a:pt x="50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3451129" y="2375340"/>
              <a:ext cx="42611" cy="50023"/>
            </a:xfrm>
            <a:custGeom>
              <a:avLst/>
              <a:gdLst>
                <a:gd name="T0" fmla="*/ 98 w 102"/>
                <a:gd name="T1" fmla="*/ 80 h 121"/>
                <a:gd name="T2" fmla="*/ 98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8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7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86196" y="3310943"/>
            <a:ext cx="192678" cy="85224"/>
            <a:chOff x="3186196" y="3310943"/>
            <a:chExt cx="192678" cy="85224"/>
          </a:xfrm>
        </p:grpSpPr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3186196" y="3310943"/>
              <a:ext cx="40759" cy="64843"/>
            </a:xfrm>
            <a:custGeom>
              <a:avLst/>
              <a:gdLst>
                <a:gd name="T0" fmla="*/ 0 w 98"/>
                <a:gd name="T1" fmla="*/ 0 h 154"/>
                <a:gd name="T2" fmla="*/ 21 w 98"/>
                <a:gd name="T3" fmla="*/ 0 h 154"/>
                <a:gd name="T4" fmla="*/ 21 w 98"/>
                <a:gd name="T5" fmla="*/ 135 h 154"/>
                <a:gd name="T6" fmla="*/ 97 w 98"/>
                <a:gd name="T7" fmla="*/ 135 h 154"/>
                <a:gd name="T8" fmla="*/ 97 w 98"/>
                <a:gd name="T9" fmla="*/ 153 h 154"/>
                <a:gd name="T10" fmla="*/ 0 w 98"/>
                <a:gd name="T11" fmla="*/ 153 h 154"/>
                <a:gd name="T12" fmla="*/ 0 w 98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54">
                  <a:moveTo>
                    <a:pt x="0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97" y="135"/>
                  </a:lnTo>
                  <a:lnTo>
                    <a:pt x="97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3230660" y="3327617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3278829" y="3327617"/>
              <a:ext cx="44464" cy="68550"/>
            </a:xfrm>
            <a:custGeom>
              <a:avLst/>
              <a:gdLst>
                <a:gd name="T0" fmla="*/ 50 w 106"/>
                <a:gd name="T1" fmla="*/ 119 h 162"/>
                <a:gd name="T2" fmla="*/ 50 w 106"/>
                <a:gd name="T3" fmla="*/ 119 h 162"/>
                <a:gd name="T4" fmla="*/ 0 w 106"/>
                <a:gd name="T5" fmla="*/ 58 h 162"/>
                <a:gd name="T6" fmla="*/ 51 w 106"/>
                <a:gd name="T7" fmla="*/ 0 h 162"/>
                <a:gd name="T8" fmla="*/ 87 w 106"/>
                <a:gd name="T9" fmla="*/ 18 h 162"/>
                <a:gd name="T10" fmla="*/ 87 w 106"/>
                <a:gd name="T11" fmla="*/ 3 h 162"/>
                <a:gd name="T12" fmla="*/ 105 w 106"/>
                <a:gd name="T13" fmla="*/ 3 h 162"/>
                <a:gd name="T14" fmla="*/ 105 w 106"/>
                <a:gd name="T15" fmla="*/ 112 h 162"/>
                <a:gd name="T16" fmla="*/ 52 w 106"/>
                <a:gd name="T17" fmla="*/ 161 h 162"/>
                <a:gd name="T18" fmla="*/ 6 w 106"/>
                <a:gd name="T19" fmla="*/ 129 h 162"/>
                <a:gd name="T20" fmla="*/ 6 w 106"/>
                <a:gd name="T21" fmla="*/ 128 h 162"/>
                <a:gd name="T22" fmla="*/ 23 w 106"/>
                <a:gd name="T23" fmla="*/ 128 h 162"/>
                <a:gd name="T24" fmla="*/ 23 w 106"/>
                <a:gd name="T25" fmla="*/ 128 h 162"/>
                <a:gd name="T26" fmla="*/ 54 w 106"/>
                <a:gd name="T27" fmla="*/ 146 h 162"/>
                <a:gd name="T28" fmla="*/ 87 w 106"/>
                <a:gd name="T29" fmla="*/ 116 h 162"/>
                <a:gd name="T30" fmla="*/ 87 w 106"/>
                <a:gd name="T31" fmla="*/ 101 h 162"/>
                <a:gd name="T32" fmla="*/ 50 w 106"/>
                <a:gd name="T33" fmla="*/ 119 h 162"/>
                <a:gd name="T34" fmla="*/ 20 w 106"/>
                <a:gd name="T35" fmla="*/ 59 h 162"/>
                <a:gd name="T36" fmla="*/ 20 w 106"/>
                <a:gd name="T37" fmla="*/ 59 h 162"/>
                <a:gd name="T38" fmla="*/ 54 w 106"/>
                <a:gd name="T39" fmla="*/ 102 h 162"/>
                <a:gd name="T40" fmla="*/ 87 w 106"/>
                <a:gd name="T41" fmla="*/ 59 h 162"/>
                <a:gd name="T42" fmla="*/ 54 w 106"/>
                <a:gd name="T43" fmla="*/ 17 h 162"/>
                <a:gd name="T44" fmla="*/ 20 w 106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62">
                  <a:moveTo>
                    <a:pt x="50" y="119"/>
                  </a:moveTo>
                  <a:lnTo>
                    <a:pt x="50" y="119"/>
                  </a:lnTo>
                  <a:cubicBezTo>
                    <a:pt x="21" y="119"/>
                    <a:pt x="0" y="95"/>
                    <a:pt x="0" y="58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68" y="0"/>
                    <a:pt x="79" y="7"/>
                    <a:pt x="87" y="18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5" y="147"/>
                    <a:pt x="90" y="161"/>
                    <a:pt x="52" y="161"/>
                  </a:cubicBezTo>
                  <a:cubicBezTo>
                    <a:pt x="22" y="161"/>
                    <a:pt x="6" y="149"/>
                    <a:pt x="6" y="129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39"/>
                    <a:pt x="34" y="146"/>
                    <a:pt x="54" y="146"/>
                  </a:cubicBezTo>
                  <a:cubicBezTo>
                    <a:pt x="77" y="146"/>
                    <a:pt x="87" y="136"/>
                    <a:pt x="87" y="116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77" y="112"/>
                    <a:pt x="66" y="119"/>
                    <a:pt x="50" y="11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3" y="102"/>
                    <a:pt x="54" y="102"/>
                  </a:cubicBezTo>
                  <a:cubicBezTo>
                    <a:pt x="76" y="102"/>
                    <a:pt x="87" y="88"/>
                    <a:pt x="87" y="59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3332558" y="3327617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5392" y="4250251"/>
            <a:ext cx="457612" cy="66697"/>
            <a:chOff x="3045392" y="4250251"/>
            <a:chExt cx="457612" cy="66697"/>
          </a:xfrm>
        </p:grpSpPr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3045392" y="425025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1 h 155"/>
                <a:gd name="T18" fmla="*/ 21 w 122"/>
                <a:gd name="T19" fmla="*/ 81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3106531" y="426692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3156553" y="4266926"/>
              <a:ext cx="44464" cy="50022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3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8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6"/>
                    <a:pt x="0" y="86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3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8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320842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3221397" y="4253956"/>
              <a:ext cx="24084" cy="61139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5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3252892" y="4250251"/>
              <a:ext cx="38907" cy="64844"/>
            </a:xfrm>
            <a:custGeom>
              <a:avLst/>
              <a:gdLst>
                <a:gd name="T0" fmla="*/ 74 w 94"/>
                <a:gd name="T1" fmla="*/ 84 h 155"/>
                <a:gd name="T2" fmla="*/ 74 w 94"/>
                <a:gd name="T3" fmla="*/ 84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7 h 155"/>
                <a:gd name="T18" fmla="*/ 53 w 94"/>
                <a:gd name="T19" fmla="*/ 39 h 155"/>
                <a:gd name="T20" fmla="*/ 87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4"/>
                  </a:moveTo>
                  <a:lnTo>
                    <a:pt x="74" y="84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1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9"/>
                    <a:pt x="53" y="39"/>
                  </a:cubicBezTo>
                  <a:cubicBezTo>
                    <a:pt x="70" y="39"/>
                    <a:pt x="82" y="44"/>
                    <a:pt x="87" y="54"/>
                  </a:cubicBezTo>
                  <a:cubicBezTo>
                    <a:pt x="93" y="61"/>
                    <a:pt x="93" y="70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3301062" y="4266926"/>
              <a:ext cx="42612" cy="5002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19 w 100"/>
                <a:gd name="T5" fmla="*/ 60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8 w 100"/>
                <a:gd name="T19" fmla="*/ 41 h 120"/>
                <a:gd name="T20" fmla="*/ 81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1" y="101"/>
                    <a:pt x="50" y="101"/>
                  </a:cubicBezTo>
                  <a:cubicBezTo>
                    <a:pt x="68" y="101"/>
                    <a:pt x="79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7" y="16"/>
                    <a:pt x="98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25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3349231" y="4266926"/>
              <a:ext cx="44464" cy="50022"/>
            </a:xfrm>
            <a:custGeom>
              <a:avLst/>
              <a:gdLst>
                <a:gd name="T0" fmla="*/ 35 w 106"/>
                <a:gd name="T1" fmla="*/ 119 h 120"/>
                <a:gd name="T2" fmla="*/ 35 w 106"/>
                <a:gd name="T3" fmla="*/ 119 h 120"/>
                <a:gd name="T4" fmla="*/ 0 w 106"/>
                <a:gd name="T5" fmla="*/ 86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2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5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8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5" y="119"/>
                  </a:moveTo>
                  <a:lnTo>
                    <a:pt x="35" y="119"/>
                  </a:lnTo>
                  <a:cubicBezTo>
                    <a:pt x="12" y="119"/>
                    <a:pt x="0" y="106"/>
                    <a:pt x="0" y="86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14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2"/>
                    <a:pt x="75" y="101"/>
                  </a:cubicBezTo>
                  <a:lnTo>
                    <a:pt x="75" y="100"/>
                  </a:lnTo>
                  <a:cubicBezTo>
                    <a:pt x="63" y="113"/>
                    <a:pt x="51" y="119"/>
                    <a:pt x="35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4"/>
                    <a:pt x="19" y="84"/>
                  </a:cubicBezTo>
                  <a:cubicBezTo>
                    <a:pt x="19" y="96"/>
                    <a:pt x="26" y="102"/>
                    <a:pt x="38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1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3401106" y="4266926"/>
              <a:ext cx="22232" cy="48170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3427044" y="426692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1" y="102"/>
                  </a:cubicBezTo>
                  <a:cubicBezTo>
                    <a:pt x="67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3480772" y="4252104"/>
              <a:ext cx="22232" cy="62991"/>
            </a:xfrm>
            <a:custGeom>
              <a:avLst/>
              <a:gdLst>
                <a:gd name="T0" fmla="*/ 36 w 55"/>
                <a:gd name="T1" fmla="*/ 44 h 151"/>
                <a:gd name="T2" fmla="*/ 36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6 w 55"/>
                <a:gd name="T15" fmla="*/ 150 h 151"/>
                <a:gd name="T16" fmla="*/ 36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6" y="44"/>
                  </a:moveTo>
                  <a:lnTo>
                    <a:pt x="36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6" y="150"/>
                    <a:pt x="36" y="150"/>
                    <a:pt x="36" y="150"/>
                  </a:cubicBezTo>
                  <a:lnTo>
                    <a:pt x="36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6843" y="2360518"/>
            <a:ext cx="377947" cy="64845"/>
            <a:chOff x="486843" y="2360518"/>
            <a:chExt cx="377947" cy="64845"/>
          </a:xfrm>
        </p:grpSpPr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486843" y="2360518"/>
              <a:ext cx="50022" cy="64844"/>
            </a:xfrm>
            <a:custGeom>
              <a:avLst/>
              <a:gdLst>
                <a:gd name="T0" fmla="*/ 0 w 118"/>
                <a:gd name="T1" fmla="*/ 0 h 154"/>
                <a:gd name="T2" fmla="*/ 0 w 118"/>
                <a:gd name="T3" fmla="*/ 0 h 154"/>
                <a:gd name="T4" fmla="*/ 62 w 118"/>
                <a:gd name="T5" fmla="*/ 0 h 154"/>
                <a:gd name="T6" fmla="*/ 110 w 118"/>
                <a:gd name="T7" fmla="*/ 36 h 154"/>
                <a:gd name="T8" fmla="*/ 88 w 118"/>
                <a:gd name="T9" fmla="*/ 70 h 154"/>
                <a:gd name="T10" fmla="*/ 117 w 118"/>
                <a:gd name="T11" fmla="*/ 107 h 154"/>
                <a:gd name="T12" fmla="*/ 65 w 118"/>
                <a:gd name="T13" fmla="*/ 153 h 154"/>
                <a:gd name="T14" fmla="*/ 0 w 118"/>
                <a:gd name="T15" fmla="*/ 153 h 154"/>
                <a:gd name="T16" fmla="*/ 0 w 118"/>
                <a:gd name="T17" fmla="*/ 0 h 154"/>
                <a:gd name="T18" fmla="*/ 58 w 118"/>
                <a:gd name="T19" fmla="*/ 64 h 154"/>
                <a:gd name="T20" fmla="*/ 58 w 118"/>
                <a:gd name="T21" fmla="*/ 64 h 154"/>
                <a:gd name="T22" fmla="*/ 89 w 118"/>
                <a:gd name="T23" fmla="*/ 39 h 154"/>
                <a:gd name="T24" fmla="*/ 59 w 118"/>
                <a:gd name="T25" fmla="*/ 17 h 154"/>
                <a:gd name="T26" fmla="*/ 22 w 118"/>
                <a:gd name="T27" fmla="*/ 17 h 154"/>
                <a:gd name="T28" fmla="*/ 22 w 118"/>
                <a:gd name="T29" fmla="*/ 64 h 154"/>
                <a:gd name="T30" fmla="*/ 58 w 118"/>
                <a:gd name="T31" fmla="*/ 64 h 154"/>
                <a:gd name="T32" fmla="*/ 63 w 118"/>
                <a:gd name="T33" fmla="*/ 134 h 154"/>
                <a:gd name="T34" fmla="*/ 63 w 118"/>
                <a:gd name="T35" fmla="*/ 134 h 154"/>
                <a:gd name="T36" fmla="*/ 96 w 118"/>
                <a:gd name="T37" fmla="*/ 107 h 154"/>
                <a:gd name="T38" fmla="*/ 61 w 118"/>
                <a:gd name="T39" fmla="*/ 81 h 154"/>
                <a:gd name="T40" fmla="*/ 22 w 118"/>
                <a:gd name="T41" fmla="*/ 81 h 154"/>
                <a:gd name="T42" fmla="*/ 22 w 118"/>
                <a:gd name="T43" fmla="*/ 134 h 154"/>
                <a:gd name="T44" fmla="*/ 63 w 118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4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3" y="0"/>
                    <a:pt x="110" y="11"/>
                    <a:pt x="110" y="36"/>
                  </a:cubicBezTo>
                  <a:cubicBezTo>
                    <a:pt x="110" y="53"/>
                    <a:pt x="103" y="64"/>
                    <a:pt x="88" y="70"/>
                  </a:cubicBezTo>
                  <a:cubicBezTo>
                    <a:pt x="106" y="74"/>
                    <a:pt x="117" y="87"/>
                    <a:pt x="117" y="107"/>
                  </a:cubicBezTo>
                  <a:cubicBezTo>
                    <a:pt x="117" y="134"/>
                    <a:pt x="98" y="153"/>
                    <a:pt x="65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8" y="64"/>
                  </a:moveTo>
                  <a:lnTo>
                    <a:pt x="58" y="64"/>
                  </a:lnTo>
                  <a:cubicBezTo>
                    <a:pt x="79" y="64"/>
                    <a:pt x="89" y="57"/>
                    <a:pt x="89" y="39"/>
                  </a:cubicBezTo>
                  <a:cubicBezTo>
                    <a:pt x="89" y="24"/>
                    <a:pt x="80" y="17"/>
                    <a:pt x="5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64"/>
                    <a:pt x="22" y="64"/>
                    <a:pt x="22" y="64"/>
                  </a:cubicBezTo>
                  <a:lnTo>
                    <a:pt x="58" y="64"/>
                  </a:lnTo>
                  <a:close/>
                  <a:moveTo>
                    <a:pt x="63" y="134"/>
                  </a:moveTo>
                  <a:lnTo>
                    <a:pt x="63" y="134"/>
                  </a:lnTo>
                  <a:cubicBezTo>
                    <a:pt x="85" y="134"/>
                    <a:pt x="96" y="125"/>
                    <a:pt x="96" y="107"/>
                  </a:cubicBezTo>
                  <a:cubicBezTo>
                    <a:pt x="96" y="88"/>
                    <a:pt x="84" y="81"/>
                    <a:pt x="61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134"/>
                    <a:pt x="22" y="134"/>
                    <a:pt x="22" y="134"/>
                  </a:cubicBezTo>
                  <a:lnTo>
                    <a:pt x="63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542423" y="2375340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7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6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5 w 106"/>
                <a:gd name="T35" fmla="*/ 101 h 120"/>
                <a:gd name="T36" fmla="*/ 75 w 106"/>
                <a:gd name="T37" fmla="*/ 101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7"/>
                    <a:pt x="0" y="86"/>
                  </a:cubicBezTo>
                  <a:cubicBezTo>
                    <a:pt x="0" y="65"/>
                    <a:pt x="12" y="55"/>
                    <a:pt x="37" y="51"/>
                  </a:cubicBezTo>
                  <a:cubicBezTo>
                    <a:pt x="53" y="49"/>
                    <a:pt x="63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1" y="118"/>
                    <a:pt x="75" y="113"/>
                    <a:pt x="75" y="101"/>
                  </a:cubicBezTo>
                  <a:lnTo>
                    <a:pt x="75" y="101"/>
                  </a:ln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3"/>
                    <a:pt x="40" y="103"/>
                  </a:cubicBezTo>
                  <a:cubicBezTo>
                    <a:pt x="59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3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594298" y="236051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614677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660995" y="236051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4 h 154"/>
                <a:gd name="T10" fmla="*/ 93 w 104"/>
                <a:gd name="T11" fmla="*/ 64 h 154"/>
                <a:gd name="T12" fmla="*/ 93 w 104"/>
                <a:gd name="T13" fmla="*/ 83 h 154"/>
                <a:gd name="T14" fmla="*/ 21 w 104"/>
                <a:gd name="T15" fmla="*/ 83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4"/>
                  </a:lnTo>
                  <a:lnTo>
                    <a:pt x="93" y="64"/>
                  </a:lnTo>
                  <a:lnTo>
                    <a:pt x="93" y="83"/>
                  </a:lnTo>
                  <a:lnTo>
                    <a:pt x="21" y="83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711016" y="236051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729543" y="2375340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1 h 120"/>
                <a:gd name="T8" fmla="*/ 68 w 107"/>
                <a:gd name="T9" fmla="*/ 46 h 120"/>
                <a:gd name="T10" fmla="*/ 74 w 107"/>
                <a:gd name="T11" fmla="*/ 35 h 120"/>
                <a:gd name="T12" fmla="*/ 48 w 107"/>
                <a:gd name="T13" fmla="*/ 17 h 120"/>
                <a:gd name="T14" fmla="*/ 22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6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3 h 120"/>
                <a:gd name="T48" fmla="*/ 73 w 107"/>
                <a:gd name="T49" fmla="*/ 76 h 120"/>
                <a:gd name="T50" fmla="*/ 73 w 107"/>
                <a:gd name="T51" fmla="*/ 60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3" y="44"/>
                    <a:pt x="74" y="42"/>
                    <a:pt x="74" y="35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3"/>
                    <a:pt x="39" y="103"/>
                  </a:cubicBezTo>
                  <a:cubicBezTo>
                    <a:pt x="60" y="103"/>
                    <a:pt x="73" y="91"/>
                    <a:pt x="73" y="76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777713" y="2375340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1 h 119"/>
                <a:gd name="T6" fmla="*/ 73 w 93"/>
                <a:gd name="T7" fmla="*/ 84 h 119"/>
                <a:gd name="T8" fmla="*/ 55 w 93"/>
                <a:gd name="T9" fmla="*/ 69 h 119"/>
                <a:gd name="T10" fmla="*/ 34 w 93"/>
                <a:gd name="T11" fmla="*/ 64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7 w 93"/>
                <a:gd name="T29" fmla="*/ 49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3" y="101"/>
                    <a:pt x="73" y="95"/>
                    <a:pt x="73" y="84"/>
                  </a:cubicBezTo>
                  <a:cubicBezTo>
                    <a:pt x="73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1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40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825883" y="2360518"/>
              <a:ext cx="38907" cy="64844"/>
            </a:xfrm>
            <a:custGeom>
              <a:avLst/>
              <a:gdLst>
                <a:gd name="T0" fmla="*/ 0 w 93"/>
                <a:gd name="T1" fmla="*/ 0 h 154"/>
                <a:gd name="T2" fmla="*/ 18 w 93"/>
                <a:gd name="T3" fmla="*/ 0 h 154"/>
                <a:gd name="T4" fmla="*/ 18 w 93"/>
                <a:gd name="T5" fmla="*/ 92 h 154"/>
                <a:gd name="T6" fmla="*/ 68 w 93"/>
                <a:gd name="T7" fmla="*/ 42 h 154"/>
                <a:gd name="T8" fmla="*/ 92 w 93"/>
                <a:gd name="T9" fmla="*/ 42 h 154"/>
                <a:gd name="T10" fmla="*/ 51 w 93"/>
                <a:gd name="T11" fmla="*/ 82 h 154"/>
                <a:gd name="T12" fmla="*/ 92 w 93"/>
                <a:gd name="T13" fmla="*/ 153 h 154"/>
                <a:gd name="T14" fmla="*/ 70 w 93"/>
                <a:gd name="T15" fmla="*/ 153 h 154"/>
                <a:gd name="T16" fmla="*/ 38 w 93"/>
                <a:gd name="T17" fmla="*/ 95 h 154"/>
                <a:gd name="T18" fmla="*/ 18 w 93"/>
                <a:gd name="T19" fmla="*/ 114 h 154"/>
                <a:gd name="T20" fmla="*/ 18 w 93"/>
                <a:gd name="T21" fmla="*/ 153 h 154"/>
                <a:gd name="T22" fmla="*/ 0 w 93"/>
                <a:gd name="T23" fmla="*/ 153 h 154"/>
                <a:gd name="T24" fmla="*/ 0 w 9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4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0" y="153"/>
                  </a:lnTo>
                  <a:lnTo>
                    <a:pt x="38" y="95"/>
                  </a:lnTo>
                  <a:lnTo>
                    <a:pt x="18" y="114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0236" y="3310943"/>
            <a:ext cx="105602" cy="64843"/>
            <a:chOff x="620236" y="3310943"/>
            <a:chExt cx="105602" cy="64843"/>
          </a:xfrm>
        </p:grpSpPr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620236" y="3310943"/>
              <a:ext cx="46316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6 h 154"/>
                <a:gd name="T10" fmla="*/ 110 w 111"/>
                <a:gd name="T11" fmla="*/ 45 h 154"/>
                <a:gd name="T12" fmla="*/ 91 w 111"/>
                <a:gd name="T13" fmla="*/ 83 h 154"/>
                <a:gd name="T14" fmla="*/ 52 w 111"/>
                <a:gd name="T15" fmla="*/ 89 h 154"/>
                <a:gd name="T16" fmla="*/ 21 w 111"/>
                <a:gd name="T17" fmla="*/ 89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7 w 111"/>
                <a:gd name="T25" fmla="*/ 70 h 154"/>
                <a:gd name="T26" fmla="*/ 57 w 111"/>
                <a:gd name="T27" fmla="*/ 70 h 154"/>
                <a:gd name="T28" fmla="*/ 89 w 111"/>
                <a:gd name="T29" fmla="*/ 45 h 154"/>
                <a:gd name="T30" fmla="*/ 58 w 111"/>
                <a:gd name="T31" fmla="*/ 19 h 154"/>
                <a:gd name="T32" fmla="*/ 21 w 111"/>
                <a:gd name="T33" fmla="*/ 19 h 154"/>
                <a:gd name="T34" fmla="*/ 21 w 111"/>
                <a:gd name="T35" fmla="*/ 70 h 154"/>
                <a:gd name="T36" fmla="*/ 57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7" y="0"/>
                  </a:cubicBezTo>
                  <a:cubicBezTo>
                    <a:pt x="70" y="0"/>
                    <a:pt x="81" y="0"/>
                    <a:pt x="91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1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8" y="70"/>
                    <a:pt x="89" y="65"/>
                    <a:pt x="89" y="45"/>
                  </a:cubicBezTo>
                  <a:cubicBezTo>
                    <a:pt x="89" y="25"/>
                    <a:pt x="80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675816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696195" y="3310943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716575" y="3310943"/>
              <a:ext cx="9263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2802" y="4248399"/>
            <a:ext cx="205648" cy="68549"/>
            <a:chOff x="562802" y="4248399"/>
            <a:chExt cx="205648" cy="68549"/>
          </a:xfrm>
        </p:grpSpPr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562802" y="4248399"/>
              <a:ext cx="57434" cy="68549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1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0 w 135"/>
                <a:gd name="T15" fmla="*/ 19 h 164"/>
                <a:gd name="T16" fmla="*/ 21 w 135"/>
                <a:gd name="T17" fmla="*/ 82 h 164"/>
                <a:gd name="T18" fmla="*/ 70 w 135"/>
                <a:gd name="T19" fmla="*/ 144 h 164"/>
                <a:gd name="T20" fmla="*/ 113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2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39" y="19"/>
                    <a:pt x="21" y="42"/>
                    <a:pt x="21" y="82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625793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677668" y="4250251"/>
              <a:ext cx="7411" cy="64844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698048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746218" y="4252104"/>
              <a:ext cx="22232" cy="62991"/>
            </a:xfrm>
            <a:custGeom>
              <a:avLst/>
              <a:gdLst>
                <a:gd name="T0" fmla="*/ 35 w 55"/>
                <a:gd name="T1" fmla="*/ 44 h 151"/>
                <a:gd name="T2" fmla="*/ 35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5 w 55"/>
                <a:gd name="T15" fmla="*/ 150 h 151"/>
                <a:gd name="T16" fmla="*/ 35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5" y="150"/>
                    <a:pt x="35" y="150"/>
                    <a:pt x="35" y="150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3138" y="2360518"/>
            <a:ext cx="435379" cy="66696"/>
            <a:chOff x="1313138" y="2360518"/>
            <a:chExt cx="435379" cy="66696"/>
          </a:xfrm>
        </p:grpSpPr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1313138" y="2360518"/>
              <a:ext cx="50022" cy="64844"/>
            </a:xfrm>
            <a:custGeom>
              <a:avLst/>
              <a:gdLst>
                <a:gd name="T0" fmla="*/ 48 w 119"/>
                <a:gd name="T1" fmla="*/ 18 h 154"/>
                <a:gd name="T2" fmla="*/ 0 w 119"/>
                <a:gd name="T3" fmla="*/ 18 h 154"/>
                <a:gd name="T4" fmla="*/ 0 w 119"/>
                <a:gd name="T5" fmla="*/ 0 h 154"/>
                <a:gd name="T6" fmla="*/ 118 w 119"/>
                <a:gd name="T7" fmla="*/ 0 h 154"/>
                <a:gd name="T8" fmla="*/ 118 w 119"/>
                <a:gd name="T9" fmla="*/ 18 h 154"/>
                <a:gd name="T10" fmla="*/ 69 w 119"/>
                <a:gd name="T11" fmla="*/ 18 h 154"/>
                <a:gd name="T12" fmla="*/ 69 w 119"/>
                <a:gd name="T13" fmla="*/ 153 h 154"/>
                <a:gd name="T14" fmla="*/ 48 w 119"/>
                <a:gd name="T15" fmla="*/ 153 h 154"/>
                <a:gd name="T16" fmla="*/ 48 w 119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4">
                  <a:moveTo>
                    <a:pt x="4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8" y="153"/>
                  </a:lnTo>
                  <a:lnTo>
                    <a:pt x="48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1355749" y="2375340"/>
              <a:ext cx="42612" cy="50023"/>
            </a:xfrm>
            <a:custGeom>
              <a:avLst/>
              <a:gdLst>
                <a:gd name="T0" fmla="*/ 98 w 100"/>
                <a:gd name="T1" fmla="*/ 80 h 121"/>
                <a:gd name="T2" fmla="*/ 98 w 100"/>
                <a:gd name="T3" fmla="*/ 80 h 121"/>
                <a:gd name="T4" fmla="*/ 50 w 100"/>
                <a:gd name="T5" fmla="*/ 120 h 121"/>
                <a:gd name="T6" fmla="*/ 0 w 100"/>
                <a:gd name="T7" fmla="*/ 62 h 121"/>
                <a:gd name="T8" fmla="*/ 50 w 100"/>
                <a:gd name="T9" fmla="*/ 0 h 121"/>
                <a:gd name="T10" fmla="*/ 99 w 100"/>
                <a:gd name="T11" fmla="*/ 58 h 121"/>
                <a:gd name="T12" fmla="*/ 99 w 100"/>
                <a:gd name="T13" fmla="*/ 66 h 121"/>
                <a:gd name="T14" fmla="*/ 19 w 100"/>
                <a:gd name="T15" fmla="*/ 66 h 121"/>
                <a:gd name="T16" fmla="*/ 52 w 100"/>
                <a:gd name="T17" fmla="*/ 102 h 121"/>
                <a:gd name="T18" fmla="*/ 80 w 100"/>
                <a:gd name="T19" fmla="*/ 80 h 121"/>
                <a:gd name="T20" fmla="*/ 98 w 100"/>
                <a:gd name="T21" fmla="*/ 80 h 121"/>
                <a:gd name="T22" fmla="*/ 81 w 100"/>
                <a:gd name="T23" fmla="*/ 50 h 121"/>
                <a:gd name="T24" fmla="*/ 81 w 100"/>
                <a:gd name="T25" fmla="*/ 50 h 121"/>
                <a:gd name="T26" fmla="*/ 51 w 100"/>
                <a:gd name="T27" fmla="*/ 17 h 121"/>
                <a:gd name="T28" fmla="*/ 19 w 100"/>
                <a:gd name="T29" fmla="*/ 50 h 121"/>
                <a:gd name="T30" fmla="*/ 81 w 100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21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99" y="21"/>
                    <a:pt x="99" y="58"/>
                  </a:cubicBezTo>
                  <a:cubicBezTo>
                    <a:pt x="99" y="60"/>
                    <a:pt x="99" y="63"/>
                    <a:pt x="9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1403918" y="2375340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1 h 119"/>
                <a:gd name="T6" fmla="*/ 73 w 93"/>
                <a:gd name="T7" fmla="*/ 84 h 119"/>
                <a:gd name="T8" fmla="*/ 55 w 93"/>
                <a:gd name="T9" fmla="*/ 69 h 119"/>
                <a:gd name="T10" fmla="*/ 34 w 93"/>
                <a:gd name="T11" fmla="*/ 64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0 w 93"/>
                <a:gd name="T21" fmla="*/ 35 h 119"/>
                <a:gd name="T22" fmla="*/ 45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7 w 93"/>
                <a:gd name="T29" fmla="*/ 49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3" y="101"/>
                    <a:pt x="73" y="95"/>
                    <a:pt x="73" y="84"/>
                  </a:cubicBezTo>
                  <a:cubicBezTo>
                    <a:pt x="73" y="74"/>
                    <a:pt x="67" y="71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3" y="59"/>
                    <a:pt x="3" y="50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40"/>
                    <a:pt x="27" y="43"/>
                    <a:pt x="40" y="4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1446531" y="2364224"/>
              <a:ext cx="24084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6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1496552" y="2360518"/>
              <a:ext cx="50023" cy="64844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70 w 118"/>
                <a:gd name="T11" fmla="*/ 18 h 154"/>
                <a:gd name="T12" fmla="*/ 70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1544722" y="2377193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4 w 95"/>
                <a:gd name="T7" fmla="*/ 60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5 w 95"/>
                <a:gd name="T21" fmla="*/ 98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4" y="97"/>
                    <a:pt x="74" y="84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5" y="114"/>
                    <a:pt x="39" y="114"/>
                  </a:cubicBezTo>
                  <a:cubicBezTo>
                    <a:pt x="23" y="114"/>
                    <a:pt x="11" y="108"/>
                    <a:pt x="5" y="98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1596597" y="2360518"/>
              <a:ext cx="44464" cy="66696"/>
            </a:xfrm>
            <a:custGeom>
              <a:avLst/>
              <a:gdLst>
                <a:gd name="T0" fmla="*/ 0 w 105"/>
                <a:gd name="T1" fmla="*/ 0 h 157"/>
                <a:gd name="T2" fmla="*/ 0 w 105"/>
                <a:gd name="T3" fmla="*/ 0 h 157"/>
                <a:gd name="T4" fmla="*/ 19 w 105"/>
                <a:gd name="T5" fmla="*/ 0 h 157"/>
                <a:gd name="T6" fmla="*/ 19 w 105"/>
                <a:gd name="T7" fmla="*/ 57 h 157"/>
                <a:gd name="T8" fmla="*/ 55 w 105"/>
                <a:gd name="T9" fmla="*/ 37 h 157"/>
                <a:gd name="T10" fmla="*/ 104 w 105"/>
                <a:gd name="T11" fmla="*/ 98 h 157"/>
                <a:gd name="T12" fmla="*/ 55 w 105"/>
                <a:gd name="T13" fmla="*/ 156 h 157"/>
                <a:gd name="T14" fmla="*/ 19 w 105"/>
                <a:gd name="T15" fmla="*/ 139 h 157"/>
                <a:gd name="T16" fmla="*/ 19 w 105"/>
                <a:gd name="T17" fmla="*/ 153 h 157"/>
                <a:gd name="T18" fmla="*/ 0 w 105"/>
                <a:gd name="T19" fmla="*/ 153 h 157"/>
                <a:gd name="T20" fmla="*/ 0 w 105"/>
                <a:gd name="T21" fmla="*/ 0 h 157"/>
                <a:gd name="T22" fmla="*/ 51 w 105"/>
                <a:gd name="T23" fmla="*/ 139 h 157"/>
                <a:gd name="T24" fmla="*/ 51 w 105"/>
                <a:gd name="T25" fmla="*/ 139 h 157"/>
                <a:gd name="T26" fmla="*/ 84 w 105"/>
                <a:gd name="T27" fmla="*/ 99 h 157"/>
                <a:gd name="T28" fmla="*/ 51 w 105"/>
                <a:gd name="T29" fmla="*/ 55 h 157"/>
                <a:gd name="T30" fmla="*/ 19 w 105"/>
                <a:gd name="T31" fmla="*/ 97 h 157"/>
                <a:gd name="T32" fmla="*/ 51 w 105"/>
                <a:gd name="T33" fmla="*/ 1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7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40" y="37"/>
                    <a:pt x="55" y="37"/>
                  </a:cubicBezTo>
                  <a:cubicBezTo>
                    <a:pt x="84" y="37"/>
                    <a:pt x="104" y="60"/>
                    <a:pt x="104" y="98"/>
                  </a:cubicBezTo>
                  <a:cubicBezTo>
                    <a:pt x="104" y="134"/>
                    <a:pt x="84" y="156"/>
                    <a:pt x="55" y="156"/>
                  </a:cubicBezTo>
                  <a:cubicBezTo>
                    <a:pt x="40" y="156"/>
                    <a:pt x="28" y="151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39"/>
                  </a:moveTo>
                  <a:lnTo>
                    <a:pt x="51" y="139"/>
                  </a:lnTo>
                  <a:cubicBezTo>
                    <a:pt x="72" y="139"/>
                    <a:pt x="84" y="125"/>
                    <a:pt x="84" y="99"/>
                  </a:cubicBezTo>
                  <a:cubicBezTo>
                    <a:pt x="84" y="70"/>
                    <a:pt x="72" y="55"/>
                    <a:pt x="51" y="55"/>
                  </a:cubicBezTo>
                  <a:cubicBezTo>
                    <a:pt x="29" y="55"/>
                    <a:pt x="19" y="69"/>
                    <a:pt x="19" y="97"/>
                  </a:cubicBezTo>
                  <a:cubicBezTo>
                    <a:pt x="19" y="125"/>
                    <a:pt x="30" y="139"/>
                    <a:pt x="51" y="13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1646620" y="2375340"/>
              <a:ext cx="42611" cy="50023"/>
            </a:xfrm>
            <a:custGeom>
              <a:avLst/>
              <a:gdLst>
                <a:gd name="T0" fmla="*/ 99 w 101"/>
                <a:gd name="T1" fmla="*/ 80 h 121"/>
                <a:gd name="T2" fmla="*/ 99 w 101"/>
                <a:gd name="T3" fmla="*/ 80 h 121"/>
                <a:gd name="T4" fmla="*/ 50 w 101"/>
                <a:gd name="T5" fmla="*/ 120 h 121"/>
                <a:gd name="T6" fmla="*/ 0 w 101"/>
                <a:gd name="T7" fmla="*/ 62 h 121"/>
                <a:gd name="T8" fmla="*/ 50 w 101"/>
                <a:gd name="T9" fmla="*/ 0 h 121"/>
                <a:gd name="T10" fmla="*/ 100 w 101"/>
                <a:gd name="T11" fmla="*/ 58 h 121"/>
                <a:gd name="T12" fmla="*/ 100 w 101"/>
                <a:gd name="T13" fmla="*/ 66 h 121"/>
                <a:gd name="T14" fmla="*/ 20 w 101"/>
                <a:gd name="T15" fmla="*/ 66 h 121"/>
                <a:gd name="T16" fmla="*/ 52 w 101"/>
                <a:gd name="T17" fmla="*/ 102 h 121"/>
                <a:gd name="T18" fmla="*/ 80 w 101"/>
                <a:gd name="T19" fmla="*/ 80 h 121"/>
                <a:gd name="T20" fmla="*/ 99 w 101"/>
                <a:gd name="T21" fmla="*/ 80 h 121"/>
                <a:gd name="T22" fmla="*/ 81 w 101"/>
                <a:gd name="T23" fmla="*/ 50 h 121"/>
                <a:gd name="T24" fmla="*/ 81 w 101"/>
                <a:gd name="T25" fmla="*/ 50 h 121"/>
                <a:gd name="T26" fmla="*/ 51 w 101"/>
                <a:gd name="T27" fmla="*/ 17 h 121"/>
                <a:gd name="T28" fmla="*/ 20 w 101"/>
                <a:gd name="T29" fmla="*/ 50 h 121"/>
                <a:gd name="T30" fmla="*/ 81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20"/>
                    <a:pt x="50" y="120"/>
                  </a:cubicBezTo>
                  <a:cubicBezTo>
                    <a:pt x="19" y="120"/>
                    <a:pt x="0" y="97"/>
                    <a:pt x="0" y="62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1726285" y="2362372"/>
              <a:ext cx="22232" cy="62991"/>
            </a:xfrm>
            <a:custGeom>
              <a:avLst/>
              <a:gdLst>
                <a:gd name="T0" fmla="*/ 35 w 55"/>
                <a:gd name="T1" fmla="*/ 44 h 150"/>
                <a:gd name="T2" fmla="*/ 35 w 55"/>
                <a:gd name="T3" fmla="*/ 44 h 150"/>
                <a:gd name="T4" fmla="*/ 0 w 55"/>
                <a:gd name="T5" fmla="*/ 44 h 150"/>
                <a:gd name="T6" fmla="*/ 0 w 55"/>
                <a:gd name="T7" fmla="*/ 28 h 150"/>
                <a:gd name="T8" fmla="*/ 40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5 w 55"/>
                <a:gd name="T15" fmla="*/ 149 h 150"/>
                <a:gd name="T16" fmla="*/ 35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09477" y="3310943"/>
            <a:ext cx="263080" cy="66697"/>
            <a:chOff x="1409477" y="3310943"/>
            <a:chExt cx="263080" cy="66697"/>
          </a:xfrm>
        </p:grpSpPr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1409477" y="3310943"/>
              <a:ext cx="46316" cy="64843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6 h 154"/>
                <a:gd name="T10" fmla="*/ 109 w 110"/>
                <a:gd name="T11" fmla="*/ 45 h 154"/>
                <a:gd name="T12" fmla="*/ 89 w 110"/>
                <a:gd name="T13" fmla="*/ 83 h 154"/>
                <a:gd name="T14" fmla="*/ 52 w 110"/>
                <a:gd name="T15" fmla="*/ 89 h 154"/>
                <a:gd name="T16" fmla="*/ 20 w 110"/>
                <a:gd name="T17" fmla="*/ 89 h 154"/>
                <a:gd name="T18" fmla="*/ 20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0 w 110"/>
                <a:gd name="T33" fmla="*/ 19 h 154"/>
                <a:gd name="T34" fmla="*/ 20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2"/>
                    <a:pt x="103" y="75"/>
                    <a:pt x="89" y="83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1459499" y="3327617"/>
              <a:ext cx="46318" cy="5002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59 h 120"/>
                <a:gd name="T6" fmla="*/ 53 w 109"/>
                <a:gd name="T7" fmla="*/ 119 h 120"/>
                <a:gd name="T8" fmla="*/ 0 w 109"/>
                <a:gd name="T9" fmla="*/ 59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59 h 120"/>
                <a:gd name="T18" fmla="*/ 53 w 109"/>
                <a:gd name="T19" fmla="*/ 17 h 120"/>
                <a:gd name="T20" fmla="*/ 19 w 109"/>
                <a:gd name="T21" fmla="*/ 59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1515079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1531754" y="3327617"/>
              <a:ext cx="38906" cy="50023"/>
            </a:xfrm>
            <a:custGeom>
              <a:avLst/>
              <a:gdLst>
                <a:gd name="T0" fmla="*/ 18 w 93"/>
                <a:gd name="T1" fmla="*/ 78 h 120"/>
                <a:gd name="T2" fmla="*/ 18 w 93"/>
                <a:gd name="T3" fmla="*/ 78 h 120"/>
                <a:gd name="T4" fmla="*/ 47 w 93"/>
                <a:gd name="T5" fmla="*/ 102 h 120"/>
                <a:gd name="T6" fmla="*/ 73 w 93"/>
                <a:gd name="T7" fmla="*/ 84 h 120"/>
                <a:gd name="T8" fmla="*/ 55 w 93"/>
                <a:gd name="T9" fmla="*/ 69 h 120"/>
                <a:gd name="T10" fmla="*/ 34 w 93"/>
                <a:gd name="T11" fmla="*/ 63 h 120"/>
                <a:gd name="T12" fmla="*/ 3 w 93"/>
                <a:gd name="T13" fmla="*/ 32 h 120"/>
                <a:gd name="T14" fmla="*/ 45 w 93"/>
                <a:gd name="T15" fmla="*/ 0 h 120"/>
                <a:gd name="T16" fmla="*/ 89 w 93"/>
                <a:gd name="T17" fmla="*/ 34 h 120"/>
                <a:gd name="T18" fmla="*/ 89 w 93"/>
                <a:gd name="T19" fmla="*/ 34 h 120"/>
                <a:gd name="T20" fmla="*/ 70 w 93"/>
                <a:gd name="T21" fmla="*/ 34 h 120"/>
                <a:gd name="T22" fmla="*/ 45 w 93"/>
                <a:gd name="T23" fmla="*/ 15 h 120"/>
                <a:gd name="T24" fmla="*/ 22 w 93"/>
                <a:gd name="T25" fmla="*/ 31 h 120"/>
                <a:gd name="T26" fmla="*/ 40 w 93"/>
                <a:gd name="T27" fmla="*/ 45 h 120"/>
                <a:gd name="T28" fmla="*/ 57 w 93"/>
                <a:gd name="T29" fmla="*/ 50 h 120"/>
                <a:gd name="T30" fmla="*/ 92 w 93"/>
                <a:gd name="T31" fmla="*/ 81 h 120"/>
                <a:gd name="T32" fmla="*/ 45 w 93"/>
                <a:gd name="T33" fmla="*/ 119 h 120"/>
                <a:gd name="T34" fmla="*/ 0 w 93"/>
                <a:gd name="T35" fmla="*/ 78 h 120"/>
                <a:gd name="T36" fmla="*/ 18 w 93"/>
                <a:gd name="T37" fmla="*/ 7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8" y="78"/>
                  </a:moveTo>
                  <a:lnTo>
                    <a:pt x="18" y="78"/>
                  </a:lnTo>
                  <a:cubicBezTo>
                    <a:pt x="19" y="94"/>
                    <a:pt x="29" y="102"/>
                    <a:pt x="47" y="102"/>
                  </a:cubicBezTo>
                  <a:cubicBezTo>
                    <a:pt x="62" y="102"/>
                    <a:pt x="73" y="95"/>
                    <a:pt x="73" y="84"/>
                  </a:cubicBezTo>
                  <a:cubicBezTo>
                    <a:pt x="73" y="75"/>
                    <a:pt x="67" y="72"/>
                    <a:pt x="55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3"/>
                    <a:pt x="40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1"/>
                    <a:pt x="92" y="81"/>
                  </a:cubicBezTo>
                  <a:cubicBezTo>
                    <a:pt x="92" y="104"/>
                    <a:pt x="75" y="119"/>
                    <a:pt x="45" y="119"/>
                  </a:cubicBezTo>
                  <a:cubicBezTo>
                    <a:pt x="16" y="119"/>
                    <a:pt x="0" y="104"/>
                    <a:pt x="0" y="78"/>
                  </a:cubicBezTo>
                  <a:lnTo>
                    <a:pt x="18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1576218" y="3327617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9 w 109"/>
                <a:gd name="T17" fmla="*/ 59 h 120"/>
                <a:gd name="T18" fmla="*/ 54 w 109"/>
                <a:gd name="T19" fmla="*/ 17 h 120"/>
                <a:gd name="T20" fmla="*/ 20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1" y="119"/>
                    <a:pt x="0" y="97"/>
                    <a:pt x="0" y="59"/>
                  </a:cubicBezTo>
                  <a:cubicBezTo>
                    <a:pt x="0" y="21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6"/>
                    <a:pt x="89" y="59"/>
                  </a:cubicBezTo>
                  <a:cubicBezTo>
                    <a:pt x="89" y="31"/>
                    <a:pt x="76" y="17"/>
                    <a:pt x="54" y="17"/>
                  </a:cubicBezTo>
                  <a:cubicBezTo>
                    <a:pt x="33" y="17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1631798" y="3327617"/>
              <a:ext cx="40759" cy="48170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20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29856" y="4248399"/>
            <a:ext cx="218616" cy="68549"/>
            <a:chOff x="1429856" y="4248399"/>
            <a:chExt cx="218616" cy="68549"/>
          </a:xfrm>
        </p:grpSpPr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1429856" y="4248399"/>
              <a:ext cx="57434" cy="68549"/>
            </a:xfrm>
            <a:custGeom>
              <a:avLst/>
              <a:gdLst>
                <a:gd name="T0" fmla="*/ 135 w 136"/>
                <a:gd name="T1" fmla="*/ 101 h 164"/>
                <a:gd name="T2" fmla="*/ 135 w 136"/>
                <a:gd name="T3" fmla="*/ 101 h 164"/>
                <a:gd name="T4" fmla="*/ 70 w 136"/>
                <a:gd name="T5" fmla="*/ 163 h 164"/>
                <a:gd name="T6" fmla="*/ 0 w 136"/>
                <a:gd name="T7" fmla="*/ 80 h 164"/>
                <a:gd name="T8" fmla="*/ 72 w 136"/>
                <a:gd name="T9" fmla="*/ 0 h 164"/>
                <a:gd name="T10" fmla="*/ 134 w 136"/>
                <a:gd name="T11" fmla="*/ 50 h 164"/>
                <a:gd name="T12" fmla="*/ 114 w 136"/>
                <a:gd name="T13" fmla="*/ 50 h 164"/>
                <a:gd name="T14" fmla="*/ 71 w 136"/>
                <a:gd name="T15" fmla="*/ 19 h 164"/>
                <a:gd name="T16" fmla="*/ 22 w 136"/>
                <a:gd name="T17" fmla="*/ 82 h 164"/>
                <a:gd name="T18" fmla="*/ 71 w 136"/>
                <a:gd name="T19" fmla="*/ 144 h 164"/>
                <a:gd name="T20" fmla="*/ 115 w 136"/>
                <a:gd name="T21" fmla="*/ 101 h 164"/>
                <a:gd name="T22" fmla="*/ 135 w 136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4">
                  <a:moveTo>
                    <a:pt x="135" y="101"/>
                  </a:moveTo>
                  <a:lnTo>
                    <a:pt x="135" y="101"/>
                  </a:lnTo>
                  <a:cubicBezTo>
                    <a:pt x="134" y="139"/>
                    <a:pt x="108" y="163"/>
                    <a:pt x="70" y="163"/>
                  </a:cubicBezTo>
                  <a:cubicBezTo>
                    <a:pt x="27" y="163"/>
                    <a:pt x="0" y="132"/>
                    <a:pt x="0" y="80"/>
                  </a:cubicBezTo>
                  <a:cubicBezTo>
                    <a:pt x="0" y="32"/>
                    <a:pt x="29" y="0"/>
                    <a:pt x="72" y="0"/>
                  </a:cubicBezTo>
                  <a:cubicBezTo>
                    <a:pt x="108" y="0"/>
                    <a:pt x="131" y="20"/>
                    <a:pt x="13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31"/>
                    <a:pt x="94" y="19"/>
                    <a:pt x="71" y="19"/>
                  </a:cubicBezTo>
                  <a:cubicBezTo>
                    <a:pt x="40" y="19"/>
                    <a:pt x="22" y="42"/>
                    <a:pt x="22" y="82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1492847" y="426692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2"/>
                    <a:pt x="52" y="102"/>
                  </a:cubicBezTo>
                  <a:cubicBezTo>
                    <a:pt x="68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1544722" y="425025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1565102" y="425025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1605861" y="4252104"/>
              <a:ext cx="42611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3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1 h 151"/>
                <a:gd name="T26" fmla="*/ 57 w 103"/>
                <a:gd name="T27" fmla="*/ 98 h 151"/>
                <a:gd name="T28" fmla="*/ 22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5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7"/>
                    <a:pt x="81" y="58"/>
                    <a:pt x="81" y="44"/>
                  </a:cubicBezTo>
                  <a:cubicBezTo>
                    <a:pt x="81" y="28"/>
                    <a:pt x="71" y="18"/>
                    <a:pt x="52" y="18"/>
                  </a:cubicBezTo>
                  <a:cubicBezTo>
                    <a:pt x="34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4"/>
                    <a:pt x="92" y="80"/>
                    <a:pt x="70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8" y="108"/>
                    <a:pt x="25" y="116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14054" y="2360518"/>
            <a:ext cx="196384" cy="64845"/>
            <a:chOff x="7514054" y="2360518"/>
            <a:chExt cx="196384" cy="64845"/>
          </a:xfrm>
        </p:grpSpPr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7514054" y="236051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6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39 h 154"/>
                <a:gd name="T24" fmla="*/ 59 w 117"/>
                <a:gd name="T25" fmla="*/ 17 h 154"/>
                <a:gd name="T26" fmla="*/ 20 w 117"/>
                <a:gd name="T27" fmla="*/ 17 h 154"/>
                <a:gd name="T28" fmla="*/ 20 w 117"/>
                <a:gd name="T29" fmla="*/ 64 h 154"/>
                <a:gd name="T30" fmla="*/ 57 w 117"/>
                <a:gd name="T31" fmla="*/ 64 h 154"/>
                <a:gd name="T32" fmla="*/ 63 w 117"/>
                <a:gd name="T33" fmla="*/ 134 h 154"/>
                <a:gd name="T34" fmla="*/ 63 w 117"/>
                <a:gd name="T35" fmla="*/ 134 h 154"/>
                <a:gd name="T36" fmla="*/ 95 w 117"/>
                <a:gd name="T37" fmla="*/ 107 h 154"/>
                <a:gd name="T38" fmla="*/ 60 w 117"/>
                <a:gd name="T39" fmla="*/ 81 h 154"/>
                <a:gd name="T40" fmla="*/ 20 w 117"/>
                <a:gd name="T41" fmla="*/ 81 h 154"/>
                <a:gd name="T42" fmla="*/ 20 w 117"/>
                <a:gd name="T43" fmla="*/ 134 h 154"/>
                <a:gd name="T44" fmla="*/ 63 w 117"/>
                <a:gd name="T45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1"/>
                    <a:pt x="109" y="36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6" y="74"/>
                    <a:pt x="116" y="87"/>
                    <a:pt x="116" y="107"/>
                  </a:cubicBezTo>
                  <a:cubicBezTo>
                    <a:pt x="116" y="134"/>
                    <a:pt x="98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39"/>
                  </a:cubicBezTo>
                  <a:cubicBezTo>
                    <a:pt x="88" y="24"/>
                    <a:pt x="79" y="17"/>
                    <a:pt x="5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64"/>
                    <a:pt x="20" y="64"/>
                    <a:pt x="20" y="64"/>
                  </a:cubicBezTo>
                  <a:lnTo>
                    <a:pt x="57" y="64"/>
                  </a:lnTo>
                  <a:close/>
                  <a:moveTo>
                    <a:pt x="63" y="134"/>
                  </a:moveTo>
                  <a:lnTo>
                    <a:pt x="63" y="134"/>
                  </a:lnTo>
                  <a:cubicBezTo>
                    <a:pt x="84" y="134"/>
                    <a:pt x="95" y="125"/>
                    <a:pt x="95" y="107"/>
                  </a:cubicBezTo>
                  <a:cubicBezTo>
                    <a:pt x="95" y="88"/>
                    <a:pt x="84" y="81"/>
                    <a:pt x="6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34"/>
                    <a:pt x="20" y="134"/>
                    <a:pt x="20" y="134"/>
                  </a:cubicBezTo>
                  <a:lnTo>
                    <a:pt x="63" y="13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7573339" y="2375340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8 w 55"/>
                <a:gd name="T5" fmla="*/ 3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1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7599277" y="2375340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1 h 120"/>
                <a:gd name="T8" fmla="*/ 68 w 107"/>
                <a:gd name="T9" fmla="*/ 46 h 120"/>
                <a:gd name="T10" fmla="*/ 75 w 107"/>
                <a:gd name="T11" fmla="*/ 35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6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19 w 107"/>
                <a:gd name="T45" fmla="*/ 86 h 120"/>
                <a:gd name="T46" fmla="*/ 39 w 107"/>
                <a:gd name="T47" fmla="*/ 103 h 120"/>
                <a:gd name="T48" fmla="*/ 74 w 107"/>
                <a:gd name="T49" fmla="*/ 76 h 120"/>
                <a:gd name="T50" fmla="*/ 74 w 107"/>
                <a:gd name="T51" fmla="*/ 60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7"/>
                    <a:pt x="0" y="86"/>
                  </a:cubicBezTo>
                  <a:cubicBezTo>
                    <a:pt x="0" y="65"/>
                    <a:pt x="12" y="55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5" y="42"/>
                    <a:pt x="75" y="35"/>
                  </a:cubicBezTo>
                  <a:cubicBezTo>
                    <a:pt x="75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2"/>
                    <a:pt x="93" y="36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8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7" y="103"/>
                    <a:pt x="39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7651152" y="2360518"/>
              <a:ext cx="7411" cy="64844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7671532" y="2375340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4 h 116"/>
                <a:gd name="T14" fmla="*/ 18 w 94"/>
                <a:gd name="T15" fmla="*/ 4 h 116"/>
                <a:gd name="T16" fmla="*/ 18 w 94"/>
                <a:gd name="T17" fmla="*/ 19 h 116"/>
                <a:gd name="T18" fmla="*/ 54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4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3" y="32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04791" y="3310943"/>
            <a:ext cx="205646" cy="66697"/>
            <a:chOff x="7504791" y="3310943"/>
            <a:chExt cx="205646" cy="66697"/>
          </a:xfrm>
        </p:grpSpPr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7504791" y="3310943"/>
              <a:ext cx="57432" cy="64843"/>
            </a:xfrm>
            <a:custGeom>
              <a:avLst/>
              <a:gdLst>
                <a:gd name="T0" fmla="*/ 57 w 138"/>
                <a:gd name="T1" fmla="*/ 0 h 154"/>
                <a:gd name="T2" fmla="*/ 80 w 138"/>
                <a:gd name="T3" fmla="*/ 0 h 154"/>
                <a:gd name="T4" fmla="*/ 137 w 138"/>
                <a:gd name="T5" fmla="*/ 153 h 154"/>
                <a:gd name="T6" fmla="*/ 115 w 138"/>
                <a:gd name="T7" fmla="*/ 153 h 154"/>
                <a:gd name="T8" fmla="*/ 99 w 138"/>
                <a:gd name="T9" fmla="*/ 108 h 154"/>
                <a:gd name="T10" fmla="*/ 38 w 138"/>
                <a:gd name="T11" fmla="*/ 108 h 154"/>
                <a:gd name="T12" fmla="*/ 22 w 138"/>
                <a:gd name="T13" fmla="*/ 153 h 154"/>
                <a:gd name="T14" fmla="*/ 0 w 138"/>
                <a:gd name="T15" fmla="*/ 153 h 154"/>
                <a:gd name="T16" fmla="*/ 57 w 138"/>
                <a:gd name="T17" fmla="*/ 0 h 154"/>
                <a:gd name="T18" fmla="*/ 92 w 138"/>
                <a:gd name="T19" fmla="*/ 90 h 154"/>
                <a:gd name="T20" fmla="*/ 69 w 138"/>
                <a:gd name="T21" fmla="*/ 22 h 154"/>
                <a:gd name="T22" fmla="*/ 45 w 138"/>
                <a:gd name="T23" fmla="*/ 90 h 154"/>
                <a:gd name="T24" fmla="*/ 92 w 138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4">
                  <a:moveTo>
                    <a:pt x="57" y="0"/>
                  </a:moveTo>
                  <a:lnTo>
                    <a:pt x="80" y="0"/>
                  </a:lnTo>
                  <a:lnTo>
                    <a:pt x="137" y="153"/>
                  </a:lnTo>
                  <a:lnTo>
                    <a:pt x="115" y="153"/>
                  </a:lnTo>
                  <a:lnTo>
                    <a:pt x="99" y="108"/>
                  </a:lnTo>
                  <a:lnTo>
                    <a:pt x="38" y="108"/>
                  </a:lnTo>
                  <a:lnTo>
                    <a:pt x="22" y="153"/>
                  </a:lnTo>
                  <a:lnTo>
                    <a:pt x="0" y="153"/>
                  </a:lnTo>
                  <a:lnTo>
                    <a:pt x="57" y="0"/>
                  </a:lnTo>
                  <a:close/>
                  <a:moveTo>
                    <a:pt x="92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7564077" y="3314649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6 w 56"/>
                <a:gd name="T23" fmla="*/ 0 h 145"/>
                <a:gd name="T24" fmla="*/ 36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6 w 56"/>
                <a:gd name="T31" fmla="*/ 46 h 145"/>
                <a:gd name="T32" fmla="*/ 36 w 56"/>
                <a:gd name="T33" fmla="*/ 114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49" y="143"/>
                    <a:pt x="44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7591866" y="3327617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7645594" y="3327617"/>
              <a:ext cx="64843" cy="48170"/>
            </a:xfrm>
            <a:custGeom>
              <a:avLst/>
              <a:gdLst>
                <a:gd name="T0" fmla="*/ 136 w 156"/>
                <a:gd name="T1" fmla="*/ 46 h 115"/>
                <a:gd name="T2" fmla="*/ 136 w 156"/>
                <a:gd name="T3" fmla="*/ 46 h 115"/>
                <a:gd name="T4" fmla="*/ 116 w 156"/>
                <a:gd name="T5" fmla="*/ 17 h 115"/>
                <a:gd name="T6" fmla="*/ 88 w 156"/>
                <a:gd name="T7" fmla="*/ 49 h 115"/>
                <a:gd name="T8" fmla="*/ 88 w 156"/>
                <a:gd name="T9" fmla="*/ 114 h 115"/>
                <a:gd name="T10" fmla="*/ 69 w 156"/>
                <a:gd name="T11" fmla="*/ 114 h 115"/>
                <a:gd name="T12" fmla="*/ 69 w 156"/>
                <a:gd name="T13" fmla="*/ 46 h 115"/>
                <a:gd name="T14" fmla="*/ 48 w 156"/>
                <a:gd name="T15" fmla="*/ 17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9 w 156"/>
                <a:gd name="T25" fmla="*/ 3 h 115"/>
                <a:gd name="T26" fmla="*/ 19 w 156"/>
                <a:gd name="T27" fmla="*/ 19 h 115"/>
                <a:gd name="T28" fmla="*/ 53 w 156"/>
                <a:gd name="T29" fmla="*/ 0 h 115"/>
                <a:gd name="T30" fmla="*/ 83 w 156"/>
                <a:gd name="T31" fmla="*/ 18 h 115"/>
                <a:gd name="T32" fmla="*/ 120 w 156"/>
                <a:gd name="T33" fmla="*/ 0 h 115"/>
                <a:gd name="T34" fmla="*/ 151 w 156"/>
                <a:gd name="T35" fmla="*/ 15 h 115"/>
                <a:gd name="T36" fmla="*/ 155 w 156"/>
                <a:gd name="T37" fmla="*/ 45 h 115"/>
                <a:gd name="T38" fmla="*/ 155 w 156"/>
                <a:gd name="T39" fmla="*/ 48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8" y="17"/>
                    <a:pt x="88" y="28"/>
                    <a:pt x="88" y="49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8" y="0"/>
                    <a:pt x="53" y="0"/>
                  </a:cubicBezTo>
                  <a:cubicBezTo>
                    <a:pt x="68" y="0"/>
                    <a:pt x="77" y="6"/>
                    <a:pt x="83" y="18"/>
                  </a:cubicBezTo>
                  <a:cubicBezTo>
                    <a:pt x="94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5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471443" y="4261367"/>
            <a:ext cx="287164" cy="85224"/>
            <a:chOff x="7471443" y="4261367"/>
            <a:chExt cx="287164" cy="85224"/>
          </a:xfrm>
        </p:grpSpPr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7471443" y="4261367"/>
              <a:ext cx="53727" cy="64844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8 w 126"/>
                <a:gd name="T5" fmla="*/ 0 h 154"/>
                <a:gd name="T6" fmla="*/ 125 w 126"/>
                <a:gd name="T7" fmla="*/ 74 h 154"/>
                <a:gd name="T8" fmla="*/ 57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0 w 126"/>
                <a:gd name="T15" fmla="*/ 17 h 154"/>
                <a:gd name="T16" fmla="*/ 20 w 126"/>
                <a:gd name="T17" fmla="*/ 17 h 154"/>
                <a:gd name="T18" fmla="*/ 20 w 126"/>
                <a:gd name="T19" fmla="*/ 134 h 154"/>
                <a:gd name="T20" fmla="*/ 56 w 126"/>
                <a:gd name="T21" fmla="*/ 134 h 154"/>
                <a:gd name="T22" fmla="*/ 103 w 126"/>
                <a:gd name="T23" fmla="*/ 75 h 154"/>
                <a:gd name="T24" fmla="*/ 56 w 126"/>
                <a:gd name="T25" fmla="*/ 17 h 154"/>
                <a:gd name="T26" fmla="*/ 20 w 126"/>
                <a:gd name="T27" fmla="*/ 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1" y="0"/>
                    <a:pt x="125" y="26"/>
                    <a:pt x="125" y="74"/>
                  </a:cubicBezTo>
                  <a:cubicBezTo>
                    <a:pt x="125" y="125"/>
                    <a:pt x="98" y="153"/>
                    <a:pt x="57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cubicBezTo>
                    <a:pt x="20" y="134"/>
                    <a:pt x="20" y="134"/>
                    <a:pt x="20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87" y="134"/>
                    <a:pt x="103" y="114"/>
                    <a:pt x="103" y="75"/>
                  </a:cubicBezTo>
                  <a:cubicBezTo>
                    <a:pt x="103" y="37"/>
                    <a:pt x="86" y="17"/>
                    <a:pt x="56" y="17"/>
                  </a:cubicBezTo>
                  <a:lnTo>
                    <a:pt x="20" y="17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7530728" y="4278042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0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20 w 107"/>
                <a:gd name="T45" fmla="*/ 85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9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5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7"/>
                    <a:pt x="70" y="46"/>
                  </a:cubicBezTo>
                  <a:cubicBezTo>
                    <a:pt x="74" y="44"/>
                    <a:pt x="75" y="41"/>
                    <a:pt x="75" y="34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7582603" y="4278042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5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7630773" y="4278042"/>
              <a:ext cx="44464" cy="68549"/>
            </a:xfrm>
            <a:custGeom>
              <a:avLst/>
              <a:gdLst>
                <a:gd name="T0" fmla="*/ 50 w 105"/>
                <a:gd name="T1" fmla="*/ 119 h 163"/>
                <a:gd name="T2" fmla="*/ 50 w 105"/>
                <a:gd name="T3" fmla="*/ 119 h 163"/>
                <a:gd name="T4" fmla="*/ 0 w 105"/>
                <a:gd name="T5" fmla="*/ 59 h 163"/>
                <a:gd name="T6" fmla="*/ 50 w 105"/>
                <a:gd name="T7" fmla="*/ 0 h 163"/>
                <a:gd name="T8" fmla="*/ 85 w 105"/>
                <a:gd name="T9" fmla="*/ 18 h 163"/>
                <a:gd name="T10" fmla="*/ 85 w 105"/>
                <a:gd name="T11" fmla="*/ 3 h 163"/>
                <a:gd name="T12" fmla="*/ 104 w 105"/>
                <a:gd name="T13" fmla="*/ 3 h 163"/>
                <a:gd name="T14" fmla="*/ 104 w 105"/>
                <a:gd name="T15" fmla="*/ 113 h 163"/>
                <a:gd name="T16" fmla="*/ 52 w 105"/>
                <a:gd name="T17" fmla="*/ 162 h 163"/>
                <a:gd name="T18" fmla="*/ 4 w 105"/>
                <a:gd name="T19" fmla="*/ 129 h 163"/>
                <a:gd name="T20" fmla="*/ 4 w 105"/>
                <a:gd name="T21" fmla="*/ 128 h 163"/>
                <a:gd name="T22" fmla="*/ 23 w 105"/>
                <a:gd name="T23" fmla="*/ 128 h 163"/>
                <a:gd name="T24" fmla="*/ 23 w 105"/>
                <a:gd name="T25" fmla="*/ 128 h 163"/>
                <a:gd name="T26" fmla="*/ 52 w 105"/>
                <a:gd name="T27" fmla="*/ 146 h 163"/>
                <a:gd name="T28" fmla="*/ 85 w 105"/>
                <a:gd name="T29" fmla="*/ 117 h 163"/>
                <a:gd name="T30" fmla="*/ 85 w 105"/>
                <a:gd name="T31" fmla="*/ 101 h 163"/>
                <a:gd name="T32" fmla="*/ 50 w 105"/>
                <a:gd name="T33" fmla="*/ 119 h 163"/>
                <a:gd name="T34" fmla="*/ 19 w 105"/>
                <a:gd name="T35" fmla="*/ 60 h 163"/>
                <a:gd name="T36" fmla="*/ 19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2 w 105"/>
                <a:gd name="T43" fmla="*/ 17 h 163"/>
                <a:gd name="T44" fmla="*/ 19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19"/>
                  </a:moveTo>
                  <a:lnTo>
                    <a:pt x="50" y="119"/>
                  </a:lnTo>
                  <a:cubicBezTo>
                    <a:pt x="19" y="119"/>
                    <a:pt x="0" y="95"/>
                    <a:pt x="0" y="59"/>
                  </a:cubicBezTo>
                  <a:cubicBezTo>
                    <a:pt x="0" y="23"/>
                    <a:pt x="19" y="0"/>
                    <a:pt x="50" y="0"/>
                  </a:cubicBezTo>
                  <a:cubicBezTo>
                    <a:pt x="67" y="0"/>
                    <a:pt x="77" y="8"/>
                    <a:pt x="85" y="18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7"/>
                    <a:pt x="88" y="162"/>
                    <a:pt x="52" y="162"/>
                  </a:cubicBezTo>
                  <a:cubicBezTo>
                    <a:pt x="22" y="162"/>
                    <a:pt x="4" y="149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6"/>
                    <a:pt x="52" y="146"/>
                  </a:cubicBezTo>
                  <a:cubicBezTo>
                    <a:pt x="76" y="146"/>
                    <a:pt x="85" y="137"/>
                    <a:pt x="85" y="117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3"/>
                    <a:pt x="64" y="119"/>
                    <a:pt x="50" y="119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0"/>
                  </a:cubicBezTo>
                  <a:cubicBezTo>
                    <a:pt x="86" y="32"/>
                    <a:pt x="75" y="17"/>
                    <a:pt x="52" y="17"/>
                  </a:cubicBezTo>
                  <a:cubicBezTo>
                    <a:pt x="31" y="17"/>
                    <a:pt x="19" y="32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7684500" y="427804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3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7734523" y="4278042"/>
              <a:ext cx="24084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2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1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9589" y="2360518"/>
            <a:ext cx="229732" cy="64845"/>
            <a:chOff x="6639589" y="2360518"/>
            <a:chExt cx="229732" cy="64845"/>
          </a:xfrm>
        </p:grpSpPr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6639589" y="2360518"/>
              <a:ext cx="51875" cy="64844"/>
            </a:xfrm>
            <a:custGeom>
              <a:avLst/>
              <a:gdLst>
                <a:gd name="T0" fmla="*/ 0 w 122"/>
                <a:gd name="T1" fmla="*/ 0 h 154"/>
                <a:gd name="T2" fmla="*/ 0 w 122"/>
                <a:gd name="T3" fmla="*/ 0 h 154"/>
                <a:gd name="T4" fmla="*/ 23 w 122"/>
                <a:gd name="T5" fmla="*/ 0 h 154"/>
                <a:gd name="T6" fmla="*/ 95 w 122"/>
                <a:gd name="T7" fmla="*/ 111 h 154"/>
                <a:gd name="T8" fmla="*/ 101 w 122"/>
                <a:gd name="T9" fmla="*/ 124 h 154"/>
                <a:gd name="T10" fmla="*/ 101 w 122"/>
                <a:gd name="T11" fmla="*/ 0 h 154"/>
                <a:gd name="T12" fmla="*/ 121 w 122"/>
                <a:gd name="T13" fmla="*/ 0 h 154"/>
                <a:gd name="T14" fmla="*/ 121 w 122"/>
                <a:gd name="T15" fmla="*/ 153 h 154"/>
                <a:gd name="T16" fmla="*/ 99 w 122"/>
                <a:gd name="T17" fmla="*/ 153 h 154"/>
                <a:gd name="T18" fmla="*/ 25 w 122"/>
                <a:gd name="T19" fmla="*/ 39 h 154"/>
                <a:gd name="T20" fmla="*/ 20 w 122"/>
                <a:gd name="T21" fmla="*/ 28 h 154"/>
                <a:gd name="T22" fmla="*/ 20 w 122"/>
                <a:gd name="T23" fmla="*/ 153 h 154"/>
                <a:gd name="T24" fmla="*/ 0 w 122"/>
                <a:gd name="T25" fmla="*/ 153 h 154"/>
                <a:gd name="T26" fmla="*/ 0 w 122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1" y="12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36"/>
                    <a:pt x="21" y="33"/>
                    <a:pt x="20" y="2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6700728" y="2375340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1 h 120"/>
                <a:gd name="T8" fmla="*/ 70 w 107"/>
                <a:gd name="T9" fmla="*/ 46 h 120"/>
                <a:gd name="T10" fmla="*/ 75 w 107"/>
                <a:gd name="T11" fmla="*/ 35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6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3 h 120"/>
                <a:gd name="T48" fmla="*/ 74 w 107"/>
                <a:gd name="T49" fmla="*/ 76 h 120"/>
                <a:gd name="T50" fmla="*/ 74 w 107"/>
                <a:gd name="T51" fmla="*/ 60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4" y="44"/>
                    <a:pt x="75" y="42"/>
                    <a:pt x="75" y="35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6752603" y="2375340"/>
              <a:ext cx="64843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6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6" y="17"/>
                  </a:cubicBezTo>
                  <a:cubicBezTo>
                    <a:pt x="98" y="17"/>
                    <a:pt x="87" y="29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67" y="0"/>
                    <a:pt x="76" y="6"/>
                    <a:pt x="83" y="18"/>
                  </a:cubicBezTo>
                  <a:cubicBezTo>
                    <a:pt x="93" y="6"/>
                    <a:pt x="104" y="0"/>
                    <a:pt x="120" y="0"/>
                  </a:cubicBezTo>
                  <a:cubicBezTo>
                    <a:pt x="134" y="0"/>
                    <a:pt x="145" y="6"/>
                    <a:pt x="151" y="16"/>
                  </a:cubicBezTo>
                  <a:cubicBezTo>
                    <a:pt x="155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6826710" y="2375340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6" y="105"/>
                    <a:pt x="77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78451" y="3310943"/>
            <a:ext cx="353861" cy="66697"/>
            <a:chOff x="6578451" y="3310943"/>
            <a:chExt cx="353861" cy="66697"/>
          </a:xfrm>
        </p:grpSpPr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6578451" y="3310943"/>
              <a:ext cx="61138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7 w 145"/>
                <a:gd name="T11" fmla="*/ 118 h 154"/>
                <a:gd name="T12" fmla="*/ 71 w 145"/>
                <a:gd name="T13" fmla="*/ 130 h 154"/>
                <a:gd name="T14" fmla="*/ 75 w 145"/>
                <a:gd name="T15" fmla="*/ 118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3 w 145"/>
                <a:gd name="T23" fmla="*/ 153 h 154"/>
                <a:gd name="T24" fmla="*/ 123 w 145"/>
                <a:gd name="T25" fmla="*/ 23 h 154"/>
                <a:gd name="T26" fmla="*/ 120 w 145"/>
                <a:gd name="T27" fmla="*/ 37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7 h 154"/>
                <a:gd name="T34" fmla="*/ 19 w 145"/>
                <a:gd name="T35" fmla="*/ 23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9" y="123"/>
                    <a:pt x="70" y="127"/>
                    <a:pt x="71" y="130"/>
                  </a:cubicBezTo>
                  <a:cubicBezTo>
                    <a:pt x="72" y="125"/>
                    <a:pt x="74" y="121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2" y="28"/>
                    <a:pt x="121" y="33"/>
                    <a:pt x="120" y="37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0" y="32"/>
                    <a:pt x="19" y="27"/>
                    <a:pt x="19" y="23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6648853" y="3327617"/>
              <a:ext cx="46316" cy="5002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59 h 120"/>
                <a:gd name="T6" fmla="*/ 53 w 109"/>
                <a:gd name="T7" fmla="*/ 119 h 120"/>
                <a:gd name="T8" fmla="*/ 0 w 109"/>
                <a:gd name="T9" fmla="*/ 59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59 h 120"/>
                <a:gd name="T18" fmla="*/ 53 w 109"/>
                <a:gd name="T19" fmla="*/ 17 h 120"/>
                <a:gd name="T20" fmla="*/ 19 w 109"/>
                <a:gd name="T21" fmla="*/ 59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6702580" y="3310943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 noChangeArrowheads="1"/>
            </p:cNvSpPr>
            <p:nvPr/>
          </p:nvSpPr>
          <p:spPr bwMode="auto">
            <a:xfrm>
              <a:off x="6721107" y="3327617"/>
              <a:ext cx="42612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4 h 120"/>
                <a:gd name="T14" fmla="*/ 20 w 101"/>
                <a:gd name="T15" fmla="*/ 64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6771130" y="3327617"/>
              <a:ext cx="40759" cy="50023"/>
            </a:xfrm>
            <a:custGeom>
              <a:avLst/>
              <a:gdLst>
                <a:gd name="T0" fmla="*/ 51 w 99"/>
                <a:gd name="T1" fmla="*/ 17 h 120"/>
                <a:gd name="T2" fmla="*/ 51 w 99"/>
                <a:gd name="T3" fmla="*/ 17 h 120"/>
                <a:gd name="T4" fmla="*/ 18 w 99"/>
                <a:gd name="T5" fmla="*/ 58 h 120"/>
                <a:gd name="T6" fmla="*/ 50 w 99"/>
                <a:gd name="T7" fmla="*/ 101 h 120"/>
                <a:gd name="T8" fmla="*/ 80 w 99"/>
                <a:gd name="T9" fmla="*/ 75 h 120"/>
                <a:gd name="T10" fmla="*/ 98 w 99"/>
                <a:gd name="T11" fmla="*/ 75 h 120"/>
                <a:gd name="T12" fmla="*/ 49 w 99"/>
                <a:gd name="T13" fmla="*/ 119 h 120"/>
                <a:gd name="T14" fmla="*/ 0 w 99"/>
                <a:gd name="T15" fmla="*/ 59 h 120"/>
                <a:gd name="T16" fmla="*/ 51 w 99"/>
                <a:gd name="T17" fmla="*/ 0 h 120"/>
                <a:gd name="T18" fmla="*/ 98 w 99"/>
                <a:gd name="T19" fmla="*/ 40 h 120"/>
                <a:gd name="T20" fmla="*/ 79 w 99"/>
                <a:gd name="T21" fmla="*/ 40 h 120"/>
                <a:gd name="T22" fmla="*/ 51 w 99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8" y="31"/>
                    <a:pt x="18" y="58"/>
                  </a:cubicBezTo>
                  <a:cubicBezTo>
                    <a:pt x="18" y="86"/>
                    <a:pt x="30" y="101"/>
                    <a:pt x="50" y="101"/>
                  </a:cubicBezTo>
                  <a:cubicBezTo>
                    <a:pt x="67" y="101"/>
                    <a:pt x="78" y="91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8" y="119"/>
                    <a:pt x="0" y="97"/>
                    <a:pt x="0" y="59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6819300" y="3327617"/>
              <a:ext cx="38906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2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6871175" y="3310943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 noChangeArrowheads="1"/>
            </p:cNvSpPr>
            <p:nvPr/>
          </p:nvSpPr>
          <p:spPr bwMode="auto">
            <a:xfrm>
              <a:off x="6889701" y="3327617"/>
              <a:ext cx="42611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4 h 120"/>
                <a:gd name="T14" fmla="*/ 20 w 102"/>
                <a:gd name="T15" fmla="*/ 64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1"/>
                    <a:pt x="52" y="101"/>
                  </a:cubicBezTo>
                  <a:cubicBezTo>
                    <a:pt x="68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06196" y="4261367"/>
            <a:ext cx="496518" cy="66697"/>
            <a:chOff x="6506196" y="4261367"/>
            <a:chExt cx="496518" cy="66697"/>
          </a:xfrm>
        </p:grpSpPr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6506196" y="4261367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21 w 122"/>
                <a:gd name="T3" fmla="*/ 0 h 155"/>
                <a:gd name="T4" fmla="*/ 21 w 122"/>
                <a:gd name="T5" fmla="*/ 63 h 155"/>
                <a:gd name="T6" fmla="*/ 100 w 122"/>
                <a:gd name="T7" fmla="*/ 63 h 155"/>
                <a:gd name="T8" fmla="*/ 100 w 122"/>
                <a:gd name="T9" fmla="*/ 0 h 155"/>
                <a:gd name="T10" fmla="*/ 121 w 122"/>
                <a:gd name="T11" fmla="*/ 0 h 155"/>
                <a:gd name="T12" fmla="*/ 121 w 122"/>
                <a:gd name="T13" fmla="*/ 154 h 155"/>
                <a:gd name="T14" fmla="*/ 100 w 122"/>
                <a:gd name="T15" fmla="*/ 154 h 155"/>
                <a:gd name="T16" fmla="*/ 100 w 122"/>
                <a:gd name="T17" fmla="*/ 82 h 155"/>
                <a:gd name="T18" fmla="*/ 21 w 122"/>
                <a:gd name="T19" fmla="*/ 82 h 155"/>
                <a:gd name="T20" fmla="*/ 21 w 122"/>
                <a:gd name="T21" fmla="*/ 154 h 155"/>
                <a:gd name="T22" fmla="*/ 0 w 122"/>
                <a:gd name="T23" fmla="*/ 154 h 155"/>
                <a:gd name="T24" fmla="*/ 0 w 122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21" y="0"/>
                  </a:lnTo>
                  <a:lnTo>
                    <a:pt x="21" y="63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6567335" y="4278042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2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6615505" y="427804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4 w 106"/>
                <a:gd name="T17" fmla="*/ 38 h 120"/>
                <a:gd name="T18" fmla="*/ 4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4" y="37"/>
                  </a:lnTo>
                  <a:cubicBezTo>
                    <a:pt x="4" y="15"/>
                    <a:pt x="21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6667380" y="4261367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6682201" y="4266926"/>
              <a:ext cx="24084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6711844" y="4261367"/>
              <a:ext cx="38906" cy="64844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39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1" y="56"/>
                  </a:cubicBezTo>
                  <a:cubicBezTo>
                    <a:pt x="32" y="56"/>
                    <a:pt x="19" y="6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39"/>
                    <a:pt x="53" y="39"/>
                  </a:cubicBezTo>
                  <a:cubicBezTo>
                    <a:pt x="71" y="39"/>
                    <a:pt x="83" y="44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5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6761866" y="4278042"/>
              <a:ext cx="42612" cy="5002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60 h 120"/>
                <a:gd name="T6" fmla="*/ 50 w 100"/>
                <a:gd name="T7" fmla="*/ 102 h 120"/>
                <a:gd name="T8" fmla="*/ 80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8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0" y="102"/>
                    <a:pt x="50" y="102"/>
                  </a:cubicBezTo>
                  <a:cubicBezTo>
                    <a:pt x="68" y="102"/>
                    <a:pt x="78" y="93"/>
                    <a:pt x="80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8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79" y="0"/>
                    <a:pt x="97" y="16"/>
                    <a:pt x="98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6808184" y="427804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5 w 106"/>
                <a:gd name="T35" fmla="*/ 101 h 120"/>
                <a:gd name="T36" fmla="*/ 75 w 106"/>
                <a:gd name="T37" fmla="*/ 100 h 120"/>
                <a:gd name="T38" fmla="*/ 36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8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1" y="118"/>
                    <a:pt x="75" y="113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4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6860059" y="4278042"/>
              <a:ext cx="22232" cy="48170"/>
            </a:xfrm>
            <a:custGeom>
              <a:avLst/>
              <a:gdLst>
                <a:gd name="T0" fmla="*/ 0 w 54"/>
                <a:gd name="T1" fmla="*/ 3 h 116"/>
                <a:gd name="T2" fmla="*/ 0 w 54"/>
                <a:gd name="T3" fmla="*/ 3 h 116"/>
                <a:gd name="T4" fmla="*/ 18 w 54"/>
                <a:gd name="T5" fmla="*/ 3 h 116"/>
                <a:gd name="T6" fmla="*/ 18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1 h 116"/>
                <a:gd name="T14" fmla="*/ 49 w 54"/>
                <a:gd name="T15" fmla="*/ 20 h 116"/>
                <a:gd name="T16" fmla="*/ 19 w 54"/>
                <a:gd name="T17" fmla="*/ 52 h 116"/>
                <a:gd name="T18" fmla="*/ 19 w 54"/>
                <a:gd name="T19" fmla="*/ 115 h 116"/>
                <a:gd name="T20" fmla="*/ 0 w 54"/>
                <a:gd name="T21" fmla="*/ 115 h 116"/>
                <a:gd name="T22" fmla="*/ 0 w 54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6887848" y="427804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8 w 101"/>
                <a:gd name="T15" fmla="*/ 65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8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1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2"/>
                    <a:pt x="51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1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960103" y="4263220"/>
              <a:ext cx="42611" cy="62991"/>
            </a:xfrm>
            <a:custGeom>
              <a:avLst/>
              <a:gdLst>
                <a:gd name="T0" fmla="*/ 0 w 103"/>
                <a:gd name="T1" fmla="*/ 149 h 151"/>
                <a:gd name="T2" fmla="*/ 0 w 103"/>
                <a:gd name="T3" fmla="*/ 149 h 151"/>
                <a:gd name="T4" fmla="*/ 46 w 103"/>
                <a:gd name="T5" fmla="*/ 83 h 151"/>
                <a:gd name="T6" fmla="*/ 59 w 103"/>
                <a:gd name="T7" fmla="*/ 76 h 151"/>
                <a:gd name="T8" fmla="*/ 81 w 103"/>
                <a:gd name="T9" fmla="*/ 45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2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1 h 151"/>
                <a:gd name="T26" fmla="*/ 57 w 103"/>
                <a:gd name="T27" fmla="*/ 98 h 151"/>
                <a:gd name="T28" fmla="*/ 20 w 103"/>
                <a:gd name="T29" fmla="*/ 131 h 151"/>
                <a:gd name="T30" fmla="*/ 102 w 103"/>
                <a:gd name="T31" fmla="*/ 131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9"/>
                  </a:moveTo>
                  <a:lnTo>
                    <a:pt x="0" y="149"/>
                  </a:lnTo>
                  <a:cubicBezTo>
                    <a:pt x="0" y="118"/>
                    <a:pt x="14" y="101"/>
                    <a:pt x="46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5"/>
                  </a:cubicBezTo>
                  <a:cubicBezTo>
                    <a:pt x="81" y="29"/>
                    <a:pt x="69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1" y="80"/>
                    <a:pt x="69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0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71845" y="2360518"/>
            <a:ext cx="229732" cy="64845"/>
            <a:chOff x="8371845" y="2360518"/>
            <a:chExt cx="229732" cy="64845"/>
          </a:xfrm>
        </p:grpSpPr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8371845" y="2360518"/>
              <a:ext cx="51875" cy="64844"/>
            </a:xfrm>
            <a:custGeom>
              <a:avLst/>
              <a:gdLst>
                <a:gd name="T0" fmla="*/ 0 w 123"/>
                <a:gd name="T1" fmla="*/ 0 h 154"/>
                <a:gd name="T2" fmla="*/ 0 w 123"/>
                <a:gd name="T3" fmla="*/ 0 h 154"/>
                <a:gd name="T4" fmla="*/ 23 w 123"/>
                <a:gd name="T5" fmla="*/ 0 h 154"/>
                <a:gd name="T6" fmla="*/ 95 w 123"/>
                <a:gd name="T7" fmla="*/ 111 h 154"/>
                <a:gd name="T8" fmla="*/ 102 w 123"/>
                <a:gd name="T9" fmla="*/ 124 h 154"/>
                <a:gd name="T10" fmla="*/ 102 w 123"/>
                <a:gd name="T11" fmla="*/ 0 h 154"/>
                <a:gd name="T12" fmla="*/ 122 w 123"/>
                <a:gd name="T13" fmla="*/ 0 h 154"/>
                <a:gd name="T14" fmla="*/ 122 w 123"/>
                <a:gd name="T15" fmla="*/ 153 h 154"/>
                <a:gd name="T16" fmla="*/ 99 w 123"/>
                <a:gd name="T17" fmla="*/ 153 h 154"/>
                <a:gd name="T18" fmla="*/ 26 w 123"/>
                <a:gd name="T19" fmla="*/ 39 h 154"/>
                <a:gd name="T20" fmla="*/ 21 w 123"/>
                <a:gd name="T21" fmla="*/ 28 h 154"/>
                <a:gd name="T22" fmla="*/ 21 w 123"/>
                <a:gd name="T23" fmla="*/ 153 h 154"/>
                <a:gd name="T24" fmla="*/ 0 w 123"/>
                <a:gd name="T25" fmla="*/ 153 h 154"/>
                <a:gd name="T26" fmla="*/ 0 w 123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4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8" y="115"/>
                    <a:pt x="100" y="120"/>
                    <a:pt x="102" y="12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6"/>
                    <a:pt x="22" y="33"/>
                    <a:pt x="21" y="2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8432982" y="2375340"/>
              <a:ext cx="44464" cy="50023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9 w 106"/>
                <a:gd name="T7" fmla="*/ 51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6 h 120"/>
                <a:gd name="T24" fmla="*/ 94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20 w 106"/>
                <a:gd name="T45" fmla="*/ 86 h 120"/>
                <a:gd name="T46" fmla="*/ 40 w 106"/>
                <a:gd name="T47" fmla="*/ 103 h 120"/>
                <a:gd name="T48" fmla="*/ 74 w 106"/>
                <a:gd name="T49" fmla="*/ 76 h 120"/>
                <a:gd name="T50" fmla="*/ 74 w 106"/>
                <a:gd name="T51" fmla="*/ 60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7"/>
                    <a:pt x="0" y="86"/>
                  </a:cubicBezTo>
                  <a:cubicBezTo>
                    <a:pt x="0" y="65"/>
                    <a:pt x="13" y="55"/>
                    <a:pt x="39" y="51"/>
                  </a:cubicBezTo>
                  <a:cubicBezTo>
                    <a:pt x="54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7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6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5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8484857" y="2375340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6 w 156"/>
                <a:gd name="T7" fmla="*/ 49 h 116"/>
                <a:gd name="T8" fmla="*/ 86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4 h 116"/>
                <a:gd name="T24" fmla="*/ 18 w 156"/>
                <a:gd name="T25" fmla="*/ 4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8" y="17"/>
                    <a:pt x="86" y="29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8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7" y="0"/>
                    <a:pt x="53" y="0"/>
                  </a:cubicBezTo>
                  <a:cubicBezTo>
                    <a:pt x="67" y="0"/>
                    <a:pt x="76" y="6"/>
                    <a:pt x="83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5" y="23"/>
                    <a:pt x="155" y="33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8558965" y="2375340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2 h 121"/>
                <a:gd name="T8" fmla="*/ 50 w 102"/>
                <a:gd name="T9" fmla="*/ 0 h 121"/>
                <a:gd name="T10" fmla="*/ 101 w 102"/>
                <a:gd name="T11" fmla="*/ 58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20"/>
                    <a:pt x="50" y="120"/>
                  </a:cubicBezTo>
                  <a:cubicBezTo>
                    <a:pt x="20" y="120"/>
                    <a:pt x="0" y="97"/>
                    <a:pt x="0" y="62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60684" y="3309090"/>
            <a:ext cx="420558" cy="75960"/>
            <a:chOff x="8260684" y="3309090"/>
            <a:chExt cx="420558" cy="75960"/>
          </a:xfrm>
        </p:grpSpPr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8260684" y="3309090"/>
              <a:ext cx="55580" cy="59286"/>
            </a:xfrm>
            <a:custGeom>
              <a:avLst/>
              <a:gdLst>
                <a:gd name="T0" fmla="*/ 17 w 133"/>
                <a:gd name="T1" fmla="*/ 141 h 142"/>
                <a:gd name="T2" fmla="*/ 17 w 133"/>
                <a:gd name="T3" fmla="*/ 141 h 142"/>
                <a:gd name="T4" fmla="*/ 0 w 133"/>
                <a:gd name="T5" fmla="*/ 141 h 142"/>
                <a:gd name="T6" fmla="*/ 0 w 133"/>
                <a:gd name="T7" fmla="*/ 0 h 142"/>
                <a:gd name="T8" fmla="*/ 28 w 133"/>
                <a:gd name="T9" fmla="*/ 0 h 142"/>
                <a:gd name="T10" fmla="*/ 62 w 133"/>
                <a:gd name="T11" fmla="*/ 107 h 142"/>
                <a:gd name="T12" fmla="*/ 65 w 133"/>
                <a:gd name="T13" fmla="*/ 119 h 142"/>
                <a:gd name="T14" fmla="*/ 68 w 133"/>
                <a:gd name="T15" fmla="*/ 107 h 142"/>
                <a:gd name="T16" fmla="*/ 105 w 133"/>
                <a:gd name="T17" fmla="*/ 0 h 142"/>
                <a:gd name="T18" fmla="*/ 132 w 133"/>
                <a:gd name="T19" fmla="*/ 0 h 142"/>
                <a:gd name="T20" fmla="*/ 132 w 133"/>
                <a:gd name="T21" fmla="*/ 141 h 142"/>
                <a:gd name="T22" fmla="*/ 114 w 133"/>
                <a:gd name="T23" fmla="*/ 141 h 142"/>
                <a:gd name="T24" fmla="*/ 114 w 133"/>
                <a:gd name="T25" fmla="*/ 21 h 142"/>
                <a:gd name="T26" fmla="*/ 110 w 133"/>
                <a:gd name="T27" fmla="*/ 33 h 142"/>
                <a:gd name="T28" fmla="*/ 75 w 133"/>
                <a:gd name="T29" fmla="*/ 141 h 142"/>
                <a:gd name="T30" fmla="*/ 56 w 133"/>
                <a:gd name="T31" fmla="*/ 141 h 142"/>
                <a:gd name="T32" fmla="*/ 21 w 133"/>
                <a:gd name="T33" fmla="*/ 33 h 142"/>
                <a:gd name="T34" fmla="*/ 17 w 133"/>
                <a:gd name="T35" fmla="*/ 21 h 142"/>
                <a:gd name="T36" fmla="*/ 17 w 133"/>
                <a:gd name="T37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142">
                  <a:moveTo>
                    <a:pt x="17" y="141"/>
                  </a:moveTo>
                  <a:lnTo>
                    <a:pt x="17" y="141"/>
                  </a:lnTo>
                  <a:cubicBezTo>
                    <a:pt x="0" y="141"/>
                    <a:pt x="0" y="141"/>
                    <a:pt x="0" y="1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4" y="113"/>
                    <a:pt x="65" y="116"/>
                    <a:pt x="65" y="119"/>
                  </a:cubicBezTo>
                  <a:cubicBezTo>
                    <a:pt x="66" y="115"/>
                    <a:pt x="67" y="112"/>
                    <a:pt x="68" y="107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5"/>
                    <a:pt x="111" y="29"/>
                    <a:pt x="110" y="33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56" y="141"/>
                    <a:pt x="56" y="141"/>
                    <a:pt x="56" y="141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29"/>
                    <a:pt x="19" y="25"/>
                    <a:pt x="17" y="21"/>
                  </a:cubicBezTo>
                  <a:lnTo>
                    <a:pt x="17" y="1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8327380" y="3309090"/>
              <a:ext cx="7411" cy="59286"/>
            </a:xfrm>
            <a:custGeom>
              <a:avLst/>
              <a:gdLst>
                <a:gd name="T0" fmla="*/ 0 w 18"/>
                <a:gd name="T1" fmla="*/ 0 h 142"/>
                <a:gd name="T2" fmla="*/ 17 w 18"/>
                <a:gd name="T3" fmla="*/ 0 h 142"/>
                <a:gd name="T4" fmla="*/ 17 w 18"/>
                <a:gd name="T5" fmla="*/ 20 h 142"/>
                <a:gd name="T6" fmla="*/ 0 w 18"/>
                <a:gd name="T7" fmla="*/ 20 h 142"/>
                <a:gd name="T8" fmla="*/ 0 w 18"/>
                <a:gd name="T9" fmla="*/ 0 h 142"/>
                <a:gd name="T10" fmla="*/ 0 w 18"/>
                <a:gd name="T11" fmla="*/ 39 h 142"/>
                <a:gd name="T12" fmla="*/ 17 w 18"/>
                <a:gd name="T13" fmla="*/ 39 h 142"/>
                <a:gd name="T14" fmla="*/ 17 w 18"/>
                <a:gd name="T15" fmla="*/ 141 h 142"/>
                <a:gd name="T16" fmla="*/ 0 w 18"/>
                <a:gd name="T17" fmla="*/ 141 h 142"/>
                <a:gd name="T18" fmla="*/ 0 w 18"/>
                <a:gd name="T19" fmla="*/ 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42">
                  <a:moveTo>
                    <a:pt x="0" y="0"/>
                  </a:moveTo>
                  <a:lnTo>
                    <a:pt x="17" y="0"/>
                  </a:lnTo>
                  <a:lnTo>
                    <a:pt x="17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39"/>
                  </a:moveTo>
                  <a:lnTo>
                    <a:pt x="17" y="39"/>
                  </a:lnTo>
                  <a:lnTo>
                    <a:pt x="17" y="141"/>
                  </a:lnTo>
                  <a:lnTo>
                    <a:pt x="0" y="1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8344054" y="3323911"/>
              <a:ext cx="38907" cy="46318"/>
            </a:xfrm>
            <a:custGeom>
              <a:avLst/>
              <a:gdLst>
                <a:gd name="T0" fmla="*/ 46 w 91"/>
                <a:gd name="T1" fmla="*/ 15 h 110"/>
                <a:gd name="T2" fmla="*/ 46 w 91"/>
                <a:gd name="T3" fmla="*/ 15 h 110"/>
                <a:gd name="T4" fmla="*/ 17 w 91"/>
                <a:gd name="T5" fmla="*/ 54 h 110"/>
                <a:gd name="T6" fmla="*/ 45 w 91"/>
                <a:gd name="T7" fmla="*/ 93 h 110"/>
                <a:gd name="T8" fmla="*/ 74 w 91"/>
                <a:gd name="T9" fmla="*/ 69 h 110"/>
                <a:gd name="T10" fmla="*/ 90 w 91"/>
                <a:gd name="T11" fmla="*/ 69 h 110"/>
                <a:gd name="T12" fmla="*/ 45 w 91"/>
                <a:gd name="T13" fmla="*/ 109 h 110"/>
                <a:gd name="T14" fmla="*/ 0 w 91"/>
                <a:gd name="T15" fmla="*/ 55 h 110"/>
                <a:gd name="T16" fmla="*/ 46 w 91"/>
                <a:gd name="T17" fmla="*/ 0 h 110"/>
                <a:gd name="T18" fmla="*/ 90 w 91"/>
                <a:gd name="T19" fmla="*/ 37 h 110"/>
                <a:gd name="T20" fmla="*/ 74 w 91"/>
                <a:gd name="T21" fmla="*/ 37 h 110"/>
                <a:gd name="T22" fmla="*/ 46 w 91"/>
                <a:gd name="T23" fmla="*/ 1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0">
                  <a:moveTo>
                    <a:pt x="46" y="15"/>
                  </a:moveTo>
                  <a:lnTo>
                    <a:pt x="46" y="15"/>
                  </a:lnTo>
                  <a:cubicBezTo>
                    <a:pt x="29" y="15"/>
                    <a:pt x="17" y="29"/>
                    <a:pt x="17" y="54"/>
                  </a:cubicBezTo>
                  <a:cubicBezTo>
                    <a:pt x="17" y="80"/>
                    <a:pt x="28" y="93"/>
                    <a:pt x="45" y="93"/>
                  </a:cubicBezTo>
                  <a:cubicBezTo>
                    <a:pt x="62" y="93"/>
                    <a:pt x="71" y="85"/>
                    <a:pt x="74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8" y="94"/>
                    <a:pt x="71" y="109"/>
                    <a:pt x="45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20"/>
                    <a:pt x="18" y="0"/>
                    <a:pt x="46" y="0"/>
                  </a:cubicBezTo>
                  <a:cubicBezTo>
                    <a:pt x="73" y="0"/>
                    <a:pt x="89" y="15"/>
                    <a:pt x="90" y="37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23"/>
                    <a:pt x="63" y="15"/>
                    <a:pt x="46" y="15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8388518" y="3323911"/>
              <a:ext cx="22232" cy="44464"/>
            </a:xfrm>
            <a:custGeom>
              <a:avLst/>
              <a:gdLst>
                <a:gd name="T0" fmla="*/ 0 w 51"/>
                <a:gd name="T1" fmla="*/ 2 h 105"/>
                <a:gd name="T2" fmla="*/ 0 w 51"/>
                <a:gd name="T3" fmla="*/ 2 h 105"/>
                <a:gd name="T4" fmla="*/ 17 w 51"/>
                <a:gd name="T5" fmla="*/ 2 h 105"/>
                <a:gd name="T6" fmla="*/ 17 w 51"/>
                <a:gd name="T7" fmla="*/ 19 h 105"/>
                <a:gd name="T8" fmla="*/ 45 w 51"/>
                <a:gd name="T9" fmla="*/ 0 h 105"/>
                <a:gd name="T10" fmla="*/ 50 w 51"/>
                <a:gd name="T11" fmla="*/ 0 h 105"/>
                <a:gd name="T12" fmla="*/ 50 w 51"/>
                <a:gd name="T13" fmla="*/ 17 h 105"/>
                <a:gd name="T14" fmla="*/ 46 w 51"/>
                <a:gd name="T15" fmla="*/ 17 h 105"/>
                <a:gd name="T16" fmla="*/ 18 w 51"/>
                <a:gd name="T17" fmla="*/ 46 h 105"/>
                <a:gd name="T18" fmla="*/ 18 w 51"/>
                <a:gd name="T19" fmla="*/ 104 h 105"/>
                <a:gd name="T20" fmla="*/ 0 w 51"/>
                <a:gd name="T21" fmla="*/ 104 h 105"/>
                <a:gd name="T22" fmla="*/ 0 w 51"/>
                <a:gd name="T23" fmla="*/ 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10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6"/>
                    <a:pt x="31" y="0"/>
                    <a:pt x="45" y="0"/>
                  </a:cubicBezTo>
                  <a:cubicBezTo>
                    <a:pt x="47" y="0"/>
                    <a:pt x="48" y="0"/>
                    <a:pt x="50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8" y="17"/>
                    <a:pt x="47" y="17"/>
                    <a:pt x="46" y="17"/>
                  </a:cubicBezTo>
                  <a:cubicBezTo>
                    <a:pt x="27" y="17"/>
                    <a:pt x="18" y="28"/>
                    <a:pt x="18" y="46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8414456" y="3323911"/>
              <a:ext cx="40759" cy="46318"/>
            </a:xfrm>
            <a:custGeom>
              <a:avLst/>
              <a:gdLst>
                <a:gd name="T0" fmla="*/ 48 w 99"/>
                <a:gd name="T1" fmla="*/ 0 h 110"/>
                <a:gd name="T2" fmla="*/ 48 w 99"/>
                <a:gd name="T3" fmla="*/ 0 h 110"/>
                <a:gd name="T4" fmla="*/ 98 w 99"/>
                <a:gd name="T5" fmla="*/ 55 h 110"/>
                <a:gd name="T6" fmla="*/ 49 w 99"/>
                <a:gd name="T7" fmla="*/ 109 h 110"/>
                <a:gd name="T8" fmla="*/ 0 w 99"/>
                <a:gd name="T9" fmla="*/ 55 h 110"/>
                <a:gd name="T10" fmla="*/ 48 w 99"/>
                <a:gd name="T11" fmla="*/ 0 h 110"/>
                <a:gd name="T12" fmla="*/ 49 w 99"/>
                <a:gd name="T13" fmla="*/ 93 h 110"/>
                <a:gd name="T14" fmla="*/ 49 w 99"/>
                <a:gd name="T15" fmla="*/ 93 h 110"/>
                <a:gd name="T16" fmla="*/ 80 w 99"/>
                <a:gd name="T17" fmla="*/ 55 h 110"/>
                <a:gd name="T18" fmla="*/ 49 w 99"/>
                <a:gd name="T19" fmla="*/ 15 h 110"/>
                <a:gd name="T20" fmla="*/ 17 w 99"/>
                <a:gd name="T21" fmla="*/ 55 h 110"/>
                <a:gd name="T22" fmla="*/ 49 w 99"/>
                <a:gd name="T23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0">
                  <a:moveTo>
                    <a:pt x="48" y="0"/>
                  </a:moveTo>
                  <a:lnTo>
                    <a:pt x="48" y="0"/>
                  </a:lnTo>
                  <a:cubicBezTo>
                    <a:pt x="79" y="0"/>
                    <a:pt x="98" y="19"/>
                    <a:pt x="98" y="55"/>
                  </a:cubicBezTo>
                  <a:cubicBezTo>
                    <a:pt x="98" y="89"/>
                    <a:pt x="79" y="109"/>
                    <a:pt x="49" y="109"/>
                  </a:cubicBezTo>
                  <a:cubicBezTo>
                    <a:pt x="18" y="109"/>
                    <a:pt x="0" y="89"/>
                    <a:pt x="0" y="55"/>
                  </a:cubicBezTo>
                  <a:cubicBezTo>
                    <a:pt x="0" y="19"/>
                    <a:pt x="18" y="0"/>
                    <a:pt x="48" y="0"/>
                  </a:cubicBezTo>
                  <a:close/>
                  <a:moveTo>
                    <a:pt x="49" y="93"/>
                  </a:moveTo>
                  <a:lnTo>
                    <a:pt x="49" y="93"/>
                  </a:lnTo>
                  <a:cubicBezTo>
                    <a:pt x="69" y="93"/>
                    <a:pt x="80" y="80"/>
                    <a:pt x="80" y="55"/>
                  </a:cubicBezTo>
                  <a:cubicBezTo>
                    <a:pt x="80" y="29"/>
                    <a:pt x="69" y="15"/>
                    <a:pt x="49" y="15"/>
                  </a:cubicBezTo>
                  <a:cubicBezTo>
                    <a:pt x="28" y="15"/>
                    <a:pt x="17" y="29"/>
                    <a:pt x="17" y="55"/>
                  </a:cubicBezTo>
                  <a:cubicBezTo>
                    <a:pt x="17" y="80"/>
                    <a:pt x="28" y="93"/>
                    <a:pt x="49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8460773" y="3323911"/>
              <a:ext cx="35200" cy="46318"/>
            </a:xfrm>
            <a:custGeom>
              <a:avLst/>
              <a:gdLst>
                <a:gd name="T0" fmla="*/ 16 w 85"/>
                <a:gd name="T1" fmla="*/ 71 h 109"/>
                <a:gd name="T2" fmla="*/ 16 w 85"/>
                <a:gd name="T3" fmla="*/ 71 h 109"/>
                <a:gd name="T4" fmla="*/ 42 w 85"/>
                <a:gd name="T5" fmla="*/ 92 h 109"/>
                <a:gd name="T6" fmla="*/ 66 w 85"/>
                <a:gd name="T7" fmla="*/ 77 h 109"/>
                <a:gd name="T8" fmla="*/ 51 w 85"/>
                <a:gd name="T9" fmla="*/ 62 h 109"/>
                <a:gd name="T10" fmla="*/ 32 w 85"/>
                <a:gd name="T11" fmla="*/ 58 h 109"/>
                <a:gd name="T12" fmla="*/ 3 w 85"/>
                <a:gd name="T13" fmla="*/ 29 h 109"/>
                <a:gd name="T14" fmla="*/ 41 w 85"/>
                <a:gd name="T15" fmla="*/ 0 h 109"/>
                <a:gd name="T16" fmla="*/ 81 w 85"/>
                <a:gd name="T17" fmla="*/ 31 h 109"/>
                <a:gd name="T18" fmla="*/ 81 w 85"/>
                <a:gd name="T19" fmla="*/ 31 h 109"/>
                <a:gd name="T20" fmla="*/ 64 w 85"/>
                <a:gd name="T21" fmla="*/ 31 h 109"/>
                <a:gd name="T22" fmla="*/ 41 w 85"/>
                <a:gd name="T23" fmla="*/ 14 h 109"/>
                <a:gd name="T24" fmla="*/ 19 w 85"/>
                <a:gd name="T25" fmla="*/ 28 h 109"/>
                <a:gd name="T26" fmla="*/ 36 w 85"/>
                <a:gd name="T27" fmla="*/ 41 h 109"/>
                <a:gd name="T28" fmla="*/ 53 w 85"/>
                <a:gd name="T29" fmla="*/ 44 h 109"/>
                <a:gd name="T30" fmla="*/ 84 w 85"/>
                <a:gd name="T31" fmla="*/ 75 h 109"/>
                <a:gd name="T32" fmla="*/ 41 w 85"/>
                <a:gd name="T33" fmla="*/ 108 h 109"/>
                <a:gd name="T34" fmla="*/ 0 w 85"/>
                <a:gd name="T35" fmla="*/ 71 h 109"/>
                <a:gd name="T36" fmla="*/ 16 w 85"/>
                <a:gd name="T37" fmla="*/ 7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09">
                  <a:moveTo>
                    <a:pt x="16" y="71"/>
                  </a:moveTo>
                  <a:lnTo>
                    <a:pt x="16" y="71"/>
                  </a:lnTo>
                  <a:cubicBezTo>
                    <a:pt x="17" y="85"/>
                    <a:pt x="27" y="92"/>
                    <a:pt x="42" y="92"/>
                  </a:cubicBezTo>
                  <a:cubicBezTo>
                    <a:pt x="58" y="92"/>
                    <a:pt x="66" y="86"/>
                    <a:pt x="66" y="77"/>
                  </a:cubicBezTo>
                  <a:cubicBezTo>
                    <a:pt x="66" y="67"/>
                    <a:pt x="61" y="65"/>
                    <a:pt x="51" y="62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11" y="53"/>
                    <a:pt x="3" y="45"/>
                    <a:pt x="3" y="29"/>
                  </a:cubicBezTo>
                  <a:cubicBezTo>
                    <a:pt x="3" y="11"/>
                    <a:pt x="16" y="0"/>
                    <a:pt x="41" y="0"/>
                  </a:cubicBezTo>
                  <a:cubicBezTo>
                    <a:pt x="65" y="0"/>
                    <a:pt x="81" y="11"/>
                    <a:pt x="81" y="31"/>
                  </a:cubicBezTo>
                  <a:lnTo>
                    <a:pt x="81" y="31"/>
                  </a:lnTo>
                  <a:cubicBezTo>
                    <a:pt x="64" y="31"/>
                    <a:pt x="64" y="31"/>
                    <a:pt x="64" y="31"/>
                  </a:cubicBezTo>
                  <a:cubicBezTo>
                    <a:pt x="63" y="20"/>
                    <a:pt x="55" y="14"/>
                    <a:pt x="41" y="14"/>
                  </a:cubicBezTo>
                  <a:cubicBezTo>
                    <a:pt x="27" y="14"/>
                    <a:pt x="19" y="19"/>
                    <a:pt x="19" y="28"/>
                  </a:cubicBezTo>
                  <a:cubicBezTo>
                    <a:pt x="19" y="36"/>
                    <a:pt x="25" y="38"/>
                    <a:pt x="36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74" y="50"/>
                    <a:pt x="84" y="56"/>
                    <a:pt x="84" y="75"/>
                  </a:cubicBezTo>
                  <a:cubicBezTo>
                    <a:pt x="84" y="95"/>
                    <a:pt x="68" y="108"/>
                    <a:pt x="41" y="108"/>
                  </a:cubicBezTo>
                  <a:cubicBezTo>
                    <a:pt x="14" y="108"/>
                    <a:pt x="0" y="95"/>
                    <a:pt x="0" y="71"/>
                  </a:cubicBezTo>
                  <a:lnTo>
                    <a:pt x="16" y="7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8503384" y="3323911"/>
              <a:ext cx="38907" cy="46318"/>
            </a:xfrm>
            <a:custGeom>
              <a:avLst/>
              <a:gdLst>
                <a:gd name="T0" fmla="*/ 46 w 91"/>
                <a:gd name="T1" fmla="*/ 15 h 110"/>
                <a:gd name="T2" fmla="*/ 46 w 91"/>
                <a:gd name="T3" fmla="*/ 15 h 110"/>
                <a:gd name="T4" fmla="*/ 17 w 91"/>
                <a:gd name="T5" fmla="*/ 54 h 110"/>
                <a:gd name="T6" fmla="*/ 45 w 91"/>
                <a:gd name="T7" fmla="*/ 93 h 110"/>
                <a:gd name="T8" fmla="*/ 74 w 91"/>
                <a:gd name="T9" fmla="*/ 69 h 110"/>
                <a:gd name="T10" fmla="*/ 90 w 91"/>
                <a:gd name="T11" fmla="*/ 69 h 110"/>
                <a:gd name="T12" fmla="*/ 44 w 91"/>
                <a:gd name="T13" fmla="*/ 109 h 110"/>
                <a:gd name="T14" fmla="*/ 0 w 91"/>
                <a:gd name="T15" fmla="*/ 55 h 110"/>
                <a:gd name="T16" fmla="*/ 46 w 91"/>
                <a:gd name="T17" fmla="*/ 0 h 110"/>
                <a:gd name="T18" fmla="*/ 90 w 91"/>
                <a:gd name="T19" fmla="*/ 37 h 110"/>
                <a:gd name="T20" fmla="*/ 72 w 91"/>
                <a:gd name="T21" fmla="*/ 37 h 110"/>
                <a:gd name="T22" fmla="*/ 46 w 91"/>
                <a:gd name="T23" fmla="*/ 1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0">
                  <a:moveTo>
                    <a:pt x="46" y="15"/>
                  </a:moveTo>
                  <a:lnTo>
                    <a:pt x="46" y="15"/>
                  </a:lnTo>
                  <a:cubicBezTo>
                    <a:pt x="29" y="15"/>
                    <a:pt x="17" y="29"/>
                    <a:pt x="17" y="54"/>
                  </a:cubicBezTo>
                  <a:cubicBezTo>
                    <a:pt x="17" y="80"/>
                    <a:pt x="28" y="93"/>
                    <a:pt x="45" y="93"/>
                  </a:cubicBezTo>
                  <a:cubicBezTo>
                    <a:pt x="61" y="93"/>
                    <a:pt x="71" y="85"/>
                    <a:pt x="74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8" y="94"/>
                    <a:pt x="71" y="109"/>
                    <a:pt x="44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20"/>
                    <a:pt x="17" y="0"/>
                    <a:pt x="46" y="0"/>
                  </a:cubicBezTo>
                  <a:cubicBezTo>
                    <a:pt x="72" y="0"/>
                    <a:pt x="89" y="15"/>
                    <a:pt x="90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1" y="23"/>
                    <a:pt x="62" y="15"/>
                    <a:pt x="46" y="15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8545996" y="3323911"/>
              <a:ext cx="40759" cy="46318"/>
            </a:xfrm>
            <a:custGeom>
              <a:avLst/>
              <a:gdLst>
                <a:gd name="T0" fmla="*/ 49 w 99"/>
                <a:gd name="T1" fmla="*/ 0 h 110"/>
                <a:gd name="T2" fmla="*/ 49 w 99"/>
                <a:gd name="T3" fmla="*/ 0 h 110"/>
                <a:gd name="T4" fmla="*/ 98 w 99"/>
                <a:gd name="T5" fmla="*/ 55 h 110"/>
                <a:gd name="T6" fmla="*/ 49 w 99"/>
                <a:gd name="T7" fmla="*/ 109 h 110"/>
                <a:gd name="T8" fmla="*/ 0 w 99"/>
                <a:gd name="T9" fmla="*/ 55 h 110"/>
                <a:gd name="T10" fmla="*/ 49 w 99"/>
                <a:gd name="T11" fmla="*/ 0 h 110"/>
                <a:gd name="T12" fmla="*/ 49 w 99"/>
                <a:gd name="T13" fmla="*/ 93 h 110"/>
                <a:gd name="T14" fmla="*/ 49 w 99"/>
                <a:gd name="T15" fmla="*/ 93 h 110"/>
                <a:gd name="T16" fmla="*/ 80 w 99"/>
                <a:gd name="T17" fmla="*/ 55 h 110"/>
                <a:gd name="T18" fmla="*/ 49 w 99"/>
                <a:gd name="T19" fmla="*/ 15 h 110"/>
                <a:gd name="T20" fmla="*/ 17 w 99"/>
                <a:gd name="T21" fmla="*/ 55 h 110"/>
                <a:gd name="T22" fmla="*/ 49 w 99"/>
                <a:gd name="T23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0">
                  <a:moveTo>
                    <a:pt x="49" y="0"/>
                  </a:moveTo>
                  <a:lnTo>
                    <a:pt x="49" y="0"/>
                  </a:lnTo>
                  <a:cubicBezTo>
                    <a:pt x="80" y="0"/>
                    <a:pt x="98" y="19"/>
                    <a:pt x="98" y="55"/>
                  </a:cubicBezTo>
                  <a:cubicBezTo>
                    <a:pt x="98" y="89"/>
                    <a:pt x="80" y="109"/>
                    <a:pt x="49" y="109"/>
                  </a:cubicBezTo>
                  <a:cubicBezTo>
                    <a:pt x="17" y="109"/>
                    <a:pt x="0" y="89"/>
                    <a:pt x="0" y="55"/>
                  </a:cubicBezTo>
                  <a:cubicBezTo>
                    <a:pt x="0" y="19"/>
                    <a:pt x="17" y="0"/>
                    <a:pt x="49" y="0"/>
                  </a:cubicBezTo>
                  <a:close/>
                  <a:moveTo>
                    <a:pt x="49" y="93"/>
                  </a:moveTo>
                  <a:lnTo>
                    <a:pt x="49" y="93"/>
                  </a:lnTo>
                  <a:cubicBezTo>
                    <a:pt x="68" y="93"/>
                    <a:pt x="80" y="80"/>
                    <a:pt x="80" y="55"/>
                  </a:cubicBezTo>
                  <a:cubicBezTo>
                    <a:pt x="80" y="29"/>
                    <a:pt x="68" y="15"/>
                    <a:pt x="49" y="15"/>
                  </a:cubicBezTo>
                  <a:cubicBezTo>
                    <a:pt x="29" y="15"/>
                    <a:pt x="17" y="29"/>
                    <a:pt x="17" y="55"/>
                  </a:cubicBezTo>
                  <a:cubicBezTo>
                    <a:pt x="17" y="80"/>
                    <a:pt x="29" y="93"/>
                    <a:pt x="49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8596018" y="3323911"/>
              <a:ext cx="40759" cy="61139"/>
            </a:xfrm>
            <a:custGeom>
              <a:avLst/>
              <a:gdLst>
                <a:gd name="T0" fmla="*/ 0 w 96"/>
                <a:gd name="T1" fmla="*/ 4 h 147"/>
                <a:gd name="T2" fmla="*/ 0 w 96"/>
                <a:gd name="T3" fmla="*/ 4 h 147"/>
                <a:gd name="T4" fmla="*/ 17 w 96"/>
                <a:gd name="T5" fmla="*/ 4 h 147"/>
                <a:gd name="T6" fmla="*/ 17 w 96"/>
                <a:gd name="T7" fmla="*/ 18 h 147"/>
                <a:gd name="T8" fmla="*/ 50 w 96"/>
                <a:gd name="T9" fmla="*/ 0 h 147"/>
                <a:gd name="T10" fmla="*/ 95 w 96"/>
                <a:gd name="T11" fmla="*/ 54 h 147"/>
                <a:gd name="T12" fmla="*/ 50 w 96"/>
                <a:gd name="T13" fmla="*/ 109 h 147"/>
                <a:gd name="T14" fmla="*/ 17 w 96"/>
                <a:gd name="T15" fmla="*/ 93 h 147"/>
                <a:gd name="T16" fmla="*/ 17 w 96"/>
                <a:gd name="T17" fmla="*/ 146 h 147"/>
                <a:gd name="T18" fmla="*/ 0 w 96"/>
                <a:gd name="T19" fmla="*/ 146 h 147"/>
                <a:gd name="T20" fmla="*/ 0 w 96"/>
                <a:gd name="T21" fmla="*/ 4 h 147"/>
                <a:gd name="T22" fmla="*/ 46 w 96"/>
                <a:gd name="T23" fmla="*/ 93 h 147"/>
                <a:gd name="T24" fmla="*/ 46 w 96"/>
                <a:gd name="T25" fmla="*/ 93 h 147"/>
                <a:gd name="T26" fmla="*/ 76 w 96"/>
                <a:gd name="T27" fmla="*/ 53 h 147"/>
                <a:gd name="T28" fmla="*/ 46 w 96"/>
                <a:gd name="T29" fmla="*/ 15 h 147"/>
                <a:gd name="T30" fmla="*/ 16 w 96"/>
                <a:gd name="T31" fmla="*/ 55 h 147"/>
                <a:gd name="T32" fmla="*/ 46 w 96"/>
                <a:gd name="T33" fmla="*/ 9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47">
                  <a:moveTo>
                    <a:pt x="0" y="4"/>
                  </a:moveTo>
                  <a:lnTo>
                    <a:pt x="0" y="4"/>
                  </a:ln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5" y="6"/>
                    <a:pt x="36" y="0"/>
                    <a:pt x="50" y="0"/>
                  </a:cubicBezTo>
                  <a:cubicBezTo>
                    <a:pt x="76" y="0"/>
                    <a:pt x="95" y="20"/>
                    <a:pt x="95" y="54"/>
                  </a:cubicBezTo>
                  <a:cubicBezTo>
                    <a:pt x="95" y="88"/>
                    <a:pt x="76" y="109"/>
                    <a:pt x="50" y="109"/>
                  </a:cubicBezTo>
                  <a:cubicBezTo>
                    <a:pt x="36" y="109"/>
                    <a:pt x="24" y="104"/>
                    <a:pt x="17" y="93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0" y="146"/>
                    <a:pt x="0" y="146"/>
                    <a:pt x="0" y="146"/>
                  </a:cubicBezTo>
                  <a:lnTo>
                    <a:pt x="0" y="4"/>
                  </a:lnTo>
                  <a:close/>
                  <a:moveTo>
                    <a:pt x="46" y="93"/>
                  </a:moveTo>
                  <a:lnTo>
                    <a:pt x="46" y="93"/>
                  </a:lnTo>
                  <a:cubicBezTo>
                    <a:pt x="66" y="93"/>
                    <a:pt x="76" y="80"/>
                    <a:pt x="76" y="53"/>
                  </a:cubicBezTo>
                  <a:cubicBezTo>
                    <a:pt x="76" y="30"/>
                    <a:pt x="65" y="15"/>
                    <a:pt x="46" y="15"/>
                  </a:cubicBezTo>
                  <a:cubicBezTo>
                    <a:pt x="27" y="15"/>
                    <a:pt x="16" y="30"/>
                    <a:pt x="16" y="55"/>
                  </a:cubicBezTo>
                  <a:cubicBezTo>
                    <a:pt x="16" y="81"/>
                    <a:pt x="26" y="93"/>
                    <a:pt x="46" y="9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8642336" y="3323911"/>
              <a:ext cx="38906" cy="46318"/>
            </a:xfrm>
            <a:custGeom>
              <a:avLst/>
              <a:gdLst>
                <a:gd name="T0" fmla="*/ 90 w 93"/>
                <a:gd name="T1" fmla="*/ 72 h 110"/>
                <a:gd name="T2" fmla="*/ 90 w 93"/>
                <a:gd name="T3" fmla="*/ 72 h 110"/>
                <a:gd name="T4" fmla="*/ 46 w 93"/>
                <a:gd name="T5" fmla="*/ 109 h 110"/>
                <a:gd name="T6" fmla="*/ 0 w 93"/>
                <a:gd name="T7" fmla="*/ 56 h 110"/>
                <a:gd name="T8" fmla="*/ 46 w 93"/>
                <a:gd name="T9" fmla="*/ 0 h 110"/>
                <a:gd name="T10" fmla="*/ 92 w 93"/>
                <a:gd name="T11" fmla="*/ 52 h 110"/>
                <a:gd name="T12" fmla="*/ 92 w 93"/>
                <a:gd name="T13" fmla="*/ 60 h 110"/>
                <a:gd name="T14" fmla="*/ 19 w 93"/>
                <a:gd name="T15" fmla="*/ 60 h 110"/>
                <a:gd name="T16" fmla="*/ 48 w 93"/>
                <a:gd name="T17" fmla="*/ 93 h 110"/>
                <a:gd name="T18" fmla="*/ 74 w 93"/>
                <a:gd name="T19" fmla="*/ 72 h 110"/>
                <a:gd name="T20" fmla="*/ 90 w 93"/>
                <a:gd name="T21" fmla="*/ 72 h 110"/>
                <a:gd name="T22" fmla="*/ 74 w 93"/>
                <a:gd name="T23" fmla="*/ 45 h 110"/>
                <a:gd name="T24" fmla="*/ 74 w 93"/>
                <a:gd name="T25" fmla="*/ 45 h 110"/>
                <a:gd name="T26" fmla="*/ 47 w 93"/>
                <a:gd name="T27" fmla="*/ 15 h 110"/>
                <a:gd name="T28" fmla="*/ 19 w 93"/>
                <a:gd name="T29" fmla="*/ 45 h 110"/>
                <a:gd name="T30" fmla="*/ 74 w 93"/>
                <a:gd name="T31" fmla="*/ 4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0">
                  <a:moveTo>
                    <a:pt x="90" y="72"/>
                  </a:moveTo>
                  <a:lnTo>
                    <a:pt x="90" y="72"/>
                  </a:lnTo>
                  <a:cubicBezTo>
                    <a:pt x="87" y="95"/>
                    <a:pt x="71" y="109"/>
                    <a:pt x="46" y="109"/>
                  </a:cubicBezTo>
                  <a:cubicBezTo>
                    <a:pt x="17" y="109"/>
                    <a:pt x="0" y="89"/>
                    <a:pt x="0" y="56"/>
                  </a:cubicBezTo>
                  <a:cubicBezTo>
                    <a:pt x="0" y="20"/>
                    <a:pt x="17" y="0"/>
                    <a:pt x="46" y="0"/>
                  </a:cubicBezTo>
                  <a:cubicBezTo>
                    <a:pt x="75" y="0"/>
                    <a:pt x="92" y="18"/>
                    <a:pt x="92" y="52"/>
                  </a:cubicBezTo>
                  <a:cubicBezTo>
                    <a:pt x="92" y="55"/>
                    <a:pt x="92" y="57"/>
                    <a:pt x="92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81"/>
                    <a:pt x="29" y="93"/>
                    <a:pt x="48" y="93"/>
                  </a:cubicBezTo>
                  <a:cubicBezTo>
                    <a:pt x="61" y="93"/>
                    <a:pt x="71" y="86"/>
                    <a:pt x="74" y="72"/>
                  </a:cubicBezTo>
                  <a:lnTo>
                    <a:pt x="90" y="72"/>
                  </a:lnTo>
                  <a:close/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4" y="15"/>
                    <a:pt x="47" y="15"/>
                  </a:cubicBezTo>
                  <a:cubicBezTo>
                    <a:pt x="30" y="15"/>
                    <a:pt x="20" y="26"/>
                    <a:pt x="19" y="45"/>
                  </a:cubicBezTo>
                  <a:lnTo>
                    <a:pt x="74" y="4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7" name="Group 3376"/>
          <p:cNvGrpSpPr/>
          <p:nvPr/>
        </p:nvGrpSpPr>
        <p:grpSpPr>
          <a:xfrm>
            <a:off x="8369991" y="4287304"/>
            <a:ext cx="233438" cy="190827"/>
            <a:chOff x="8369991" y="4287304"/>
            <a:chExt cx="233438" cy="190827"/>
          </a:xfrm>
        </p:grpSpPr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8386666" y="4287304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0 w 104"/>
                <a:gd name="T7" fmla="*/ 19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3 h 154"/>
                <a:gd name="T14" fmla="*/ 20 w 104"/>
                <a:gd name="T15" fmla="*/ 83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3"/>
                  </a:lnTo>
                  <a:lnTo>
                    <a:pt x="20" y="83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8436688" y="4287304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8455215" y="4302126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9 w 107"/>
                <a:gd name="T7" fmla="*/ 51 h 119"/>
                <a:gd name="T8" fmla="*/ 70 w 107"/>
                <a:gd name="T9" fmla="*/ 45 h 119"/>
                <a:gd name="T10" fmla="*/ 75 w 107"/>
                <a:gd name="T11" fmla="*/ 34 h 119"/>
                <a:gd name="T12" fmla="*/ 49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5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2 h 119"/>
                <a:gd name="T30" fmla="*/ 106 w 107"/>
                <a:gd name="T31" fmla="*/ 116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1 h 119"/>
                <a:gd name="T38" fmla="*/ 37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20 w 107"/>
                <a:gd name="T45" fmla="*/ 85 h 119"/>
                <a:gd name="T46" fmla="*/ 40 w 107"/>
                <a:gd name="T47" fmla="*/ 103 h 119"/>
                <a:gd name="T48" fmla="*/ 74 w 107"/>
                <a:gd name="T49" fmla="*/ 76 h 119"/>
                <a:gd name="T50" fmla="*/ 74 w 107"/>
                <a:gd name="T51" fmla="*/ 59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5"/>
                    <a:pt x="13" y="54"/>
                    <a:pt x="39" y="51"/>
                  </a:cubicBezTo>
                  <a:cubicBezTo>
                    <a:pt x="54" y="48"/>
                    <a:pt x="65" y="47"/>
                    <a:pt x="70" y="45"/>
                  </a:cubicBezTo>
                  <a:cubicBezTo>
                    <a:pt x="74" y="43"/>
                    <a:pt x="75" y="41"/>
                    <a:pt x="75" y="34"/>
                  </a:cubicBezTo>
                  <a:cubicBezTo>
                    <a:pt x="75" y="22"/>
                    <a:pt x="67" y="16"/>
                    <a:pt x="49" y="16"/>
                  </a:cubicBezTo>
                  <a:cubicBezTo>
                    <a:pt x="32" y="16"/>
                    <a:pt x="23" y="23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2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6" y="68"/>
                    <a:pt x="20" y="73"/>
                    <a:pt x="20" y="85"/>
                  </a:cubicBezTo>
                  <a:cubicBezTo>
                    <a:pt x="20" y="95"/>
                    <a:pt x="27" y="103"/>
                    <a:pt x="40" y="103"/>
                  </a:cubicBezTo>
                  <a:cubicBezTo>
                    <a:pt x="60" y="103"/>
                    <a:pt x="74" y="91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8503384" y="4302126"/>
              <a:ext cx="38907" cy="50023"/>
            </a:xfrm>
            <a:custGeom>
              <a:avLst/>
              <a:gdLst>
                <a:gd name="T0" fmla="*/ 17 w 92"/>
                <a:gd name="T1" fmla="*/ 78 h 118"/>
                <a:gd name="T2" fmla="*/ 17 w 92"/>
                <a:gd name="T3" fmla="*/ 78 h 118"/>
                <a:gd name="T4" fmla="*/ 47 w 92"/>
                <a:gd name="T5" fmla="*/ 101 h 118"/>
                <a:gd name="T6" fmla="*/ 73 w 92"/>
                <a:gd name="T7" fmla="*/ 83 h 118"/>
                <a:gd name="T8" fmla="*/ 55 w 92"/>
                <a:gd name="T9" fmla="*/ 68 h 118"/>
                <a:gd name="T10" fmla="*/ 34 w 92"/>
                <a:gd name="T11" fmla="*/ 63 h 118"/>
                <a:gd name="T12" fmla="*/ 3 w 92"/>
                <a:gd name="T13" fmla="*/ 32 h 118"/>
                <a:gd name="T14" fmla="*/ 44 w 92"/>
                <a:gd name="T15" fmla="*/ 0 h 118"/>
                <a:gd name="T16" fmla="*/ 88 w 92"/>
                <a:gd name="T17" fmla="*/ 33 h 118"/>
                <a:gd name="T18" fmla="*/ 88 w 92"/>
                <a:gd name="T19" fmla="*/ 34 h 118"/>
                <a:gd name="T20" fmla="*/ 69 w 92"/>
                <a:gd name="T21" fmla="*/ 34 h 118"/>
                <a:gd name="T22" fmla="*/ 44 w 92"/>
                <a:gd name="T23" fmla="*/ 15 h 118"/>
                <a:gd name="T24" fmla="*/ 22 w 92"/>
                <a:gd name="T25" fmla="*/ 31 h 118"/>
                <a:gd name="T26" fmla="*/ 39 w 92"/>
                <a:gd name="T27" fmla="*/ 44 h 118"/>
                <a:gd name="T28" fmla="*/ 57 w 92"/>
                <a:gd name="T29" fmla="*/ 48 h 118"/>
                <a:gd name="T30" fmla="*/ 91 w 92"/>
                <a:gd name="T31" fmla="*/ 81 h 118"/>
                <a:gd name="T32" fmla="*/ 44 w 92"/>
                <a:gd name="T33" fmla="*/ 117 h 118"/>
                <a:gd name="T34" fmla="*/ 0 w 92"/>
                <a:gd name="T35" fmla="*/ 78 h 118"/>
                <a:gd name="T36" fmla="*/ 17 w 92"/>
                <a:gd name="T37" fmla="*/ 7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8">
                  <a:moveTo>
                    <a:pt x="17" y="78"/>
                  </a:moveTo>
                  <a:lnTo>
                    <a:pt x="17" y="78"/>
                  </a:lnTo>
                  <a:cubicBezTo>
                    <a:pt x="19" y="93"/>
                    <a:pt x="29" y="101"/>
                    <a:pt x="47" y="101"/>
                  </a:cubicBezTo>
                  <a:cubicBezTo>
                    <a:pt x="62" y="101"/>
                    <a:pt x="73" y="94"/>
                    <a:pt x="73" y="83"/>
                  </a:cubicBezTo>
                  <a:cubicBezTo>
                    <a:pt x="73" y="73"/>
                    <a:pt x="66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0"/>
                    <a:pt x="3" y="32"/>
                  </a:cubicBezTo>
                  <a:cubicBezTo>
                    <a:pt x="3" y="12"/>
                    <a:pt x="17" y="0"/>
                    <a:pt x="44" y="0"/>
                  </a:cubicBezTo>
                  <a:cubicBezTo>
                    <a:pt x="71" y="0"/>
                    <a:pt x="88" y="12"/>
                    <a:pt x="88" y="33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22"/>
                    <a:pt x="60" y="15"/>
                    <a:pt x="44" y="15"/>
                  </a:cubicBezTo>
                  <a:cubicBezTo>
                    <a:pt x="29" y="15"/>
                    <a:pt x="22" y="20"/>
                    <a:pt x="22" y="31"/>
                  </a:cubicBezTo>
                  <a:cubicBezTo>
                    <a:pt x="22" y="39"/>
                    <a:pt x="27" y="42"/>
                    <a:pt x="39" y="44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80" y="54"/>
                    <a:pt x="91" y="61"/>
                    <a:pt x="91" y="81"/>
                  </a:cubicBezTo>
                  <a:cubicBezTo>
                    <a:pt x="91" y="104"/>
                    <a:pt x="75" y="117"/>
                    <a:pt x="44" y="117"/>
                  </a:cubicBezTo>
                  <a:cubicBezTo>
                    <a:pt x="16" y="117"/>
                    <a:pt x="0" y="104"/>
                    <a:pt x="0" y="78"/>
                  </a:cubicBezTo>
                  <a:lnTo>
                    <a:pt x="17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8551554" y="4287304"/>
              <a:ext cx="38907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2 h 154"/>
                <a:gd name="T6" fmla="*/ 70 w 94"/>
                <a:gd name="T7" fmla="*/ 42 h 154"/>
                <a:gd name="T8" fmla="*/ 93 w 94"/>
                <a:gd name="T9" fmla="*/ 42 h 154"/>
                <a:gd name="T10" fmla="*/ 51 w 94"/>
                <a:gd name="T11" fmla="*/ 82 h 154"/>
                <a:gd name="T12" fmla="*/ 93 w 94"/>
                <a:gd name="T13" fmla="*/ 153 h 154"/>
                <a:gd name="T14" fmla="*/ 71 w 94"/>
                <a:gd name="T15" fmla="*/ 153 h 154"/>
                <a:gd name="T16" fmla="*/ 39 w 94"/>
                <a:gd name="T17" fmla="*/ 96 h 154"/>
                <a:gd name="T18" fmla="*/ 19 w 94"/>
                <a:gd name="T19" fmla="*/ 115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3"/>
                  </a:lnTo>
                  <a:lnTo>
                    <a:pt x="71" y="153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8369991" y="4394760"/>
              <a:ext cx="40759" cy="64844"/>
            </a:xfrm>
            <a:custGeom>
              <a:avLst/>
              <a:gdLst>
                <a:gd name="T0" fmla="*/ 0 w 99"/>
                <a:gd name="T1" fmla="*/ 0 h 154"/>
                <a:gd name="T2" fmla="*/ 21 w 99"/>
                <a:gd name="T3" fmla="*/ 0 h 154"/>
                <a:gd name="T4" fmla="*/ 21 w 99"/>
                <a:gd name="T5" fmla="*/ 134 h 154"/>
                <a:gd name="T6" fmla="*/ 98 w 99"/>
                <a:gd name="T7" fmla="*/ 134 h 154"/>
                <a:gd name="T8" fmla="*/ 98 w 99"/>
                <a:gd name="T9" fmla="*/ 153 h 154"/>
                <a:gd name="T10" fmla="*/ 0 w 99"/>
                <a:gd name="T11" fmla="*/ 153 h 154"/>
                <a:gd name="T12" fmla="*/ 0 w 99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4">
                  <a:moveTo>
                    <a:pt x="0" y="0"/>
                  </a:moveTo>
                  <a:lnTo>
                    <a:pt x="21" y="0"/>
                  </a:lnTo>
                  <a:lnTo>
                    <a:pt x="21" y="134"/>
                  </a:lnTo>
                  <a:lnTo>
                    <a:pt x="98" y="134"/>
                  </a:lnTo>
                  <a:lnTo>
                    <a:pt x="9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8416309" y="4394760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8432982" y="4411435"/>
              <a:ext cx="44464" cy="66696"/>
            </a:xfrm>
            <a:custGeom>
              <a:avLst/>
              <a:gdLst>
                <a:gd name="T0" fmla="*/ 49 w 104"/>
                <a:gd name="T1" fmla="*/ 118 h 160"/>
                <a:gd name="T2" fmla="*/ 49 w 104"/>
                <a:gd name="T3" fmla="*/ 118 h 160"/>
                <a:gd name="T4" fmla="*/ 0 w 104"/>
                <a:gd name="T5" fmla="*/ 58 h 160"/>
                <a:gd name="T6" fmla="*/ 49 w 104"/>
                <a:gd name="T7" fmla="*/ 0 h 160"/>
                <a:gd name="T8" fmla="*/ 84 w 104"/>
                <a:gd name="T9" fmla="*/ 18 h 160"/>
                <a:gd name="T10" fmla="*/ 84 w 104"/>
                <a:gd name="T11" fmla="*/ 3 h 160"/>
                <a:gd name="T12" fmla="*/ 103 w 104"/>
                <a:gd name="T13" fmla="*/ 3 h 160"/>
                <a:gd name="T14" fmla="*/ 103 w 104"/>
                <a:gd name="T15" fmla="*/ 159 h 160"/>
                <a:gd name="T16" fmla="*/ 84 w 104"/>
                <a:gd name="T17" fmla="*/ 159 h 160"/>
                <a:gd name="T18" fmla="*/ 84 w 104"/>
                <a:gd name="T19" fmla="*/ 100 h 160"/>
                <a:gd name="T20" fmla="*/ 49 w 104"/>
                <a:gd name="T21" fmla="*/ 118 h 160"/>
                <a:gd name="T22" fmla="*/ 53 w 104"/>
                <a:gd name="T23" fmla="*/ 102 h 160"/>
                <a:gd name="T24" fmla="*/ 53 w 104"/>
                <a:gd name="T25" fmla="*/ 102 h 160"/>
                <a:gd name="T26" fmla="*/ 86 w 104"/>
                <a:gd name="T27" fmla="*/ 59 h 160"/>
                <a:gd name="T28" fmla="*/ 52 w 104"/>
                <a:gd name="T29" fmla="*/ 16 h 160"/>
                <a:gd name="T30" fmla="*/ 19 w 104"/>
                <a:gd name="T31" fmla="*/ 57 h 160"/>
                <a:gd name="T32" fmla="*/ 53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49" y="118"/>
                  </a:moveTo>
                  <a:lnTo>
                    <a:pt x="49" y="118"/>
                  </a:lnTo>
                  <a:cubicBezTo>
                    <a:pt x="20" y="118"/>
                    <a:pt x="0" y="95"/>
                    <a:pt x="0" y="58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65" y="0"/>
                    <a:pt x="76" y="5"/>
                    <a:pt x="84" y="18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77" y="112"/>
                    <a:pt x="65" y="118"/>
                    <a:pt x="49" y="118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6" y="86"/>
                    <a:pt x="86" y="59"/>
                  </a:cubicBezTo>
                  <a:cubicBezTo>
                    <a:pt x="86" y="32"/>
                    <a:pt x="73" y="16"/>
                    <a:pt x="52" y="16"/>
                  </a:cubicBezTo>
                  <a:cubicBezTo>
                    <a:pt x="32" y="16"/>
                    <a:pt x="19" y="32"/>
                    <a:pt x="19" y="57"/>
                  </a:cubicBezTo>
                  <a:cubicBezTo>
                    <a:pt x="19" y="86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8488563" y="4411435"/>
              <a:ext cx="38907" cy="48170"/>
            </a:xfrm>
            <a:custGeom>
              <a:avLst/>
              <a:gdLst>
                <a:gd name="T0" fmla="*/ 19 w 94"/>
                <a:gd name="T1" fmla="*/ 69 h 115"/>
                <a:gd name="T2" fmla="*/ 19 w 94"/>
                <a:gd name="T3" fmla="*/ 69 h 115"/>
                <a:gd name="T4" fmla="*/ 42 w 94"/>
                <a:gd name="T5" fmla="*/ 98 h 115"/>
                <a:gd name="T6" fmla="*/ 74 w 94"/>
                <a:gd name="T7" fmla="*/ 60 h 115"/>
                <a:gd name="T8" fmla="*/ 74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9 w 94"/>
                <a:gd name="T19" fmla="*/ 114 h 115"/>
                <a:gd name="T20" fmla="*/ 5 w 94"/>
                <a:gd name="T21" fmla="*/ 99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9 w 94"/>
                <a:gd name="T29" fmla="*/ 0 h 115"/>
                <a:gd name="T30" fmla="*/ 19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3" y="98"/>
                    <a:pt x="42" y="98"/>
                  </a:cubicBezTo>
                  <a:cubicBezTo>
                    <a:pt x="63" y="98"/>
                    <a:pt x="74" y="85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2" y="114"/>
                    <a:pt x="11" y="109"/>
                    <a:pt x="5" y="99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8540438" y="4394760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8558965" y="439476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9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99 h 158"/>
                <a:gd name="T28" fmla="*/ 53 w 104"/>
                <a:gd name="T29" fmla="*/ 141 h 158"/>
                <a:gd name="T30" fmla="*/ 85 w 104"/>
                <a:gd name="T31" fmla="*/ 97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9"/>
                    <a:pt x="49" y="39"/>
                  </a:cubicBezTo>
                  <a:cubicBezTo>
                    <a:pt x="64" y="39"/>
                    <a:pt x="76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1"/>
                    <a:pt x="20" y="99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3" y="141"/>
                    <a:pt x="85" y="125"/>
                    <a:pt x="85" y="97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46386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Medical</a:t>
            </a:r>
          </a:p>
        </p:txBody>
      </p:sp>
    </p:spTree>
    <p:extLst>
      <p:ext uri="{BB962C8B-B14F-4D97-AF65-F5344CB8AC3E}">
        <p14:creationId xmlns:p14="http://schemas.microsoft.com/office/powerpoint/2010/main" val="2110470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7</Words>
  <Application>Microsoft Macintosh PowerPoint</Application>
  <PresentationFormat>Custom</PresentationFormat>
  <Paragraphs>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Farm</dc:creator>
  <cp:lastModifiedBy>Dave Cole</cp:lastModifiedBy>
  <cp:revision>5</cp:revision>
  <cp:lastPrinted>1601-01-01T00:00:00Z</cp:lastPrinted>
  <dcterms:created xsi:type="dcterms:W3CDTF">2016-04-22T21:26:09Z</dcterms:created>
  <dcterms:modified xsi:type="dcterms:W3CDTF">2016-04-26T15:22:17Z</dcterms:modified>
</cp:coreProperties>
</file>